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70" r:id="rId12"/>
    <p:sldId id="271" r:id="rId13"/>
    <p:sldId id="272" r:id="rId14"/>
    <p:sldId id="273" r:id="rId15"/>
    <p:sldId id="274" r:id="rId16"/>
    <p:sldId id="275" r:id="rId17"/>
    <p:sldId id="276" r:id="rId18"/>
    <p:sldId id="279" r:id="rId19"/>
    <p:sldId id="277" r:id="rId20"/>
    <p:sldId id="280" r:id="rId21"/>
    <p:sldId id="278" r:id="rId22"/>
    <p:sldId id="266" r:id="rId23"/>
    <p:sldId id="267" r:id="rId24"/>
    <p:sldId id="268"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6E6CBB-68BB-46AC-8E0A-3D9F51A31367}" v="7" dt="2017-12-17T01:15:04.011"/>
    <p1510:client id="{D31B1B03-EBDF-4ED1-9FED-2973B7259B02}" v="174" dt="2017-12-17T21:21:08.330"/>
    <p1510:client id="{F826B726-49C5-4F14-A005-3569ADBDB3FE}" v="3" dt="2017-12-17T21:11:08.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Davis" userId="10037FFE99B27264@LIVE.COM" providerId="AD" clId="Web-{631DEBD6-6C6A-42BD-9863-6D916364828D}"/>
    <pc:docChg chg="addSld modSld sldOrd modSection">
      <pc:chgData name="Peter Davis" userId="10037FFE99B27264@LIVE.COM" providerId="AD" clId="Web-{631DEBD6-6C6A-42BD-9863-6D916364828D}" dt="2017-12-17T22:05:00.028" v="80"/>
      <pc:docMkLst>
        <pc:docMk/>
      </pc:docMkLst>
      <pc:sldChg chg="addSp delSp modSp new">
        <pc:chgData name="Peter Davis" userId="10037FFE99B27264@LIVE.COM" providerId="AD" clId="Web-{631DEBD6-6C6A-42BD-9863-6D916364828D}" dt="2017-12-17T22:04:10.809" v="31"/>
        <pc:sldMkLst>
          <pc:docMk/>
          <pc:sldMk cId="4032855601" sldId="276"/>
        </pc:sldMkLst>
        <pc:spChg chg="mod">
          <ac:chgData name="Peter Davis" userId="10037FFE99B27264@LIVE.COM" providerId="AD" clId="Web-{631DEBD6-6C6A-42BD-9863-6D916364828D}" dt="2017-12-17T22:04:10.809" v="31"/>
          <ac:spMkLst>
            <pc:docMk/>
            <pc:sldMk cId="4032855601" sldId="276"/>
            <ac:spMk id="2" creationId="{01EB2B5F-1052-4F6C-8D02-55B723B3EBE6}"/>
          </ac:spMkLst>
        </pc:spChg>
        <pc:spChg chg="add del">
          <ac:chgData name="Peter Davis" userId="10037FFE99B27264@LIVE.COM" providerId="AD" clId="Web-{631DEBD6-6C6A-42BD-9863-6D916364828D}" dt="2017-12-17T22:02:14.744" v="7"/>
          <ac:spMkLst>
            <pc:docMk/>
            <pc:sldMk cId="4032855601" sldId="276"/>
            <ac:spMk id="3" creationId="{49542E14-5253-4C7C-8EEC-7AF781385B64}"/>
          </ac:spMkLst>
        </pc:spChg>
        <pc:spChg chg="del">
          <ac:chgData name="Peter Davis" userId="10037FFE99B27264@LIVE.COM" providerId="AD" clId="Web-{631DEBD6-6C6A-42BD-9863-6D916364828D}" dt="2017-12-17T22:03:01.229" v="12"/>
          <ac:spMkLst>
            <pc:docMk/>
            <pc:sldMk cId="4032855601" sldId="276"/>
            <ac:spMk id="4" creationId="{5723FE8F-0D37-459C-979F-F2F5BEAFEBF1}"/>
          </ac:spMkLst>
        </pc:spChg>
        <pc:picChg chg="add del mod ord modCrop">
          <ac:chgData name="Peter Davis" userId="10037FFE99B27264@LIVE.COM" providerId="AD" clId="Web-{631DEBD6-6C6A-42BD-9863-6D916364828D}" dt="2017-12-17T22:02:03.650" v="2"/>
          <ac:picMkLst>
            <pc:docMk/>
            <pc:sldMk cId="4032855601" sldId="276"/>
            <ac:picMk id="5" creationId="{1CFDC4D4-60B9-4F1C-9BCC-2390D1555A4B}"/>
          </ac:picMkLst>
        </pc:picChg>
        <pc:picChg chg="add mod ord modCrop">
          <ac:chgData name="Peter Davis" userId="10037FFE99B27264@LIVE.COM" providerId="AD" clId="Web-{631DEBD6-6C6A-42BD-9863-6D916364828D}" dt="2017-12-17T22:03:29.573" v="18"/>
          <ac:picMkLst>
            <pc:docMk/>
            <pc:sldMk cId="4032855601" sldId="276"/>
            <ac:picMk id="7" creationId="{56660DE9-2C9B-477F-B828-709BAAEE2760}"/>
          </ac:picMkLst>
        </pc:picChg>
      </pc:sldChg>
      <pc:sldChg chg="addSp delSp modSp add ord replId">
        <pc:chgData name="Peter Davis" userId="10037FFE99B27264@LIVE.COM" providerId="AD" clId="Web-{631DEBD6-6C6A-42BD-9863-6D916364828D}" dt="2017-12-17T22:05:00.028" v="80"/>
        <pc:sldMkLst>
          <pc:docMk/>
          <pc:sldMk cId="2499947052" sldId="277"/>
        </pc:sldMkLst>
        <pc:spChg chg="mod">
          <ac:chgData name="Peter Davis" userId="10037FFE99B27264@LIVE.COM" providerId="AD" clId="Web-{631DEBD6-6C6A-42BD-9863-6D916364828D}" dt="2017-12-17T22:04:50.903" v="75"/>
          <ac:spMkLst>
            <pc:docMk/>
            <pc:sldMk cId="2499947052" sldId="277"/>
            <ac:spMk id="2" creationId="{01EB2B5F-1052-4F6C-8D02-55B723B3EBE6}"/>
          </ac:spMkLst>
        </pc:spChg>
        <pc:spChg chg="del">
          <ac:chgData name="Peter Davis" userId="10037FFE99B27264@LIVE.COM" providerId="AD" clId="Web-{631DEBD6-6C6A-42BD-9863-6D916364828D}" dt="2017-12-17T22:02:50.807" v="11"/>
          <ac:spMkLst>
            <pc:docMk/>
            <pc:sldMk cId="2499947052" sldId="277"/>
            <ac:spMk id="3" creationId="{49542E14-5253-4C7C-8EEC-7AF781385B64}"/>
          </ac:spMkLst>
        </pc:spChg>
        <pc:spChg chg="del">
          <ac:chgData name="Peter Davis" userId="10037FFE99B27264@LIVE.COM" providerId="AD" clId="Web-{631DEBD6-6C6A-42BD-9863-6D916364828D}" dt="2017-12-17T22:03:08.198" v="16"/>
          <ac:spMkLst>
            <pc:docMk/>
            <pc:sldMk cId="2499947052" sldId="277"/>
            <ac:spMk id="4" creationId="{5723FE8F-0D37-459C-979F-F2F5BEAFEBF1}"/>
          </ac:spMkLst>
        </pc:spChg>
        <pc:picChg chg="add mod ord modCrop">
          <ac:chgData name="Peter Davis" userId="10037FFE99B27264@LIVE.COM" providerId="AD" clId="Web-{631DEBD6-6C6A-42BD-9863-6D916364828D}" dt="2017-12-17T22:02:50.807" v="11"/>
          <ac:picMkLst>
            <pc:docMk/>
            <pc:sldMk cId="2499947052" sldId="277"/>
            <ac:picMk id="5" creationId="{0FED0FE6-418C-4F34-8A6D-B9A7F5A02349}"/>
          </ac:picMkLst>
        </pc:picChg>
      </pc:sldChg>
      <pc:sldChg chg="addSp delSp modSp add replId">
        <pc:chgData name="Peter Davis" userId="10037FFE99B27264@LIVE.COM" providerId="AD" clId="Web-{631DEBD6-6C6A-42BD-9863-6D916364828D}" dt="2017-12-17T22:04:43.090" v="68"/>
        <pc:sldMkLst>
          <pc:docMk/>
          <pc:sldMk cId="3827561954" sldId="278"/>
        </pc:sldMkLst>
        <pc:spChg chg="mod">
          <ac:chgData name="Peter Davis" userId="10037FFE99B27264@LIVE.COM" providerId="AD" clId="Web-{631DEBD6-6C6A-42BD-9863-6D916364828D}" dt="2017-12-17T22:04:43.090" v="68"/>
          <ac:spMkLst>
            <pc:docMk/>
            <pc:sldMk cId="3827561954" sldId="278"/>
            <ac:spMk id="2" creationId="{01EB2B5F-1052-4F6C-8D02-55B723B3EBE6}"/>
          </ac:spMkLst>
        </pc:spChg>
        <pc:spChg chg="del">
          <ac:chgData name="Peter Davis" userId="10037FFE99B27264@LIVE.COM" providerId="AD" clId="Web-{631DEBD6-6C6A-42BD-9863-6D916364828D}" dt="2017-12-17T22:02:42.901" v="10"/>
          <ac:spMkLst>
            <pc:docMk/>
            <pc:sldMk cId="3827561954" sldId="278"/>
            <ac:spMk id="3" creationId="{49542E14-5253-4C7C-8EEC-7AF781385B64}"/>
          </ac:spMkLst>
        </pc:spChg>
        <pc:spChg chg="del">
          <ac:chgData name="Peter Davis" userId="10037FFE99B27264@LIVE.COM" providerId="AD" clId="Web-{631DEBD6-6C6A-42BD-9863-6D916364828D}" dt="2017-12-17T22:03:06.604" v="15"/>
          <ac:spMkLst>
            <pc:docMk/>
            <pc:sldMk cId="3827561954" sldId="278"/>
            <ac:spMk id="4" creationId="{5723FE8F-0D37-459C-979F-F2F5BEAFEBF1}"/>
          </ac:spMkLst>
        </pc:spChg>
        <pc:picChg chg="add mod ord modCrop">
          <ac:chgData name="Peter Davis" userId="10037FFE99B27264@LIVE.COM" providerId="AD" clId="Web-{631DEBD6-6C6A-42BD-9863-6D916364828D}" dt="2017-12-17T22:02:42.901" v="10"/>
          <ac:picMkLst>
            <pc:docMk/>
            <pc:sldMk cId="3827561954" sldId="278"/>
            <ac:picMk id="5" creationId="{0E1A668D-8404-4261-A440-C7AC58B51ECA}"/>
          </ac:picMkLst>
        </pc:picChg>
      </pc:sldChg>
      <pc:sldChg chg="addSp delSp modSp add replId">
        <pc:chgData name="Peter Davis" userId="10037FFE99B27264@LIVE.COM" providerId="AD" clId="Web-{631DEBD6-6C6A-42BD-9863-6D916364828D}" dt="2017-12-17T22:04:16.606" v="35"/>
        <pc:sldMkLst>
          <pc:docMk/>
          <pc:sldMk cId="3486546702" sldId="279"/>
        </pc:sldMkLst>
        <pc:spChg chg="mod">
          <ac:chgData name="Peter Davis" userId="10037FFE99B27264@LIVE.COM" providerId="AD" clId="Web-{631DEBD6-6C6A-42BD-9863-6D916364828D}" dt="2017-12-17T22:04:16.606" v="35"/>
          <ac:spMkLst>
            <pc:docMk/>
            <pc:sldMk cId="3486546702" sldId="279"/>
            <ac:spMk id="2" creationId="{01EB2B5F-1052-4F6C-8D02-55B723B3EBE6}"/>
          </ac:spMkLst>
        </pc:spChg>
        <pc:spChg chg="del">
          <ac:chgData name="Peter Davis" userId="10037FFE99B27264@LIVE.COM" providerId="AD" clId="Web-{631DEBD6-6C6A-42BD-9863-6D916364828D}" dt="2017-12-17T22:02:24.557" v="9"/>
          <ac:spMkLst>
            <pc:docMk/>
            <pc:sldMk cId="3486546702" sldId="279"/>
            <ac:spMk id="3" creationId="{49542E14-5253-4C7C-8EEC-7AF781385B64}"/>
          </ac:spMkLst>
        </pc:spChg>
        <pc:spChg chg="del">
          <ac:chgData name="Peter Davis" userId="10037FFE99B27264@LIVE.COM" providerId="AD" clId="Web-{631DEBD6-6C6A-42BD-9863-6D916364828D}" dt="2017-12-17T22:03:05.104" v="14"/>
          <ac:spMkLst>
            <pc:docMk/>
            <pc:sldMk cId="3486546702" sldId="279"/>
            <ac:spMk id="4" creationId="{5723FE8F-0D37-459C-979F-F2F5BEAFEBF1}"/>
          </ac:spMkLst>
        </pc:spChg>
        <pc:picChg chg="add mod ord modCrop">
          <ac:chgData name="Peter Davis" userId="10037FFE99B27264@LIVE.COM" providerId="AD" clId="Web-{631DEBD6-6C6A-42BD-9863-6D916364828D}" dt="2017-12-17T22:02:24.557" v="9"/>
          <ac:picMkLst>
            <pc:docMk/>
            <pc:sldMk cId="3486546702" sldId="279"/>
            <ac:picMk id="5" creationId="{AE68BCA1-3466-460B-B177-8C72BE973FBA}"/>
          </ac:picMkLst>
        </pc:picChg>
      </pc:sldChg>
      <pc:sldChg chg="addSp delSp modSp add ord replId">
        <pc:chgData name="Peter Davis" userId="10037FFE99B27264@LIVE.COM" providerId="AD" clId="Web-{631DEBD6-6C6A-42BD-9863-6D916364828D}" dt="2017-12-17T22:04:29.090" v="58"/>
        <pc:sldMkLst>
          <pc:docMk/>
          <pc:sldMk cId="3587735181" sldId="280"/>
        </pc:sldMkLst>
        <pc:spChg chg="mod">
          <ac:chgData name="Peter Davis" userId="10037FFE99B27264@LIVE.COM" providerId="AD" clId="Web-{631DEBD6-6C6A-42BD-9863-6D916364828D}" dt="2017-12-17T22:04:29.090" v="58"/>
          <ac:spMkLst>
            <pc:docMk/>
            <pc:sldMk cId="3587735181" sldId="280"/>
            <ac:spMk id="2" creationId="{01EB2B5F-1052-4F6C-8D02-55B723B3EBE6}"/>
          </ac:spMkLst>
        </pc:spChg>
        <pc:spChg chg="del">
          <ac:chgData name="Peter Davis" userId="10037FFE99B27264@LIVE.COM" providerId="AD" clId="Web-{631DEBD6-6C6A-42BD-9863-6D916364828D}" dt="2017-12-17T22:02:19.213" v="8"/>
          <ac:spMkLst>
            <pc:docMk/>
            <pc:sldMk cId="3587735181" sldId="280"/>
            <ac:spMk id="3" creationId="{49542E14-5253-4C7C-8EEC-7AF781385B64}"/>
          </ac:spMkLst>
        </pc:spChg>
        <pc:spChg chg="del">
          <ac:chgData name="Peter Davis" userId="10037FFE99B27264@LIVE.COM" providerId="AD" clId="Web-{631DEBD6-6C6A-42BD-9863-6D916364828D}" dt="2017-12-17T22:03:03.573" v="13"/>
          <ac:spMkLst>
            <pc:docMk/>
            <pc:sldMk cId="3587735181" sldId="280"/>
            <ac:spMk id="4" creationId="{5723FE8F-0D37-459C-979F-F2F5BEAFEBF1}"/>
          </ac:spMkLst>
        </pc:spChg>
        <pc:picChg chg="add mod ord modCrop">
          <ac:chgData name="Peter Davis" userId="10037FFE99B27264@LIVE.COM" providerId="AD" clId="Web-{631DEBD6-6C6A-42BD-9863-6D916364828D}" dt="2017-12-17T22:02:19.213" v="8"/>
          <ac:picMkLst>
            <pc:docMk/>
            <pc:sldMk cId="3587735181" sldId="280"/>
            <ac:picMk id="5" creationId="{65295B92-9ABA-44A8-BCA8-BF9AE826D9B3}"/>
          </ac:picMkLst>
        </pc:picChg>
      </pc:sldChg>
    </pc:docChg>
  </pc:docChgLst>
  <pc:docChgLst>
    <pc:chgData name="Leslee Trinastic" userId="10033FFF932EBC6F@LIVE.COM" providerId="AD" clId="Web-{4AC92C1D-E766-488F-A371-B843D6E53AA5}"/>
    <pc:docChg chg="addSld delSld modSld modSection">
      <pc:chgData name="Leslee Trinastic" userId="10033FFF932EBC6F@LIVE.COM" providerId="AD" clId="Web-{4AC92C1D-E766-488F-A371-B843D6E53AA5}" dt="2017-12-17T03:33:48.634" v="1113"/>
      <pc:docMkLst>
        <pc:docMk/>
      </pc:docMkLst>
      <pc:sldChg chg="modSp">
        <pc:chgData name="Leslee Trinastic" userId="10033FFF932EBC6F@LIVE.COM" providerId="AD" clId="Web-{4AC92C1D-E766-488F-A371-B843D6E53AA5}" dt="2017-12-17T03:33:47.040" v="1111"/>
        <pc:sldMkLst>
          <pc:docMk/>
          <pc:sldMk cId="2555873923" sldId="257"/>
        </pc:sldMkLst>
        <pc:spChg chg="mod">
          <ac:chgData name="Leslee Trinastic" userId="10033FFF932EBC6F@LIVE.COM" providerId="AD" clId="Web-{4AC92C1D-E766-488F-A371-B843D6E53AA5}" dt="2017-12-17T03:33:47.040" v="1111"/>
          <ac:spMkLst>
            <pc:docMk/>
            <pc:sldMk cId="2555873923" sldId="257"/>
            <ac:spMk id="4" creationId="{16A6E3FE-D49B-4721-9853-B5549147D759}"/>
          </ac:spMkLst>
        </pc:spChg>
      </pc:sldChg>
      <pc:sldChg chg="addSp delSp modSp mod modClrScheme chgLayout">
        <pc:chgData name="Leslee Trinastic" userId="10033FFF932EBC6F@LIVE.COM" providerId="AD" clId="Web-{4AC92C1D-E766-488F-A371-B843D6E53AA5}" dt="2017-12-17T03:03:16.850" v="251"/>
        <pc:sldMkLst>
          <pc:docMk/>
          <pc:sldMk cId="3610348800" sldId="260"/>
        </pc:sldMkLst>
        <pc:spChg chg="mod ord">
          <ac:chgData name="Leslee Trinastic" userId="10033FFF932EBC6F@LIVE.COM" providerId="AD" clId="Web-{4AC92C1D-E766-488F-A371-B843D6E53AA5}" dt="2017-12-17T02:46:45.085" v="2"/>
          <ac:spMkLst>
            <pc:docMk/>
            <pc:sldMk cId="3610348800" sldId="260"/>
            <ac:spMk id="2" creationId="{04B8C96D-3046-4EFE-9DE8-EE98C5943BB0}"/>
          </ac:spMkLst>
        </pc:spChg>
        <pc:spChg chg="del">
          <ac:chgData name="Leslee Trinastic" userId="10033FFF932EBC6F@LIVE.COM" providerId="AD" clId="Web-{4AC92C1D-E766-488F-A371-B843D6E53AA5}" dt="2017-12-17T02:46:12.381" v="0"/>
          <ac:spMkLst>
            <pc:docMk/>
            <pc:sldMk cId="3610348800" sldId="260"/>
            <ac:spMk id="3" creationId="{4A86A7CA-D27C-46A0-9C59-2070069E32ED}"/>
          </ac:spMkLst>
        </pc:spChg>
        <pc:spChg chg="add mod ord">
          <ac:chgData name="Leslee Trinastic" userId="10033FFF932EBC6F@LIVE.COM" providerId="AD" clId="Web-{4AC92C1D-E766-488F-A371-B843D6E53AA5}" dt="2017-12-17T03:03:16.850" v="251"/>
          <ac:spMkLst>
            <pc:docMk/>
            <pc:sldMk cId="3610348800" sldId="260"/>
            <ac:spMk id="7" creationId="{670DB4AA-F3C2-4E62-A0F6-D2181D81B40E}"/>
          </ac:spMkLst>
        </pc:spChg>
        <pc:picChg chg="add mod ord">
          <ac:chgData name="Leslee Trinastic" userId="10033FFF932EBC6F@LIVE.COM" providerId="AD" clId="Web-{4AC92C1D-E766-488F-A371-B843D6E53AA5}" dt="2017-12-17T02:50:16.604" v="53"/>
          <ac:picMkLst>
            <pc:docMk/>
            <pc:sldMk cId="3610348800" sldId="260"/>
            <ac:picMk id="4" creationId="{96A5CFC9-5649-4D51-9418-F10732D40A92}"/>
          </ac:picMkLst>
        </pc:picChg>
      </pc:sldChg>
      <pc:sldChg chg="delSp modSp new del">
        <pc:chgData name="Leslee Trinastic" userId="10033FFF932EBC6F@LIVE.COM" providerId="AD" clId="Web-{4AC92C1D-E766-488F-A371-B843D6E53AA5}" dt="2017-12-17T02:52:17.825" v="77"/>
        <pc:sldMkLst>
          <pc:docMk/>
          <pc:sldMk cId="3410513827" sldId="262"/>
        </pc:sldMkLst>
        <pc:spChg chg="mod">
          <ac:chgData name="Leslee Trinastic" userId="10033FFF932EBC6F@LIVE.COM" providerId="AD" clId="Web-{4AC92C1D-E766-488F-A371-B843D6E53AA5}" dt="2017-12-17T02:52:04.746" v="74"/>
          <ac:spMkLst>
            <pc:docMk/>
            <pc:sldMk cId="3410513827" sldId="262"/>
            <ac:spMk id="2" creationId="{6392C47E-11FF-4B0C-807E-F1C9F68D38A0}"/>
          </ac:spMkLst>
        </pc:spChg>
        <pc:spChg chg="del">
          <ac:chgData name="Leslee Trinastic" userId="10033FFF932EBC6F@LIVE.COM" providerId="AD" clId="Web-{4AC92C1D-E766-488F-A371-B843D6E53AA5}" dt="2017-12-17T02:52:10.778" v="76"/>
          <ac:spMkLst>
            <pc:docMk/>
            <pc:sldMk cId="3410513827" sldId="262"/>
            <ac:spMk id="4" creationId="{C227DDD1-7817-46D2-A082-4BA96940B30A}"/>
          </ac:spMkLst>
        </pc:spChg>
      </pc:sldChg>
      <pc:sldChg chg="delSp new del">
        <pc:chgData name="Leslee Trinastic" userId="10033FFF932EBC6F@LIVE.COM" providerId="AD" clId="Web-{4AC92C1D-E766-488F-A371-B843D6E53AA5}" dt="2017-12-17T02:53:35.685" v="80"/>
        <pc:sldMkLst>
          <pc:docMk/>
          <pc:sldMk cId="4131967106" sldId="262"/>
        </pc:sldMkLst>
        <pc:spChg chg="del">
          <ac:chgData name="Leslee Trinastic" userId="10033FFF932EBC6F@LIVE.COM" providerId="AD" clId="Web-{4AC92C1D-E766-488F-A371-B843D6E53AA5}" dt="2017-12-17T02:53:28.607" v="79"/>
          <ac:spMkLst>
            <pc:docMk/>
            <pc:sldMk cId="4131967106" sldId="262"/>
            <ac:spMk id="2" creationId="{E1E4425A-FCD6-4DB1-9625-718287541490}"/>
          </ac:spMkLst>
        </pc:spChg>
      </pc:sldChg>
      <pc:sldChg chg="addSp delSp modSp new">
        <pc:chgData name="Leslee Trinastic" userId="10033FFF932EBC6F@LIVE.COM" providerId="AD" clId="Web-{4AC92C1D-E766-488F-A371-B843D6E53AA5}" dt="2017-12-17T03:02:34.708" v="246"/>
        <pc:sldMkLst>
          <pc:docMk/>
          <pc:sldMk cId="4197034198" sldId="262"/>
        </pc:sldMkLst>
        <pc:spChg chg="del mod">
          <ac:chgData name="Leslee Trinastic" userId="10033FFF932EBC6F@LIVE.COM" providerId="AD" clId="Web-{4AC92C1D-E766-488F-A371-B843D6E53AA5}" dt="2017-12-17T02:56:05.343" v="102"/>
          <ac:spMkLst>
            <pc:docMk/>
            <pc:sldMk cId="4197034198" sldId="262"/>
            <ac:spMk id="2" creationId="{C065E3B0-1339-476F-AF04-F414BF431DBA}"/>
          </ac:spMkLst>
        </pc:spChg>
        <pc:spChg chg="del">
          <ac:chgData name="Leslee Trinastic" userId="10033FFF932EBC6F@LIVE.COM" providerId="AD" clId="Web-{4AC92C1D-E766-488F-A371-B843D6E53AA5}" dt="2017-12-17T02:55:26.968" v="82"/>
          <ac:spMkLst>
            <pc:docMk/>
            <pc:sldMk cId="4197034198" sldId="262"/>
            <ac:spMk id="3" creationId="{30DFF783-5F18-4CE1-B40C-7E603D9D0DE1}"/>
          </ac:spMkLst>
        </pc:spChg>
        <pc:spChg chg="mod">
          <ac:chgData name="Leslee Trinastic" userId="10033FFF932EBC6F@LIVE.COM" providerId="AD" clId="Web-{4AC92C1D-E766-488F-A371-B843D6E53AA5}" dt="2017-12-17T03:02:34.708" v="246"/>
          <ac:spMkLst>
            <pc:docMk/>
            <pc:sldMk cId="4197034198" sldId="262"/>
            <ac:spMk id="4" creationId="{CFC4FEB5-9434-4E31-81D6-6B080881AFAC}"/>
          </ac:spMkLst>
        </pc:spChg>
        <pc:picChg chg="add mod ord modCrop">
          <ac:chgData name="Leslee Trinastic" userId="10033FFF932EBC6F@LIVE.COM" providerId="AD" clId="Web-{4AC92C1D-E766-488F-A371-B843D6E53AA5}" dt="2017-12-17T02:55:26.968" v="82"/>
          <ac:picMkLst>
            <pc:docMk/>
            <pc:sldMk cId="4197034198" sldId="262"/>
            <ac:picMk id="5" creationId="{388E1B11-C9FC-4B8D-A990-38C1DDD822FF}"/>
          </ac:picMkLst>
        </pc:picChg>
      </pc:sldChg>
      <pc:sldChg chg="addSp delSp modSp new">
        <pc:chgData name="Leslee Trinastic" userId="10033FFF932EBC6F@LIVE.COM" providerId="AD" clId="Web-{4AC92C1D-E766-488F-A371-B843D6E53AA5}" dt="2017-12-17T03:08:07.606" v="346"/>
        <pc:sldMkLst>
          <pc:docMk/>
          <pc:sldMk cId="47673113" sldId="263"/>
        </pc:sldMkLst>
        <pc:spChg chg="del">
          <ac:chgData name="Leslee Trinastic" userId="10033FFF932EBC6F@LIVE.COM" providerId="AD" clId="Web-{4AC92C1D-E766-488F-A371-B843D6E53AA5}" dt="2017-12-17T03:03:47.007" v="255"/>
          <ac:spMkLst>
            <pc:docMk/>
            <pc:sldMk cId="47673113" sldId="263"/>
            <ac:spMk id="2" creationId="{E0752886-79FD-4E48-8AB0-CC720E3332C4}"/>
          </ac:spMkLst>
        </pc:spChg>
        <pc:spChg chg="del">
          <ac:chgData name="Leslee Trinastic" userId="10033FFF932EBC6F@LIVE.COM" providerId="AD" clId="Web-{4AC92C1D-E766-488F-A371-B843D6E53AA5}" dt="2017-12-17T03:03:30.069" v="254"/>
          <ac:spMkLst>
            <pc:docMk/>
            <pc:sldMk cId="47673113" sldId="263"/>
            <ac:spMk id="3" creationId="{8B6CF491-884D-401B-866D-614D0775EFAB}"/>
          </ac:spMkLst>
        </pc:spChg>
        <pc:spChg chg="mod">
          <ac:chgData name="Leslee Trinastic" userId="10033FFF932EBC6F@LIVE.COM" providerId="AD" clId="Web-{4AC92C1D-E766-488F-A371-B843D6E53AA5}" dt="2017-12-17T03:08:07.606" v="346"/>
          <ac:spMkLst>
            <pc:docMk/>
            <pc:sldMk cId="47673113" sldId="263"/>
            <ac:spMk id="4" creationId="{D667296E-894E-4D21-B947-01C6FC30BE61}"/>
          </ac:spMkLst>
        </pc:spChg>
        <pc:picChg chg="add mod ord modCrop">
          <ac:chgData name="Leslee Trinastic" userId="10033FFF932EBC6F@LIVE.COM" providerId="AD" clId="Web-{4AC92C1D-E766-488F-A371-B843D6E53AA5}" dt="2017-12-17T03:03:30.069" v="254"/>
          <ac:picMkLst>
            <pc:docMk/>
            <pc:sldMk cId="47673113" sldId="263"/>
            <ac:picMk id="5" creationId="{120B8A3F-F9C0-4C99-A526-E1AE4A88E142}"/>
          </ac:picMkLst>
        </pc:picChg>
      </pc:sldChg>
      <pc:sldChg chg="addSp delSp modSp new">
        <pc:chgData name="Leslee Trinastic" userId="10033FFF932EBC6F@LIVE.COM" providerId="AD" clId="Web-{4AC92C1D-E766-488F-A371-B843D6E53AA5}" dt="2017-12-17T03:11:20.937" v="540"/>
        <pc:sldMkLst>
          <pc:docMk/>
          <pc:sldMk cId="3340671462" sldId="264"/>
        </pc:sldMkLst>
        <pc:spChg chg="del">
          <ac:chgData name="Leslee Trinastic" userId="10033FFF932EBC6F@LIVE.COM" providerId="AD" clId="Web-{4AC92C1D-E766-488F-A371-B843D6E53AA5}" dt="2017-12-17T03:08:28.293" v="350"/>
          <ac:spMkLst>
            <pc:docMk/>
            <pc:sldMk cId="3340671462" sldId="264"/>
            <ac:spMk id="2" creationId="{B01432F1-E00B-4DB3-8F46-F45366652F9A}"/>
          </ac:spMkLst>
        </pc:spChg>
        <pc:spChg chg="del">
          <ac:chgData name="Leslee Trinastic" userId="10033FFF932EBC6F@LIVE.COM" providerId="AD" clId="Web-{4AC92C1D-E766-488F-A371-B843D6E53AA5}" dt="2017-12-17T03:08:19.528" v="349"/>
          <ac:spMkLst>
            <pc:docMk/>
            <pc:sldMk cId="3340671462" sldId="264"/>
            <ac:spMk id="3" creationId="{1E172890-B1A8-45D5-A4C3-AB6CB4E405C8}"/>
          </ac:spMkLst>
        </pc:spChg>
        <pc:spChg chg="mod">
          <ac:chgData name="Leslee Trinastic" userId="10033FFF932EBC6F@LIVE.COM" providerId="AD" clId="Web-{4AC92C1D-E766-488F-A371-B843D6E53AA5}" dt="2017-12-17T03:11:20.937" v="540"/>
          <ac:spMkLst>
            <pc:docMk/>
            <pc:sldMk cId="3340671462" sldId="264"/>
            <ac:spMk id="4" creationId="{3118B83D-A5C2-4560-913D-34711EC18A15}"/>
          </ac:spMkLst>
        </pc:spChg>
        <pc:picChg chg="add mod ord modCrop">
          <ac:chgData name="Leslee Trinastic" userId="10033FFF932EBC6F@LIVE.COM" providerId="AD" clId="Web-{4AC92C1D-E766-488F-A371-B843D6E53AA5}" dt="2017-12-17T03:08:19.528" v="349"/>
          <ac:picMkLst>
            <pc:docMk/>
            <pc:sldMk cId="3340671462" sldId="264"/>
            <ac:picMk id="5" creationId="{A6FEA9B5-0CEC-4FF1-8267-FF327FAD79AE}"/>
          </ac:picMkLst>
        </pc:picChg>
      </pc:sldChg>
      <pc:sldChg chg="new">
        <pc:chgData name="Leslee Trinastic" userId="10033FFF932EBC6F@LIVE.COM" providerId="AD" clId="Web-{4AC92C1D-E766-488F-A371-B843D6E53AA5}" dt="2017-12-17T03:11:21.015" v="542"/>
        <pc:sldMkLst>
          <pc:docMk/>
          <pc:sldMk cId="1651244067" sldId="265"/>
        </pc:sldMkLst>
      </pc:sldChg>
      <pc:sldChg chg="addSp delSp modSp new">
        <pc:chgData name="Leslee Trinastic" userId="10033FFF932EBC6F@LIVE.COM" providerId="AD" clId="Web-{4AC92C1D-E766-488F-A371-B843D6E53AA5}" dt="2017-12-17T03:18:11.224" v="682"/>
        <pc:sldMkLst>
          <pc:docMk/>
          <pc:sldMk cId="1233507888" sldId="266"/>
        </pc:sldMkLst>
        <pc:spChg chg="del">
          <ac:chgData name="Leslee Trinastic" userId="10033FFF932EBC6F@LIVE.COM" providerId="AD" clId="Web-{4AC92C1D-E766-488F-A371-B843D6E53AA5}" dt="2017-12-17T03:16:13.238" v="545"/>
          <ac:spMkLst>
            <pc:docMk/>
            <pc:sldMk cId="1233507888" sldId="266"/>
            <ac:spMk id="2" creationId="{30D6E7FB-7299-454B-AEC4-A63CE6A43E6B}"/>
          </ac:spMkLst>
        </pc:spChg>
        <pc:spChg chg="del">
          <ac:chgData name="Leslee Trinastic" userId="10033FFF932EBC6F@LIVE.COM" providerId="AD" clId="Web-{4AC92C1D-E766-488F-A371-B843D6E53AA5}" dt="2017-12-17T03:16:06.816" v="544"/>
          <ac:spMkLst>
            <pc:docMk/>
            <pc:sldMk cId="1233507888" sldId="266"/>
            <ac:spMk id="3" creationId="{5DD4F3CD-379E-47FC-AD69-DF4BCE4B7A34}"/>
          </ac:spMkLst>
        </pc:spChg>
        <pc:spChg chg="mod">
          <ac:chgData name="Leslee Trinastic" userId="10033FFF932EBC6F@LIVE.COM" providerId="AD" clId="Web-{4AC92C1D-E766-488F-A371-B843D6E53AA5}" dt="2017-12-17T03:18:11.224" v="682"/>
          <ac:spMkLst>
            <pc:docMk/>
            <pc:sldMk cId="1233507888" sldId="266"/>
            <ac:spMk id="4" creationId="{0AECA3F5-D45A-45DE-B1D4-CE72B8E67132}"/>
          </ac:spMkLst>
        </pc:spChg>
        <pc:picChg chg="add mod ord modCrop">
          <ac:chgData name="Leslee Trinastic" userId="10033FFF932EBC6F@LIVE.COM" providerId="AD" clId="Web-{4AC92C1D-E766-488F-A371-B843D6E53AA5}" dt="2017-12-17T03:16:06.816" v="544"/>
          <ac:picMkLst>
            <pc:docMk/>
            <pc:sldMk cId="1233507888" sldId="266"/>
            <ac:picMk id="5" creationId="{52926D14-1C80-4947-9467-C7E0C0C32B3F}"/>
          </ac:picMkLst>
        </pc:picChg>
      </pc:sldChg>
      <pc:sldChg chg="addSp delSp modSp new">
        <pc:chgData name="Leslee Trinastic" userId="10033FFF932EBC6F@LIVE.COM" providerId="AD" clId="Web-{4AC92C1D-E766-488F-A371-B843D6E53AA5}" dt="2017-12-17T03:21:49.375" v="767"/>
        <pc:sldMkLst>
          <pc:docMk/>
          <pc:sldMk cId="535472370" sldId="267"/>
        </pc:sldMkLst>
        <pc:spChg chg="del">
          <ac:chgData name="Leslee Trinastic" userId="10033FFF932EBC6F@LIVE.COM" providerId="AD" clId="Web-{4AC92C1D-E766-488F-A371-B843D6E53AA5}" dt="2017-12-17T03:19:01.553" v="685"/>
          <ac:spMkLst>
            <pc:docMk/>
            <pc:sldMk cId="535472370" sldId="267"/>
            <ac:spMk id="2" creationId="{86BCED25-C6A4-4B4D-8348-F7AB4403AFD3}"/>
          </ac:spMkLst>
        </pc:spChg>
        <pc:spChg chg="del">
          <ac:chgData name="Leslee Trinastic" userId="10033FFF932EBC6F@LIVE.COM" providerId="AD" clId="Web-{4AC92C1D-E766-488F-A371-B843D6E53AA5}" dt="2017-12-17T03:18:53.006" v="684"/>
          <ac:spMkLst>
            <pc:docMk/>
            <pc:sldMk cId="535472370" sldId="267"/>
            <ac:spMk id="3" creationId="{C864E215-3872-4D59-A7CD-923849362D88}"/>
          </ac:spMkLst>
        </pc:spChg>
        <pc:spChg chg="mod">
          <ac:chgData name="Leslee Trinastic" userId="10033FFF932EBC6F@LIVE.COM" providerId="AD" clId="Web-{4AC92C1D-E766-488F-A371-B843D6E53AA5}" dt="2017-12-17T03:21:49.375" v="767"/>
          <ac:spMkLst>
            <pc:docMk/>
            <pc:sldMk cId="535472370" sldId="267"/>
            <ac:spMk id="4" creationId="{9A308B6A-5345-4475-8662-F0173CA24E42}"/>
          </ac:spMkLst>
        </pc:spChg>
        <pc:picChg chg="add mod ord modCrop">
          <ac:chgData name="Leslee Trinastic" userId="10033FFF932EBC6F@LIVE.COM" providerId="AD" clId="Web-{4AC92C1D-E766-488F-A371-B843D6E53AA5}" dt="2017-12-17T03:18:53.006" v="684"/>
          <ac:picMkLst>
            <pc:docMk/>
            <pc:sldMk cId="535472370" sldId="267"/>
            <ac:picMk id="5" creationId="{6FEDD43D-1F30-4350-86FF-9F34E5A77B35}"/>
          </ac:picMkLst>
        </pc:picChg>
      </pc:sldChg>
      <pc:sldChg chg="addSp delSp modSp new">
        <pc:chgData name="Leslee Trinastic" userId="10033FFF932EBC6F@LIVE.COM" providerId="AD" clId="Web-{4AC92C1D-E766-488F-A371-B843D6E53AA5}" dt="2017-12-17T03:32:12.961" v="1104"/>
        <pc:sldMkLst>
          <pc:docMk/>
          <pc:sldMk cId="3089920342" sldId="268"/>
        </pc:sldMkLst>
        <pc:spChg chg="del">
          <ac:chgData name="Leslee Trinastic" userId="10033FFF932EBC6F@LIVE.COM" providerId="AD" clId="Web-{4AC92C1D-E766-488F-A371-B843D6E53AA5}" dt="2017-12-17T03:22:19.063" v="772"/>
          <ac:spMkLst>
            <pc:docMk/>
            <pc:sldMk cId="3089920342" sldId="268"/>
            <ac:spMk id="2" creationId="{80FFC722-A73C-45EE-9126-4418094895C8}"/>
          </ac:spMkLst>
        </pc:spChg>
        <pc:spChg chg="del">
          <ac:chgData name="Leslee Trinastic" userId="10033FFF932EBC6F@LIVE.COM" providerId="AD" clId="Web-{4AC92C1D-E766-488F-A371-B843D6E53AA5}" dt="2017-12-17T03:22:10.578" v="771"/>
          <ac:spMkLst>
            <pc:docMk/>
            <pc:sldMk cId="3089920342" sldId="268"/>
            <ac:spMk id="3" creationId="{AEC168C3-BB77-4F6E-BE41-264A9DE7557B}"/>
          </ac:spMkLst>
        </pc:spChg>
        <pc:spChg chg="mod">
          <ac:chgData name="Leslee Trinastic" userId="10033FFF932EBC6F@LIVE.COM" providerId="AD" clId="Web-{4AC92C1D-E766-488F-A371-B843D6E53AA5}" dt="2017-12-17T03:32:12.961" v="1104"/>
          <ac:spMkLst>
            <pc:docMk/>
            <pc:sldMk cId="3089920342" sldId="268"/>
            <ac:spMk id="4" creationId="{BF211FD0-0AD8-479F-A111-8854A3F06B88}"/>
          </ac:spMkLst>
        </pc:spChg>
        <pc:picChg chg="add mod ord modCrop">
          <ac:chgData name="Leslee Trinastic" userId="10033FFF932EBC6F@LIVE.COM" providerId="AD" clId="Web-{4AC92C1D-E766-488F-A371-B843D6E53AA5}" dt="2017-12-17T03:22:10.578" v="771"/>
          <ac:picMkLst>
            <pc:docMk/>
            <pc:sldMk cId="3089920342" sldId="268"/>
            <ac:picMk id="5" creationId="{83DD154D-EFFB-4EBD-86DB-28486B8B966D}"/>
          </ac:picMkLst>
        </pc:picChg>
      </pc:sldChg>
      <pc:sldChg chg="addSp delSp modSp new">
        <pc:chgData name="Leslee Trinastic" userId="10033FFF932EBC6F@LIVE.COM" providerId="AD" clId="Web-{4AC92C1D-E766-488F-A371-B843D6E53AA5}" dt="2017-12-17T03:31:09.788" v="1093"/>
        <pc:sldMkLst>
          <pc:docMk/>
          <pc:sldMk cId="1047487563" sldId="269"/>
        </pc:sldMkLst>
        <pc:spChg chg="del">
          <ac:chgData name="Leslee Trinastic" userId="10033FFF932EBC6F@LIVE.COM" providerId="AD" clId="Web-{4AC92C1D-E766-488F-A371-B843D6E53AA5}" dt="2017-12-17T03:25:12.784" v="875"/>
          <ac:spMkLst>
            <pc:docMk/>
            <pc:sldMk cId="1047487563" sldId="269"/>
            <ac:spMk id="2" creationId="{196FF1DC-F12D-4B6C-BE67-FCFB5766D446}"/>
          </ac:spMkLst>
        </pc:spChg>
        <pc:spChg chg="del">
          <ac:chgData name="Leslee Trinastic" userId="10033FFF932EBC6F@LIVE.COM" providerId="AD" clId="Web-{4AC92C1D-E766-488F-A371-B843D6E53AA5}" dt="2017-12-17T03:25:42.987" v="877"/>
          <ac:spMkLst>
            <pc:docMk/>
            <pc:sldMk cId="1047487563" sldId="269"/>
            <ac:spMk id="3" creationId="{6628D46D-9431-4AE2-8D29-2A3935C81CE3}"/>
          </ac:spMkLst>
        </pc:spChg>
        <pc:spChg chg="mod">
          <ac:chgData name="Leslee Trinastic" userId="10033FFF932EBC6F@LIVE.COM" providerId="AD" clId="Web-{4AC92C1D-E766-488F-A371-B843D6E53AA5}" dt="2017-12-17T03:31:09.788" v="1093"/>
          <ac:spMkLst>
            <pc:docMk/>
            <pc:sldMk cId="1047487563" sldId="269"/>
            <ac:spMk id="4" creationId="{9F9FEDBE-81AF-4A3B-BBBB-8E56BEBE272C}"/>
          </ac:spMkLst>
        </pc:spChg>
        <pc:picChg chg="add mod ord modCrop">
          <ac:chgData name="Leslee Trinastic" userId="10033FFF932EBC6F@LIVE.COM" providerId="AD" clId="Web-{4AC92C1D-E766-488F-A371-B843D6E53AA5}" dt="2017-12-17T03:30:48.913" v="1091"/>
          <ac:picMkLst>
            <pc:docMk/>
            <pc:sldMk cId="1047487563" sldId="269"/>
            <ac:picMk id="5" creationId="{665F3F4E-97DB-47C1-901C-650DA2851CF2}"/>
          </ac:picMkLst>
        </pc:picChg>
      </pc:sldChg>
    </pc:docChg>
  </pc:docChgLst>
  <pc:docChgLst>
    <pc:chgData clId="Web-{42DC6C15-779B-4129-8501-AF99CE5F7763}"/>
    <pc:docChg chg="modSld">
      <pc:chgData name="" userId="" providerId="" clId="Web-{42DC6C15-779B-4129-8501-AF99CE5F7763}" dt="2017-12-17T22:40:13.119" v="81"/>
      <pc:docMkLst>
        <pc:docMk/>
      </pc:docMkLst>
      <pc:sldChg chg="modSp">
        <pc:chgData name="" userId="" providerId="" clId="Web-{42DC6C15-779B-4129-8501-AF99CE5F7763}" dt="2017-12-17T22:34:05.093" v="0"/>
        <pc:sldMkLst>
          <pc:docMk/>
          <pc:sldMk cId="565133070" sldId="261"/>
        </pc:sldMkLst>
        <pc:spChg chg="mod">
          <ac:chgData name="" userId="" providerId="" clId="Web-{42DC6C15-779B-4129-8501-AF99CE5F7763}" dt="2017-12-17T22:34:05.093" v="0"/>
          <ac:spMkLst>
            <pc:docMk/>
            <pc:sldMk cId="565133070" sldId="261"/>
            <ac:spMk id="3" creationId="{9155EB89-B0BD-48D2-9447-4E6E6BCC15D8}"/>
          </ac:spMkLst>
        </pc:spChg>
      </pc:sldChg>
      <pc:sldChg chg="modSp mod modClrScheme chgLayout">
        <pc:chgData name="" userId="" providerId="" clId="Web-{42DC6C15-779B-4129-8501-AF99CE5F7763}" dt="2017-12-17T22:38:19.371" v="59"/>
        <pc:sldMkLst>
          <pc:docMk/>
          <pc:sldMk cId="1651244067" sldId="265"/>
        </pc:sldMkLst>
        <pc:spChg chg="mod ord">
          <ac:chgData name="" userId="" providerId="" clId="Web-{42DC6C15-779B-4129-8501-AF99CE5F7763}" dt="2017-12-17T22:38:19.371" v="59"/>
          <ac:spMkLst>
            <pc:docMk/>
            <pc:sldMk cId="1651244067" sldId="265"/>
            <ac:spMk id="2" creationId="{95AC4434-DE44-4A98-BA53-F165CDDF7C6B}"/>
          </ac:spMkLst>
        </pc:spChg>
        <pc:picChg chg="mod ord">
          <ac:chgData name="" userId="" providerId="" clId="Web-{42DC6C15-779B-4129-8501-AF99CE5F7763}" dt="2017-12-17T22:37:25.418" v="50"/>
          <ac:picMkLst>
            <pc:docMk/>
            <pc:sldMk cId="1651244067" sldId="265"/>
            <ac:picMk id="5" creationId="{387B594D-2485-4926-A18F-C6004DCE5A97}"/>
          </ac:picMkLst>
        </pc:picChg>
      </pc:sldChg>
      <pc:sldChg chg="modSp">
        <pc:chgData name="" userId="" providerId="" clId="Web-{42DC6C15-779B-4129-8501-AF99CE5F7763}" dt="2017-12-17T22:39:57.776" v="79"/>
        <pc:sldMkLst>
          <pc:docMk/>
          <pc:sldMk cId="1307876372" sldId="270"/>
        </pc:sldMkLst>
        <pc:spChg chg="mod">
          <ac:chgData name="" userId="" providerId="" clId="Web-{42DC6C15-779B-4129-8501-AF99CE5F7763}" dt="2017-12-17T22:39:57.776" v="79"/>
          <ac:spMkLst>
            <pc:docMk/>
            <pc:sldMk cId="1307876372" sldId="270"/>
            <ac:spMk id="2" creationId="{CE0F6B9F-4097-44F9-B245-12D96C7F4A98}"/>
          </ac:spMkLst>
        </pc:spChg>
        <pc:spChg chg="mod">
          <ac:chgData name="" userId="" providerId="" clId="Web-{42DC6C15-779B-4129-8501-AF99CE5F7763}" dt="2017-12-17T22:39:33.151" v="76"/>
          <ac:spMkLst>
            <pc:docMk/>
            <pc:sldMk cId="1307876372" sldId="270"/>
            <ac:spMk id="5" creationId="{04A88205-B24A-416F-B778-8883F6721B98}"/>
          </ac:spMkLst>
        </pc:spChg>
        <pc:picChg chg="mod">
          <ac:chgData name="" userId="" providerId="" clId="Web-{42DC6C15-779B-4129-8501-AF99CE5F7763}" dt="2017-12-17T22:39:29.182" v="75"/>
          <ac:picMkLst>
            <pc:docMk/>
            <pc:sldMk cId="1307876372" sldId="270"/>
            <ac:picMk id="3" creationId="{A221EFFB-82E8-4438-A627-5C842559CCB1}"/>
          </ac:picMkLst>
        </pc:picChg>
      </pc:sldChg>
      <pc:sldChg chg="modSp">
        <pc:chgData name="" userId="" providerId="" clId="Web-{42DC6C15-779B-4129-8501-AF99CE5F7763}" dt="2017-12-17T22:40:13.119" v="81"/>
        <pc:sldMkLst>
          <pc:docMk/>
          <pc:sldMk cId="2562275869" sldId="271"/>
        </pc:sldMkLst>
        <pc:picChg chg="mod">
          <ac:chgData name="" userId="" providerId="" clId="Web-{42DC6C15-779B-4129-8501-AF99CE5F7763}" dt="2017-12-17T22:40:09.979" v="80"/>
          <ac:picMkLst>
            <pc:docMk/>
            <pc:sldMk cId="2562275869" sldId="271"/>
            <ac:picMk id="3" creationId="{250D414F-DCE9-4141-AB9B-16485C03F9D1}"/>
          </ac:picMkLst>
        </pc:picChg>
        <pc:picChg chg="mod">
          <ac:chgData name="" userId="" providerId="" clId="Web-{42DC6C15-779B-4129-8501-AF99CE5F7763}" dt="2017-12-17T22:40:13.119" v="81"/>
          <ac:picMkLst>
            <pc:docMk/>
            <pc:sldMk cId="2562275869" sldId="271"/>
            <ac:picMk id="7" creationId="{EA209BBA-9CC6-4F14-8521-00CB67D4811F}"/>
          </ac:picMkLst>
        </pc:picChg>
      </pc:sldChg>
    </pc:docChg>
  </pc:docChgLst>
  <pc:docChgLst>
    <pc:chgData clId="Web-{D31B1B03-EBDF-4ED1-9FED-2973B7259B02}"/>
    <pc:docChg chg="addSld modSld modSection">
      <pc:chgData name="" userId="" providerId="" clId="Web-{D31B1B03-EBDF-4ED1-9FED-2973B7259B02}" dt="2017-12-17T21:21:14.471" v="1203"/>
      <pc:docMkLst>
        <pc:docMk/>
      </pc:docMkLst>
      <pc:sldChg chg="addSp delSp modSp">
        <pc:chgData name="" userId="" providerId="" clId="Web-{D31B1B03-EBDF-4ED1-9FED-2973B7259B02}" dt="2017-12-17T20:49:27.919" v="141"/>
        <pc:sldMkLst>
          <pc:docMk/>
          <pc:sldMk cId="1651244067" sldId="265"/>
        </pc:sldMkLst>
        <pc:spChg chg="mod">
          <ac:chgData name="" userId="" providerId="" clId="Web-{D31B1B03-EBDF-4ED1-9FED-2973B7259B02}" dt="2017-12-17T20:49:27.919" v="141"/>
          <ac:spMkLst>
            <pc:docMk/>
            <pc:sldMk cId="1651244067" sldId="265"/>
            <ac:spMk id="2" creationId="{95AC4434-DE44-4A98-BA53-F165CDDF7C6B}"/>
          </ac:spMkLst>
        </pc:spChg>
        <pc:spChg chg="del">
          <ac:chgData name="" userId="" providerId="" clId="Web-{D31B1B03-EBDF-4ED1-9FED-2973B7259B02}" dt="2017-12-17T20:38:46.894" v="0"/>
          <ac:spMkLst>
            <pc:docMk/>
            <pc:sldMk cId="1651244067" sldId="265"/>
            <ac:spMk id="3" creationId="{1AE42A08-FE05-42BC-9FAF-EB09759D3FFD}"/>
          </ac:spMkLst>
        </pc:spChg>
        <pc:spChg chg="del mod">
          <ac:chgData name="" userId="" providerId="" clId="Web-{D31B1B03-EBDF-4ED1-9FED-2973B7259B02}" dt="2017-12-17T20:42:26.391" v="34"/>
          <ac:spMkLst>
            <pc:docMk/>
            <pc:sldMk cId="1651244067" sldId="265"/>
            <ac:spMk id="4" creationId="{070A710D-39D4-4198-A462-108BD4D65FD1}"/>
          </ac:spMkLst>
        </pc:spChg>
        <pc:picChg chg="add mod ord modCrop">
          <ac:chgData name="" userId="" providerId="" clId="Web-{D31B1B03-EBDF-4ED1-9FED-2973B7259B02}" dt="2017-12-17T20:47:11.357" v="138"/>
          <ac:picMkLst>
            <pc:docMk/>
            <pc:sldMk cId="1651244067" sldId="265"/>
            <ac:picMk id="5" creationId="{387B594D-2485-4926-A18F-C6004DCE5A97}"/>
          </ac:picMkLst>
        </pc:picChg>
        <pc:picChg chg="add del mod">
          <ac:chgData name="" userId="" providerId="" clId="Web-{D31B1B03-EBDF-4ED1-9FED-2973B7259B02}" dt="2017-12-17T20:41:39.298" v="24"/>
          <ac:picMkLst>
            <pc:docMk/>
            <pc:sldMk cId="1651244067" sldId="265"/>
            <ac:picMk id="7" creationId="{31B12202-2591-46C8-B488-1D3ED24CDBA6}"/>
          </ac:picMkLst>
        </pc:picChg>
      </pc:sldChg>
      <pc:sldChg chg="addSp modSp new">
        <pc:chgData name="" userId="" providerId="" clId="Web-{D31B1B03-EBDF-4ED1-9FED-2973B7259B02}" dt="2017-12-17T21:16:56.365" v="997"/>
        <pc:sldMkLst>
          <pc:docMk/>
          <pc:sldMk cId="1307876372" sldId="270"/>
        </pc:sldMkLst>
        <pc:spChg chg="mod">
          <ac:chgData name="" userId="" providerId="" clId="Web-{D31B1B03-EBDF-4ED1-9FED-2973B7259B02}" dt="2017-12-17T21:16:56.365" v="997"/>
          <ac:spMkLst>
            <pc:docMk/>
            <pc:sldMk cId="1307876372" sldId="270"/>
            <ac:spMk id="2" creationId="{CE0F6B9F-4097-44F9-B245-12D96C7F4A98}"/>
          </ac:spMkLst>
        </pc:spChg>
        <pc:spChg chg="add mod">
          <ac:chgData name="" userId="" providerId="" clId="Web-{D31B1B03-EBDF-4ED1-9FED-2973B7259B02}" dt="2017-12-17T20:52:06.431" v="167"/>
          <ac:spMkLst>
            <pc:docMk/>
            <pc:sldMk cId="1307876372" sldId="270"/>
            <ac:spMk id="5" creationId="{04A88205-B24A-416F-B778-8883F6721B98}"/>
          </ac:spMkLst>
        </pc:spChg>
        <pc:picChg chg="add mod">
          <ac:chgData name="" userId="" providerId="" clId="Web-{D31B1B03-EBDF-4ED1-9FED-2973B7259B02}" dt="2017-12-17T20:52:04.353" v="166"/>
          <ac:picMkLst>
            <pc:docMk/>
            <pc:sldMk cId="1307876372" sldId="270"/>
            <ac:picMk id="3" creationId="{A221EFFB-82E8-4438-A627-5C842559CCB1}"/>
          </ac:picMkLst>
        </pc:picChg>
      </pc:sldChg>
      <pc:sldChg chg="addSp delSp modSp new">
        <pc:chgData name="" userId="" providerId="" clId="Web-{D31B1B03-EBDF-4ED1-9FED-2973B7259B02}" dt="2017-12-17T21:01:29.721" v="535"/>
        <pc:sldMkLst>
          <pc:docMk/>
          <pc:sldMk cId="2562275869" sldId="271"/>
        </pc:sldMkLst>
        <pc:spChg chg="mod">
          <ac:chgData name="" userId="" providerId="" clId="Web-{D31B1B03-EBDF-4ED1-9FED-2973B7259B02}" dt="2017-12-17T21:01:29.721" v="535"/>
          <ac:spMkLst>
            <pc:docMk/>
            <pc:sldMk cId="2562275869" sldId="271"/>
            <ac:spMk id="2" creationId="{FE0C1BC1-CE28-4064-8C5C-F600D409CED7}"/>
          </ac:spMkLst>
        </pc:spChg>
        <pc:picChg chg="add mod">
          <ac:chgData name="" userId="" providerId="" clId="Web-{D31B1B03-EBDF-4ED1-9FED-2973B7259B02}" dt="2017-12-17T20:59:37.660" v="443"/>
          <ac:picMkLst>
            <pc:docMk/>
            <pc:sldMk cId="2562275869" sldId="271"/>
            <ac:picMk id="3" creationId="{250D414F-DCE9-4141-AB9B-16485C03F9D1}"/>
          </ac:picMkLst>
        </pc:picChg>
        <pc:picChg chg="add del mod ord">
          <ac:chgData name="" userId="" providerId="" clId="Web-{D31B1B03-EBDF-4ED1-9FED-2973B7259B02}" dt="2017-12-17T20:59:15.847" v="438"/>
          <ac:picMkLst>
            <pc:docMk/>
            <pc:sldMk cId="2562275869" sldId="271"/>
            <ac:picMk id="5" creationId="{90E95C0C-06B0-40B2-9EB9-C01EB4DB56E2}"/>
          </ac:picMkLst>
        </pc:picChg>
        <pc:picChg chg="add mod">
          <ac:chgData name="" userId="" providerId="" clId="Web-{D31B1B03-EBDF-4ED1-9FED-2973B7259B02}" dt="2017-12-17T20:59:35.050" v="442"/>
          <ac:picMkLst>
            <pc:docMk/>
            <pc:sldMk cId="2562275869" sldId="271"/>
            <ac:picMk id="7" creationId="{EA209BBA-9CC6-4F14-8521-00CB67D4811F}"/>
          </ac:picMkLst>
        </pc:picChg>
      </pc:sldChg>
      <pc:sldChg chg="addSp modSp new">
        <pc:chgData name="" userId="" providerId="" clId="Web-{D31B1B03-EBDF-4ED1-9FED-2973B7259B02}" dt="2017-12-17T21:17:27.161" v="1007"/>
        <pc:sldMkLst>
          <pc:docMk/>
          <pc:sldMk cId="3682173742" sldId="272"/>
        </pc:sldMkLst>
        <pc:spChg chg="mod">
          <ac:chgData name="" userId="" providerId="" clId="Web-{D31B1B03-EBDF-4ED1-9FED-2973B7259B02}" dt="2017-12-17T21:12:52.665" v="876"/>
          <ac:spMkLst>
            <pc:docMk/>
            <pc:sldMk cId="3682173742" sldId="272"/>
            <ac:spMk id="2" creationId="{8B81EFCC-B7A7-4DAA-BB5F-783760A9BDBA}"/>
          </ac:spMkLst>
        </pc:spChg>
        <pc:spChg chg="add mod">
          <ac:chgData name="" userId="" providerId="" clId="Web-{D31B1B03-EBDF-4ED1-9FED-2973B7259B02}" dt="2017-12-17T21:17:27.161" v="1007"/>
          <ac:spMkLst>
            <pc:docMk/>
            <pc:sldMk cId="3682173742" sldId="272"/>
            <ac:spMk id="7" creationId="{3DABCCBD-D02E-4534-AD5C-7C185D1CE449}"/>
          </ac:spMkLst>
        </pc:spChg>
        <pc:picChg chg="add mod">
          <ac:chgData name="" userId="" providerId="" clId="Web-{D31B1B03-EBDF-4ED1-9FED-2973B7259B02}" dt="2017-12-17T21:02:38.235" v="548"/>
          <ac:picMkLst>
            <pc:docMk/>
            <pc:sldMk cId="3682173742" sldId="272"/>
            <ac:picMk id="3" creationId="{A223D1F9-6C02-459C-B70C-F588A0E1B2A0}"/>
          </ac:picMkLst>
        </pc:picChg>
        <pc:picChg chg="add mod ord">
          <ac:chgData name="" userId="" providerId="" clId="Web-{D31B1B03-EBDF-4ED1-9FED-2973B7259B02}" dt="2017-12-17T21:04:01.844" v="553"/>
          <ac:picMkLst>
            <pc:docMk/>
            <pc:sldMk cId="3682173742" sldId="272"/>
            <ac:picMk id="5" creationId="{BA2E815B-50CA-41CC-9230-1D80042468D9}"/>
          </ac:picMkLst>
        </pc:picChg>
      </pc:sldChg>
      <pc:sldChg chg="addSp modSp new">
        <pc:chgData name="" userId="" providerId="" clId="Web-{D31B1B03-EBDF-4ED1-9FED-2973B7259B02}" dt="2017-12-17T21:16:08.256" v="959"/>
        <pc:sldMkLst>
          <pc:docMk/>
          <pc:sldMk cId="1075903673" sldId="273"/>
        </pc:sldMkLst>
        <pc:spChg chg="mod">
          <ac:chgData name="" userId="" providerId="" clId="Web-{D31B1B03-EBDF-4ED1-9FED-2973B7259B02}" dt="2017-12-17T21:16:08.256" v="959"/>
          <ac:spMkLst>
            <pc:docMk/>
            <pc:sldMk cId="1075903673" sldId="273"/>
            <ac:spMk id="2" creationId="{3DB1CAB5-F420-41DF-A959-5CD0A4A7408B}"/>
          </ac:spMkLst>
        </pc:spChg>
        <pc:picChg chg="add mod">
          <ac:chgData name="" userId="" providerId="" clId="Web-{D31B1B03-EBDF-4ED1-9FED-2973B7259B02}" dt="2017-12-17T21:15:30.695" v="883"/>
          <ac:picMkLst>
            <pc:docMk/>
            <pc:sldMk cId="1075903673" sldId="273"/>
            <ac:picMk id="3" creationId="{B1B47605-CE69-469B-8DC1-417568662C6B}"/>
          </ac:picMkLst>
        </pc:picChg>
        <pc:picChg chg="add mod">
          <ac:chgData name="" userId="" providerId="" clId="Web-{D31B1B03-EBDF-4ED1-9FED-2973B7259B02}" dt="2017-12-17T21:15:43.382" v="887"/>
          <ac:picMkLst>
            <pc:docMk/>
            <pc:sldMk cId="1075903673" sldId="273"/>
            <ac:picMk id="5" creationId="{172F542B-20B0-431B-B60F-9DB3AF6996B7}"/>
          </ac:picMkLst>
        </pc:picChg>
      </pc:sldChg>
      <pc:sldChg chg="addSp modSp new">
        <pc:chgData name="" userId="" providerId="" clId="Web-{D31B1B03-EBDF-4ED1-9FED-2973B7259B02}" dt="2017-12-17T21:19:53.847" v="1121"/>
        <pc:sldMkLst>
          <pc:docMk/>
          <pc:sldMk cId="1180818350" sldId="274"/>
        </pc:sldMkLst>
        <pc:spChg chg="mod">
          <ac:chgData name="" userId="" providerId="" clId="Web-{D31B1B03-EBDF-4ED1-9FED-2973B7259B02}" dt="2017-12-17T21:19:53.847" v="1121"/>
          <ac:spMkLst>
            <pc:docMk/>
            <pc:sldMk cId="1180818350" sldId="274"/>
            <ac:spMk id="2" creationId="{A17F1689-0BDF-4D29-BD06-2D8D52A1A221}"/>
          </ac:spMkLst>
        </pc:spChg>
        <pc:picChg chg="add mod">
          <ac:chgData name="" userId="" providerId="" clId="Web-{D31B1B03-EBDF-4ED1-9FED-2973B7259B02}" dt="2017-12-17T21:18:14.723" v="1020"/>
          <ac:picMkLst>
            <pc:docMk/>
            <pc:sldMk cId="1180818350" sldId="274"/>
            <ac:picMk id="3" creationId="{9CE1E85F-21B1-413E-894B-C0193442DFA8}"/>
          </ac:picMkLst>
        </pc:picChg>
      </pc:sldChg>
      <pc:sldChg chg="addSp modSp new">
        <pc:chgData name="" userId="" providerId="" clId="Web-{D31B1B03-EBDF-4ED1-9FED-2973B7259B02}" dt="2017-12-17T21:21:08.330" v="1201"/>
        <pc:sldMkLst>
          <pc:docMk/>
          <pc:sldMk cId="814992908" sldId="275"/>
        </pc:sldMkLst>
        <pc:spChg chg="mod">
          <ac:chgData name="" userId="" providerId="" clId="Web-{D31B1B03-EBDF-4ED1-9FED-2973B7259B02}" dt="2017-12-17T21:21:08.330" v="1201"/>
          <ac:spMkLst>
            <pc:docMk/>
            <pc:sldMk cId="814992908" sldId="275"/>
            <ac:spMk id="2" creationId="{2A646D9D-3777-4404-83B2-CA83B09546DC}"/>
          </ac:spMkLst>
        </pc:spChg>
        <pc:picChg chg="add mod">
          <ac:chgData name="" userId="" providerId="" clId="Web-{D31B1B03-EBDF-4ED1-9FED-2973B7259B02}" dt="2017-12-17T21:20:26.503" v="1127"/>
          <ac:picMkLst>
            <pc:docMk/>
            <pc:sldMk cId="814992908" sldId="275"/>
            <ac:picMk id="3" creationId="{7E8FF65C-BE18-4581-9BE8-3BCC585DFD8F}"/>
          </ac:picMkLst>
        </pc:picChg>
        <pc:picChg chg="add mod">
          <ac:chgData name="" userId="" providerId="" clId="Web-{D31B1B03-EBDF-4ED1-9FED-2973B7259B02}" dt="2017-12-17T21:20:41.628" v="1132"/>
          <ac:picMkLst>
            <pc:docMk/>
            <pc:sldMk cId="814992908" sldId="275"/>
            <ac:picMk id="5" creationId="{55A7998F-07CD-4195-8887-46F3CEA40DC7}"/>
          </ac:picMkLst>
        </pc:picChg>
      </pc:sldChg>
    </pc:docChg>
  </pc:docChgLst>
  <pc:docChgLst>
    <pc:chgData name="Leslee Trinastic" userId="10033FFF932EBC6F@LIVE.COM" providerId="AD" clId="Web-{C3C59C98-237B-4663-A0FD-4ABABB7E0A55}"/>
    <pc:docChg chg="addSld modSld modSection">
      <pc:chgData name="Leslee Trinastic" userId="10033FFF932EBC6F@LIVE.COM" providerId="AD" clId="Web-{C3C59C98-237B-4663-A0FD-4ABABB7E0A55}" dt="2017-12-17T01:09:06.537" v="402"/>
      <pc:docMkLst>
        <pc:docMk/>
      </pc:docMkLst>
      <pc:sldChg chg="modSp">
        <pc:chgData name="Leslee Trinastic" userId="10033FFF932EBC6F@LIVE.COM" providerId="AD" clId="Web-{C3C59C98-237B-4663-A0FD-4ABABB7E0A55}" dt="2017-12-17T00:26:35.611" v="60"/>
        <pc:sldMkLst>
          <pc:docMk/>
          <pc:sldMk cId="521040635" sldId="256"/>
        </pc:sldMkLst>
        <pc:spChg chg="mod">
          <ac:chgData name="Leslee Trinastic" userId="10033FFF932EBC6F@LIVE.COM" providerId="AD" clId="Web-{C3C59C98-237B-4663-A0FD-4ABABB7E0A55}" dt="2017-12-17T00:23:14.278" v="12"/>
          <ac:spMkLst>
            <pc:docMk/>
            <pc:sldMk cId="521040635" sldId="256"/>
            <ac:spMk id="2" creationId="{00000000-0000-0000-0000-000000000000}"/>
          </ac:spMkLst>
        </pc:spChg>
        <pc:spChg chg="mod">
          <ac:chgData name="Leslee Trinastic" userId="10033FFF932EBC6F@LIVE.COM" providerId="AD" clId="Web-{C3C59C98-237B-4663-A0FD-4ABABB7E0A55}" dt="2017-12-17T00:26:35.611" v="60"/>
          <ac:spMkLst>
            <pc:docMk/>
            <pc:sldMk cId="521040635" sldId="256"/>
            <ac:spMk id="3" creationId="{00000000-0000-0000-0000-000000000000}"/>
          </ac:spMkLst>
        </pc:spChg>
      </pc:sldChg>
      <pc:sldChg chg="delSp modSp new">
        <pc:chgData name="Leslee Trinastic" userId="10033FFF932EBC6F@LIVE.COM" providerId="AD" clId="Web-{C3C59C98-237B-4663-A0FD-4ABABB7E0A55}" dt="2017-12-17T00:52:42.634" v="358"/>
        <pc:sldMkLst>
          <pc:docMk/>
          <pc:sldMk cId="2555873923" sldId="257"/>
        </pc:sldMkLst>
        <pc:spChg chg="mod">
          <ac:chgData name="Leslee Trinastic" userId="10033FFF932EBC6F@LIVE.COM" providerId="AD" clId="Web-{C3C59C98-237B-4663-A0FD-4ABABB7E0A55}" dt="2017-12-17T00:32:10.742" v="70"/>
          <ac:spMkLst>
            <pc:docMk/>
            <pc:sldMk cId="2555873923" sldId="257"/>
            <ac:spMk id="2" creationId="{0859B922-0CAD-4CBA-9179-D7B9B811ABA3}"/>
          </ac:spMkLst>
        </pc:spChg>
        <pc:spChg chg="del">
          <ac:chgData name="Leslee Trinastic" userId="10033FFF932EBC6F@LIVE.COM" providerId="AD" clId="Web-{C3C59C98-237B-4663-A0FD-4ABABB7E0A55}" dt="2017-12-17T00:32:46.384" v="73"/>
          <ac:spMkLst>
            <pc:docMk/>
            <pc:sldMk cId="2555873923" sldId="257"/>
            <ac:spMk id="3" creationId="{C77E317C-887A-4F4D-9C3B-6B6919B05C7B}"/>
          </ac:spMkLst>
        </pc:spChg>
        <pc:spChg chg="mod">
          <ac:chgData name="Leslee Trinastic" userId="10033FFF932EBC6F@LIVE.COM" providerId="AD" clId="Web-{C3C59C98-237B-4663-A0FD-4ABABB7E0A55}" dt="2017-12-17T00:52:42.634" v="358"/>
          <ac:spMkLst>
            <pc:docMk/>
            <pc:sldMk cId="2555873923" sldId="257"/>
            <ac:spMk id="4" creationId="{16A6E3FE-D49B-4721-9853-B5549147D759}"/>
          </ac:spMkLst>
        </pc:spChg>
      </pc:sldChg>
      <pc:sldChg chg="addSp delSp modSp new">
        <pc:chgData name="Leslee Trinastic" userId="10033FFF932EBC6F@LIVE.COM" providerId="AD" clId="Web-{C3C59C98-237B-4663-A0FD-4ABABB7E0A55}" dt="2017-12-17T00:44:16.362" v="313"/>
        <pc:sldMkLst>
          <pc:docMk/>
          <pc:sldMk cId="1530261803" sldId="258"/>
        </pc:sldMkLst>
        <pc:spChg chg="mod">
          <ac:chgData name="Leslee Trinastic" userId="10033FFF932EBC6F@LIVE.COM" providerId="AD" clId="Web-{C3C59C98-237B-4663-A0FD-4ABABB7E0A55}" dt="2017-12-17T00:42:20.766" v="295"/>
          <ac:spMkLst>
            <pc:docMk/>
            <pc:sldMk cId="1530261803" sldId="258"/>
            <ac:spMk id="2" creationId="{832064B1-FA75-4684-B427-7DFF1AD48D41}"/>
          </ac:spMkLst>
        </pc:spChg>
        <pc:spChg chg="del">
          <ac:chgData name="Leslee Trinastic" userId="10033FFF932EBC6F@LIVE.COM" providerId="AD" clId="Web-{C3C59C98-237B-4663-A0FD-4ABABB7E0A55}" dt="2017-12-17T00:42:45.548" v="297"/>
          <ac:spMkLst>
            <pc:docMk/>
            <pc:sldMk cId="1530261803" sldId="258"/>
            <ac:spMk id="3" creationId="{6A7D671B-8A89-45A6-B485-CDD93C1051B7}"/>
          </ac:spMkLst>
        </pc:spChg>
        <pc:spChg chg="add del">
          <ac:chgData name="Leslee Trinastic" userId="10033FFF932EBC6F@LIVE.COM" providerId="AD" clId="Web-{C3C59C98-237B-4663-A0FD-4ABABB7E0A55}" dt="2017-12-17T00:42:59.798" v="300"/>
          <ac:spMkLst>
            <pc:docMk/>
            <pc:sldMk cId="1530261803" sldId="258"/>
            <ac:spMk id="4" creationId="{3C387663-366C-4D57-8607-CA3210859CF1}"/>
          </ac:spMkLst>
        </pc:spChg>
        <pc:spChg chg="add del mod">
          <ac:chgData name="Leslee Trinastic" userId="10033FFF932EBC6F@LIVE.COM" providerId="AD" clId="Web-{C3C59C98-237B-4663-A0FD-4ABABB7E0A55}" dt="2017-12-17T00:43:54.002" v="308"/>
          <ac:spMkLst>
            <pc:docMk/>
            <pc:sldMk cId="1530261803" sldId="258"/>
            <ac:spMk id="12" creationId="{133712DF-209B-483C-894C-2C05EFA82F7A}"/>
          </ac:spMkLst>
        </pc:spChg>
        <pc:graphicFrameChg chg="add del mod ord modGraphic">
          <ac:chgData name="Leslee Trinastic" userId="10033FFF932EBC6F@LIVE.COM" providerId="AD" clId="Web-{C3C59C98-237B-4663-A0FD-4ABABB7E0A55}" dt="2017-12-17T00:42:51.642" v="299"/>
          <ac:graphicFrameMkLst>
            <pc:docMk/>
            <pc:sldMk cId="1530261803" sldId="258"/>
            <ac:graphicFrameMk id="7" creationId="{630015B5-EE28-454B-AF3D-816F6BB4EFDD}"/>
          </ac:graphicFrameMkLst>
        </pc:graphicFrameChg>
        <pc:picChg chg="add mod ord">
          <ac:chgData name="Leslee Trinastic" userId="10033FFF932EBC6F@LIVE.COM" providerId="AD" clId="Web-{C3C59C98-237B-4663-A0FD-4ABABB7E0A55}" dt="2017-12-17T00:44:16.362" v="313"/>
          <ac:picMkLst>
            <pc:docMk/>
            <pc:sldMk cId="1530261803" sldId="258"/>
            <ac:picMk id="5" creationId="{4FD56905-6B20-4A75-AECC-88E8259ACFFE}"/>
          </ac:picMkLst>
        </pc:picChg>
        <pc:picChg chg="add del mod ord">
          <ac:chgData name="Leslee Trinastic" userId="10033FFF932EBC6F@LIVE.COM" providerId="AD" clId="Web-{C3C59C98-237B-4663-A0FD-4ABABB7E0A55}" dt="2017-12-17T00:43:21.564" v="304"/>
          <ac:picMkLst>
            <pc:docMk/>
            <pc:sldMk cId="1530261803" sldId="258"/>
            <ac:picMk id="9" creationId="{7367F976-DDD3-47E4-A08F-6526153BC452}"/>
          </ac:picMkLst>
        </pc:picChg>
      </pc:sldChg>
      <pc:sldChg chg="addSp delSp modSp new">
        <pc:chgData name="Leslee Trinastic" userId="10033FFF932EBC6F@LIVE.COM" providerId="AD" clId="Web-{C3C59C98-237B-4663-A0FD-4ABABB7E0A55}" dt="2017-12-17T00:45:58.426" v="355"/>
        <pc:sldMkLst>
          <pc:docMk/>
          <pc:sldMk cId="4000785578" sldId="259"/>
        </pc:sldMkLst>
        <pc:spChg chg="mod">
          <ac:chgData name="Leslee Trinastic" userId="10033FFF932EBC6F@LIVE.COM" providerId="AD" clId="Web-{C3C59C98-237B-4663-A0FD-4ABABB7E0A55}" dt="2017-12-17T00:45:38.019" v="351"/>
          <ac:spMkLst>
            <pc:docMk/>
            <pc:sldMk cId="4000785578" sldId="259"/>
            <ac:spMk id="2" creationId="{D152F4FC-2BB0-434F-8E78-57C472F83049}"/>
          </ac:spMkLst>
        </pc:spChg>
        <pc:spChg chg="del">
          <ac:chgData name="Leslee Trinastic" userId="10033FFF932EBC6F@LIVE.COM" providerId="AD" clId="Web-{C3C59C98-237B-4663-A0FD-4ABABB7E0A55}" dt="2017-12-17T00:45:07.847" v="347"/>
          <ac:spMkLst>
            <pc:docMk/>
            <pc:sldMk cId="4000785578" sldId="259"/>
            <ac:spMk id="3" creationId="{8E9B389C-E4C4-42E4-A621-DD0AB4FBA266}"/>
          </ac:spMkLst>
        </pc:spChg>
        <pc:picChg chg="add mod ord">
          <ac:chgData name="Leslee Trinastic" userId="10033FFF932EBC6F@LIVE.COM" providerId="AD" clId="Web-{C3C59C98-237B-4663-A0FD-4ABABB7E0A55}" dt="2017-12-17T00:45:58.426" v="355"/>
          <ac:picMkLst>
            <pc:docMk/>
            <pc:sldMk cId="4000785578" sldId="259"/>
            <ac:picMk id="4" creationId="{1C6B71B2-29D3-4F29-9EEB-912D42CBCF1F}"/>
          </ac:picMkLst>
        </pc:picChg>
      </pc:sldChg>
      <pc:sldChg chg="new">
        <pc:chgData name="Leslee Trinastic" userId="10033FFF932EBC6F@LIVE.COM" providerId="AD" clId="Web-{C3C59C98-237B-4663-A0FD-4ABABB7E0A55}" dt="2017-12-17T00:52:27.884" v="356"/>
        <pc:sldMkLst>
          <pc:docMk/>
          <pc:sldMk cId="3610348800" sldId="260"/>
        </pc:sldMkLst>
      </pc:sldChg>
      <pc:sldChg chg="modSp new">
        <pc:chgData name="Leslee Trinastic" userId="10033FFF932EBC6F@LIVE.COM" providerId="AD" clId="Web-{C3C59C98-237B-4663-A0FD-4ABABB7E0A55}" dt="2017-12-17T01:09:06.537" v="401"/>
        <pc:sldMkLst>
          <pc:docMk/>
          <pc:sldMk cId="565133070" sldId="261"/>
        </pc:sldMkLst>
        <pc:spChg chg="mod">
          <ac:chgData name="Leslee Trinastic" userId="10033FFF932EBC6F@LIVE.COM" providerId="AD" clId="Web-{C3C59C98-237B-4663-A0FD-4ABABB7E0A55}" dt="2017-12-17T00:53:01.494" v="367"/>
          <ac:spMkLst>
            <pc:docMk/>
            <pc:sldMk cId="565133070" sldId="261"/>
            <ac:spMk id="2" creationId="{6CEF6EF1-8960-469D-8F91-156432E005FA}"/>
          </ac:spMkLst>
        </pc:spChg>
        <pc:spChg chg="mod">
          <ac:chgData name="Leslee Trinastic" userId="10033FFF932EBC6F@LIVE.COM" providerId="AD" clId="Web-{C3C59C98-237B-4663-A0FD-4ABABB7E0A55}" dt="2017-12-17T01:09:06.537" v="401"/>
          <ac:spMkLst>
            <pc:docMk/>
            <pc:sldMk cId="565133070" sldId="261"/>
            <ac:spMk id="3" creationId="{9155EB89-B0BD-48D2-9447-4E6E6BCC15D8}"/>
          </ac:spMkLst>
        </pc:spChg>
      </pc:sldChg>
    </pc:docChg>
  </pc:docChgLst>
  <pc:docChgLst>
    <pc:chgData name="Leslee Trinastic" userId="10033FFF932EBC6F@LIVE.COM" providerId="AD" clId="Web-{BD6E6CBB-68BB-46AC-8E0A-3D9F51A31367}"/>
    <pc:docChg chg="modSld">
      <pc:chgData name="Leslee Trinastic" userId="10033FFF932EBC6F@LIVE.COM" providerId="AD" clId="Web-{BD6E6CBB-68BB-46AC-8E0A-3D9F51A31367}" dt="2017-12-17T01:30:07.146" v="17"/>
      <pc:docMkLst>
        <pc:docMk/>
      </pc:docMkLst>
      <pc:sldChg chg="modSp">
        <pc:chgData name="Leslee Trinastic" userId="10033FFF932EBC6F@LIVE.COM" providerId="AD" clId="Web-{BD6E6CBB-68BB-46AC-8E0A-3D9F51A31367}" dt="2017-12-17T01:30:07.146" v="16"/>
        <pc:sldMkLst>
          <pc:docMk/>
          <pc:sldMk cId="3610348800" sldId="260"/>
        </pc:sldMkLst>
        <pc:spChg chg="mod">
          <ac:chgData name="Leslee Trinastic" userId="10033FFF932EBC6F@LIVE.COM" providerId="AD" clId="Web-{BD6E6CBB-68BB-46AC-8E0A-3D9F51A31367}" dt="2017-12-17T01:30:07.146" v="16"/>
          <ac:spMkLst>
            <pc:docMk/>
            <pc:sldMk cId="3610348800" sldId="260"/>
            <ac:spMk id="2" creationId="{04B8C96D-3046-4EFE-9DE8-EE98C5943B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Nursing Group – PCA Record User Guide</a:t>
            </a:r>
          </a:p>
        </p:txBody>
      </p:sp>
      <p:sp>
        <p:nvSpPr>
          <p:cNvPr id="3" name="Subtitle 2"/>
          <p:cNvSpPr>
            <a:spLocks noGrp="1"/>
          </p:cNvSpPr>
          <p:nvPr>
            <p:ph type="subTitle" idx="1"/>
          </p:nvPr>
        </p:nvSpPr>
        <p:spPr/>
        <p:txBody>
          <a:bodyPr/>
          <a:lstStyle/>
          <a:p>
            <a:r>
              <a:rPr lang="en-US"/>
              <a:t>Prepared by: </a:t>
            </a:r>
            <a:r>
              <a:rPr lang="en-US" err="1"/>
              <a:t>Leslee</a:t>
            </a:r>
            <a:r>
              <a:rPr lang="en-US"/>
              <a:t> </a:t>
            </a:r>
            <a:r>
              <a:rPr lang="en-US" err="1"/>
              <a:t>Trinastic</a:t>
            </a:r>
            <a:r>
              <a:rPr lang="en-US"/>
              <a:t>, Linh Ament, and Peter Davis</a:t>
            </a:r>
          </a:p>
          <a:p>
            <a:r>
              <a:rPr lang="en-US"/>
              <a:t>December 2017</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4434-DE44-4A98-BA53-F165CDDF7C6B}"/>
              </a:ext>
            </a:extLst>
          </p:cNvPr>
          <p:cNvSpPr>
            <a:spLocks noGrp="1"/>
          </p:cNvSpPr>
          <p:nvPr>
            <p:ph type="title"/>
          </p:nvPr>
        </p:nvSpPr>
        <p:spPr/>
        <p:txBody>
          <a:bodyPr>
            <a:normAutofit fontScale="90000"/>
          </a:bodyPr>
          <a:lstStyle/>
          <a:p>
            <a:r>
              <a:rPr lang="en-US" sz="3200" dirty="0">
                <a:solidFill>
                  <a:srgbClr val="54A021"/>
                </a:solidFill>
              </a:rPr>
              <a:t>Vital Create Record</a:t>
            </a:r>
            <a:br>
              <a:rPr lang="en-US" dirty="0">
                <a:solidFill>
                  <a:schemeClr val="tx1"/>
                </a:solidFill>
                <a:latin typeface="+mj-ea"/>
                <a:cs typeface="+mj-ea"/>
              </a:rPr>
            </a:br>
            <a:r>
              <a:rPr lang="en-US" sz="2400" dirty="0">
                <a:solidFill>
                  <a:srgbClr val="000000"/>
                </a:solidFill>
              </a:rPr>
              <a:t>This is where the user can create a new PCA record.</a:t>
            </a:r>
            <a:r>
              <a:rPr lang="en-US" sz="1800" dirty="0">
                <a:solidFill>
                  <a:srgbClr val="000000"/>
                </a:solidFill>
              </a:rPr>
              <a:t> </a:t>
            </a:r>
            <a:r>
              <a:rPr lang="en-US" dirty="0">
                <a:solidFill>
                  <a:srgbClr val="000000"/>
                </a:solidFill>
              </a:rPr>
              <a:t> </a:t>
            </a:r>
            <a:br>
              <a:rPr lang="en-US" dirty="0">
                <a:solidFill>
                  <a:schemeClr val="tx1"/>
                </a:solidFill>
                <a:latin typeface="+mj-ea"/>
                <a:cs typeface="+mj-ea"/>
              </a:rPr>
            </a:br>
            <a:endParaRPr lang="en-US" dirty="0">
              <a:solidFill>
                <a:srgbClr val="90C226"/>
              </a:solidFill>
            </a:endParaRPr>
          </a:p>
        </p:txBody>
      </p:sp>
      <p:pic>
        <p:nvPicPr>
          <p:cNvPr id="5" name="Picture 5" descr="createNew1.jpg">
            <a:extLst>
              <a:ext uri="{FF2B5EF4-FFF2-40B4-BE49-F238E27FC236}">
                <a16:creationId xmlns:a16="http://schemas.microsoft.com/office/drawing/2014/main" id="{387B594D-2485-4926-A18F-C6004DCE5A97}"/>
              </a:ext>
            </a:extLst>
          </p:cNvPr>
          <p:cNvPicPr>
            <a:picLocks noGrp="1" noChangeAspect="1"/>
          </p:cNvPicPr>
          <p:nvPr>
            <p:ph type="pic" idx="4294967295"/>
          </p:nvPr>
        </p:nvPicPr>
        <p:blipFill rotWithShape="1">
          <a:blip r:embed="rId2"/>
          <a:srcRect t="10242" b="10242"/>
          <a:stretch/>
        </p:blipFill>
        <p:spPr>
          <a:xfrm>
            <a:off x="677334" y="1733550"/>
            <a:ext cx="8391137" cy="4698524"/>
          </a:xfrm>
          <a:prstGeom prst="rect">
            <a:avLst/>
          </a:prstGeom>
        </p:spPr>
      </p:pic>
    </p:spTree>
    <p:extLst>
      <p:ext uri="{BB962C8B-B14F-4D97-AF65-F5344CB8AC3E}">
        <p14:creationId xmlns:p14="http://schemas.microsoft.com/office/powerpoint/2010/main" val="165124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6B9F-4097-44F9-B245-12D96C7F4A98}"/>
              </a:ext>
            </a:extLst>
          </p:cNvPr>
          <p:cNvSpPr>
            <a:spLocks noGrp="1"/>
          </p:cNvSpPr>
          <p:nvPr>
            <p:ph type="title"/>
          </p:nvPr>
        </p:nvSpPr>
        <p:spPr>
          <a:xfrm>
            <a:off x="447675" y="123825"/>
            <a:ext cx="9101138" cy="1642568"/>
          </a:xfrm>
        </p:spPr>
        <p:txBody>
          <a:bodyPr vert="horz" lIns="91440" tIns="45720" rIns="91440" bIns="45720" rtlCol="0" anchor="t">
            <a:noAutofit/>
          </a:bodyPr>
          <a:lstStyle/>
          <a:p>
            <a:r>
              <a:rPr lang="en-US" sz="2000" dirty="0">
                <a:solidFill>
                  <a:srgbClr val="000000"/>
                </a:solidFill>
                <a:latin typeface="Times New Roman"/>
                <a:cs typeface="Times New Roman"/>
              </a:rPr>
              <a:t>After creating new PCA record, the user can click on "Save and Go Back To List" button to save data and return to PCA List, or user can click " button to continue to save data and create new </a:t>
            </a:r>
            <a:r>
              <a:rPr lang="en-US" sz="2000" dirty="0" err="1">
                <a:solidFill>
                  <a:srgbClr val="000000"/>
                </a:solidFill>
                <a:latin typeface="Times New Roman"/>
                <a:cs typeface="Times New Roman"/>
              </a:rPr>
              <a:t>Bodysystems</a:t>
            </a:r>
            <a:r>
              <a:rPr lang="en-US" sz="2000" dirty="0">
                <a:solidFill>
                  <a:srgbClr val="000000"/>
                </a:solidFill>
                <a:latin typeface="Times New Roman"/>
                <a:cs typeface="Times New Roman"/>
              </a:rPr>
              <a:t> record. </a:t>
            </a:r>
            <a:br>
              <a:rPr lang="en-US" dirty="0">
                <a:solidFill>
                  <a:schemeClr val="tx1"/>
                </a:solidFill>
                <a:latin typeface="+mj-ea"/>
                <a:cs typeface="+mj-ea"/>
              </a:rPr>
            </a:br>
            <a:r>
              <a:rPr lang="en-US" sz="2000" dirty="0">
                <a:solidFill>
                  <a:srgbClr val="000000"/>
                </a:solidFill>
                <a:latin typeface="Times New Roman"/>
                <a:cs typeface="Times New Roman"/>
              </a:rPr>
              <a:t>The "Exit" button can take the user return to PCA list page without saving any data.</a:t>
            </a:r>
          </a:p>
        </p:txBody>
      </p:sp>
      <p:pic>
        <p:nvPicPr>
          <p:cNvPr id="3" name="Picture 3" descr="createNew2.png">
            <a:extLst>
              <a:ext uri="{FF2B5EF4-FFF2-40B4-BE49-F238E27FC236}">
                <a16:creationId xmlns:a16="http://schemas.microsoft.com/office/drawing/2014/main" id="{A221EFFB-82E8-4438-A627-5C842559CCB1}"/>
              </a:ext>
            </a:extLst>
          </p:cNvPr>
          <p:cNvPicPr>
            <a:picLocks noChangeAspect="1"/>
          </p:cNvPicPr>
          <p:nvPr/>
        </p:nvPicPr>
        <p:blipFill>
          <a:blip r:embed="rId2"/>
          <a:stretch>
            <a:fillRect/>
          </a:stretch>
        </p:blipFill>
        <p:spPr>
          <a:xfrm>
            <a:off x="866775" y="1802741"/>
            <a:ext cx="7481888" cy="4753634"/>
          </a:xfrm>
          <a:prstGeom prst="rect">
            <a:avLst/>
          </a:prstGeom>
        </p:spPr>
      </p:pic>
      <p:sp>
        <p:nvSpPr>
          <p:cNvPr id="5" name="Oval 4">
            <a:extLst>
              <a:ext uri="{FF2B5EF4-FFF2-40B4-BE49-F238E27FC236}">
                <a16:creationId xmlns:a16="http://schemas.microsoft.com/office/drawing/2014/main" id="{04A88205-B24A-416F-B778-8883F6721B98}"/>
              </a:ext>
            </a:extLst>
          </p:cNvPr>
          <p:cNvSpPr/>
          <p:nvPr/>
        </p:nvSpPr>
        <p:spPr>
          <a:xfrm>
            <a:off x="1514475" y="5248275"/>
            <a:ext cx="1702263" cy="5572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87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1BC1-CE28-4064-8C5C-F600D409CED7}"/>
              </a:ext>
            </a:extLst>
          </p:cNvPr>
          <p:cNvSpPr>
            <a:spLocks noGrp="1"/>
          </p:cNvSpPr>
          <p:nvPr>
            <p:ph type="title"/>
          </p:nvPr>
        </p:nvSpPr>
        <p:spPr>
          <a:xfrm>
            <a:off x="438193" y="5257800"/>
            <a:ext cx="8596668" cy="1320800"/>
          </a:xfrm>
        </p:spPr>
        <p:txBody>
          <a:bodyPr/>
          <a:lstStyle/>
          <a:p>
            <a:r>
              <a:rPr lang="en-US">
                <a:solidFill>
                  <a:srgbClr val="000000"/>
                </a:solidFill>
              </a:rPr>
              <a:t>Responsive layout. (on mobile device-tablet)</a:t>
            </a:r>
          </a:p>
        </p:txBody>
      </p:sp>
      <p:pic>
        <p:nvPicPr>
          <p:cNvPr id="3" name="Picture 3" descr="createNewRes3.png">
            <a:extLst>
              <a:ext uri="{FF2B5EF4-FFF2-40B4-BE49-F238E27FC236}">
                <a16:creationId xmlns:a16="http://schemas.microsoft.com/office/drawing/2014/main" id="{250D414F-DCE9-4141-AB9B-16485C03F9D1}"/>
              </a:ext>
            </a:extLst>
          </p:cNvPr>
          <p:cNvPicPr>
            <a:picLocks noChangeAspect="1"/>
          </p:cNvPicPr>
          <p:nvPr/>
        </p:nvPicPr>
        <p:blipFill>
          <a:blip r:embed="rId2"/>
          <a:stretch>
            <a:fillRect/>
          </a:stretch>
        </p:blipFill>
        <p:spPr>
          <a:xfrm>
            <a:off x="304800" y="276225"/>
            <a:ext cx="4125074" cy="4860015"/>
          </a:xfrm>
          <a:prstGeom prst="rect">
            <a:avLst/>
          </a:prstGeom>
        </p:spPr>
      </p:pic>
      <p:pic>
        <p:nvPicPr>
          <p:cNvPr id="7" name="Picture 7" descr="createNewRes2.png">
            <a:extLst>
              <a:ext uri="{FF2B5EF4-FFF2-40B4-BE49-F238E27FC236}">
                <a16:creationId xmlns:a16="http://schemas.microsoft.com/office/drawing/2014/main" id="{EA209BBA-9CC6-4F14-8521-00CB67D4811F}"/>
              </a:ext>
            </a:extLst>
          </p:cNvPr>
          <p:cNvPicPr>
            <a:picLocks noChangeAspect="1"/>
          </p:cNvPicPr>
          <p:nvPr/>
        </p:nvPicPr>
        <p:blipFill>
          <a:blip r:embed="rId3"/>
          <a:stretch>
            <a:fillRect/>
          </a:stretch>
        </p:blipFill>
        <p:spPr>
          <a:xfrm>
            <a:off x="4562475" y="885825"/>
            <a:ext cx="5043488" cy="3753262"/>
          </a:xfrm>
          <a:prstGeom prst="rect">
            <a:avLst/>
          </a:prstGeom>
        </p:spPr>
      </p:pic>
    </p:spTree>
    <p:extLst>
      <p:ext uri="{BB962C8B-B14F-4D97-AF65-F5344CB8AC3E}">
        <p14:creationId xmlns:p14="http://schemas.microsoft.com/office/powerpoint/2010/main" val="256227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EFCC-B7A7-4DAA-BB5F-783760A9BDBA}"/>
              </a:ext>
            </a:extLst>
          </p:cNvPr>
          <p:cNvSpPr>
            <a:spLocks noGrp="1"/>
          </p:cNvSpPr>
          <p:nvPr>
            <p:ph type="title"/>
          </p:nvPr>
        </p:nvSpPr>
        <p:spPr>
          <a:xfrm>
            <a:off x="104785" y="5438775"/>
            <a:ext cx="8596668" cy="1320800"/>
          </a:xfrm>
        </p:spPr>
        <p:txBody>
          <a:bodyPr>
            <a:normAutofit/>
          </a:bodyPr>
          <a:lstStyle/>
          <a:p>
            <a:r>
              <a:rPr lang="en-US" sz="1600" b="1">
                <a:solidFill>
                  <a:srgbClr val="000000"/>
                </a:solidFill>
                <a:latin typeface="Times New Roman"/>
                <a:cs typeface="Times New Roman"/>
              </a:rPr>
              <a:t>This is where the user can edit PCA record.</a:t>
            </a:r>
            <a:br>
              <a:rPr lang="en-US">
                <a:solidFill>
                  <a:schemeClr val="tx1"/>
                </a:solidFill>
                <a:latin typeface="+mj-ea"/>
                <a:cs typeface="+mj-ea"/>
              </a:rPr>
            </a:br>
            <a:r>
              <a:rPr lang="en-US" sz="1600" b="1">
                <a:solidFill>
                  <a:srgbClr val="000000"/>
                </a:solidFill>
                <a:latin typeface="Times New Roman"/>
                <a:cs typeface="Times New Roman"/>
              </a:rPr>
              <a:t>After editing information, the user can click "Save and Go Back To List" button to return to PCA List, or the user can click "Save and Continue" button to save data and continue to </a:t>
            </a:r>
            <a:r>
              <a:rPr lang="en-US" sz="1600" b="1" err="1">
                <a:solidFill>
                  <a:srgbClr val="000000"/>
                </a:solidFill>
                <a:latin typeface="Times New Roman"/>
                <a:cs typeface="Times New Roman"/>
              </a:rPr>
              <a:t>Bodysystems</a:t>
            </a:r>
            <a:r>
              <a:rPr lang="en-US" sz="1600" b="1">
                <a:solidFill>
                  <a:srgbClr val="000000"/>
                </a:solidFill>
                <a:latin typeface="Times New Roman"/>
                <a:cs typeface="Times New Roman"/>
              </a:rPr>
              <a:t> part. </a:t>
            </a:r>
            <a:br>
              <a:rPr lang="en-US">
                <a:solidFill>
                  <a:schemeClr val="tx1"/>
                </a:solidFill>
                <a:latin typeface="+mj-ea"/>
                <a:cs typeface="+mj-ea"/>
              </a:rPr>
            </a:br>
            <a:r>
              <a:rPr lang="en-US" sz="1600" b="1">
                <a:solidFill>
                  <a:srgbClr val="000000"/>
                </a:solidFill>
                <a:latin typeface="Times New Roman"/>
                <a:cs typeface="Times New Roman"/>
              </a:rPr>
              <a:t>If the user click "Exit" button, it will return to PCA list without saving data.</a:t>
            </a:r>
          </a:p>
        </p:txBody>
      </p:sp>
      <p:pic>
        <p:nvPicPr>
          <p:cNvPr id="5" name="Picture 5" descr="edit2.png">
            <a:extLst>
              <a:ext uri="{FF2B5EF4-FFF2-40B4-BE49-F238E27FC236}">
                <a16:creationId xmlns:a16="http://schemas.microsoft.com/office/drawing/2014/main" id="{BA2E815B-50CA-41CC-9230-1D80042468D9}"/>
              </a:ext>
            </a:extLst>
          </p:cNvPr>
          <p:cNvPicPr>
            <a:picLocks noChangeAspect="1"/>
          </p:cNvPicPr>
          <p:nvPr/>
        </p:nvPicPr>
        <p:blipFill>
          <a:blip r:embed="rId2"/>
          <a:stretch>
            <a:fillRect/>
          </a:stretch>
        </p:blipFill>
        <p:spPr>
          <a:xfrm>
            <a:off x="6353175" y="2076450"/>
            <a:ext cx="5770563" cy="3552237"/>
          </a:xfrm>
          <a:prstGeom prst="rect">
            <a:avLst/>
          </a:prstGeom>
        </p:spPr>
      </p:pic>
      <p:pic>
        <p:nvPicPr>
          <p:cNvPr id="3" name="Picture 3" descr="edit1.png">
            <a:extLst>
              <a:ext uri="{FF2B5EF4-FFF2-40B4-BE49-F238E27FC236}">
                <a16:creationId xmlns:a16="http://schemas.microsoft.com/office/drawing/2014/main" id="{A223D1F9-6C02-459C-B70C-F588A0E1B2A0}"/>
              </a:ext>
            </a:extLst>
          </p:cNvPr>
          <p:cNvPicPr>
            <a:picLocks noChangeAspect="1"/>
          </p:cNvPicPr>
          <p:nvPr/>
        </p:nvPicPr>
        <p:blipFill>
          <a:blip r:embed="rId3"/>
          <a:stretch>
            <a:fillRect/>
          </a:stretch>
        </p:blipFill>
        <p:spPr>
          <a:xfrm>
            <a:off x="66675" y="57150"/>
            <a:ext cx="7043738" cy="3356700"/>
          </a:xfrm>
          <a:prstGeom prst="rect">
            <a:avLst/>
          </a:prstGeom>
        </p:spPr>
      </p:pic>
      <p:sp>
        <p:nvSpPr>
          <p:cNvPr id="7" name="Oval 6">
            <a:extLst>
              <a:ext uri="{FF2B5EF4-FFF2-40B4-BE49-F238E27FC236}">
                <a16:creationId xmlns:a16="http://schemas.microsoft.com/office/drawing/2014/main" id="{3DABCCBD-D02E-4534-AD5C-7C185D1CE449}"/>
              </a:ext>
            </a:extLst>
          </p:cNvPr>
          <p:cNvSpPr/>
          <p:nvPr/>
        </p:nvSpPr>
        <p:spPr>
          <a:xfrm>
            <a:off x="6808788" y="4687888"/>
            <a:ext cx="1346200" cy="3971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17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CAB5-F420-41DF-A959-5CD0A4A7408B}"/>
              </a:ext>
            </a:extLst>
          </p:cNvPr>
          <p:cNvSpPr>
            <a:spLocks noGrp="1"/>
          </p:cNvSpPr>
          <p:nvPr>
            <p:ph type="title"/>
          </p:nvPr>
        </p:nvSpPr>
        <p:spPr>
          <a:xfrm>
            <a:off x="438193" y="5124450"/>
            <a:ext cx="8596668" cy="1320800"/>
          </a:xfrm>
        </p:spPr>
        <p:txBody>
          <a:bodyPr/>
          <a:lstStyle/>
          <a:p>
            <a:r>
              <a:rPr lang="en-US">
                <a:solidFill>
                  <a:srgbClr val="000000"/>
                </a:solidFill>
              </a:rPr>
              <a:t>Responsive layout (on mobile device – tablet)</a:t>
            </a:r>
            <a:endParaRPr lang="en-US"/>
          </a:p>
        </p:txBody>
      </p:sp>
      <p:pic>
        <p:nvPicPr>
          <p:cNvPr id="3" name="Picture 3" descr="editRes1.png">
            <a:extLst>
              <a:ext uri="{FF2B5EF4-FFF2-40B4-BE49-F238E27FC236}">
                <a16:creationId xmlns:a16="http://schemas.microsoft.com/office/drawing/2014/main" id="{B1B47605-CE69-469B-8DC1-417568662C6B}"/>
              </a:ext>
            </a:extLst>
          </p:cNvPr>
          <p:cNvPicPr>
            <a:picLocks noChangeAspect="1"/>
          </p:cNvPicPr>
          <p:nvPr/>
        </p:nvPicPr>
        <p:blipFill>
          <a:blip r:embed="rId2"/>
          <a:stretch>
            <a:fillRect/>
          </a:stretch>
        </p:blipFill>
        <p:spPr>
          <a:xfrm>
            <a:off x="0" y="38100"/>
            <a:ext cx="3661199" cy="4834913"/>
          </a:xfrm>
          <a:prstGeom prst="rect">
            <a:avLst/>
          </a:prstGeom>
        </p:spPr>
      </p:pic>
      <p:pic>
        <p:nvPicPr>
          <p:cNvPr id="5" name="Picture 5" descr="editRes4.png">
            <a:extLst>
              <a:ext uri="{FF2B5EF4-FFF2-40B4-BE49-F238E27FC236}">
                <a16:creationId xmlns:a16="http://schemas.microsoft.com/office/drawing/2014/main" id="{172F542B-20B0-431B-B60F-9DB3AF6996B7}"/>
              </a:ext>
            </a:extLst>
          </p:cNvPr>
          <p:cNvPicPr>
            <a:picLocks noChangeAspect="1"/>
          </p:cNvPicPr>
          <p:nvPr/>
        </p:nvPicPr>
        <p:blipFill>
          <a:blip r:embed="rId3"/>
          <a:stretch>
            <a:fillRect/>
          </a:stretch>
        </p:blipFill>
        <p:spPr>
          <a:xfrm>
            <a:off x="3753220" y="647700"/>
            <a:ext cx="4784271" cy="3169141"/>
          </a:xfrm>
          <a:prstGeom prst="rect">
            <a:avLst/>
          </a:prstGeom>
        </p:spPr>
      </p:pic>
    </p:spTree>
    <p:extLst>
      <p:ext uri="{BB962C8B-B14F-4D97-AF65-F5344CB8AC3E}">
        <p14:creationId xmlns:p14="http://schemas.microsoft.com/office/powerpoint/2010/main" val="107590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1689-0BDF-4D29-BD06-2D8D52A1A221}"/>
              </a:ext>
            </a:extLst>
          </p:cNvPr>
          <p:cNvSpPr>
            <a:spLocks noGrp="1"/>
          </p:cNvSpPr>
          <p:nvPr>
            <p:ph type="title"/>
          </p:nvPr>
        </p:nvSpPr>
        <p:spPr>
          <a:xfrm>
            <a:off x="209571" y="5353050"/>
            <a:ext cx="8596668" cy="1320800"/>
          </a:xfrm>
        </p:spPr>
        <p:txBody>
          <a:bodyPr>
            <a:normAutofit/>
          </a:bodyPr>
          <a:lstStyle/>
          <a:p>
            <a:r>
              <a:rPr lang="en-US" sz="1600" b="1">
                <a:solidFill>
                  <a:srgbClr val="000000"/>
                </a:solidFill>
                <a:latin typeface="Times New Roman"/>
                <a:cs typeface="Times New Roman"/>
              </a:rPr>
              <a:t>Once the user clicks on "detail", they will be brought to the Vitals Detail for that particular PCA record.  The user will</a:t>
            </a:r>
            <a:r>
              <a:rPr lang="en-US" sz="1600" b="1">
                <a:solidFill>
                  <a:schemeClr val="tx1"/>
                </a:solidFill>
                <a:latin typeface="Times New Roman"/>
                <a:cs typeface="Times New Roman"/>
              </a:rPr>
              <a:t> be able to view the data that was input.</a:t>
            </a:r>
            <a:br>
              <a:rPr lang="en-US">
                <a:solidFill>
                  <a:schemeClr val="tx1"/>
                </a:solidFill>
                <a:latin typeface="+mj-ea"/>
                <a:cs typeface="+mj-ea"/>
              </a:rPr>
            </a:br>
            <a:endParaRPr lang="en-US" sz="1600" b="1">
              <a:solidFill>
                <a:srgbClr val="000000"/>
              </a:solidFill>
              <a:latin typeface="Times New Roman"/>
              <a:cs typeface="Times New Roman"/>
            </a:endParaRPr>
          </a:p>
          <a:p>
            <a:endParaRPr lang="en-US"/>
          </a:p>
        </p:txBody>
      </p:sp>
      <p:pic>
        <p:nvPicPr>
          <p:cNvPr id="3" name="Picture 3" descr="detail.png">
            <a:extLst>
              <a:ext uri="{FF2B5EF4-FFF2-40B4-BE49-F238E27FC236}">
                <a16:creationId xmlns:a16="http://schemas.microsoft.com/office/drawing/2014/main" id="{9CE1E85F-21B1-413E-894B-C0193442DFA8}"/>
              </a:ext>
            </a:extLst>
          </p:cNvPr>
          <p:cNvPicPr>
            <a:picLocks noChangeAspect="1"/>
          </p:cNvPicPr>
          <p:nvPr/>
        </p:nvPicPr>
        <p:blipFill>
          <a:blip r:embed="rId2"/>
          <a:stretch>
            <a:fillRect/>
          </a:stretch>
        </p:blipFill>
        <p:spPr>
          <a:xfrm>
            <a:off x="790575" y="153988"/>
            <a:ext cx="9259888" cy="4726438"/>
          </a:xfrm>
          <a:prstGeom prst="rect">
            <a:avLst/>
          </a:prstGeom>
        </p:spPr>
      </p:pic>
    </p:spTree>
    <p:extLst>
      <p:ext uri="{BB962C8B-B14F-4D97-AF65-F5344CB8AC3E}">
        <p14:creationId xmlns:p14="http://schemas.microsoft.com/office/powerpoint/2010/main" val="118081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6D9D-3777-4404-83B2-CA83B09546DC}"/>
              </a:ext>
            </a:extLst>
          </p:cNvPr>
          <p:cNvSpPr>
            <a:spLocks noGrp="1"/>
          </p:cNvSpPr>
          <p:nvPr>
            <p:ph type="title"/>
          </p:nvPr>
        </p:nvSpPr>
        <p:spPr>
          <a:xfrm>
            <a:off x="200045" y="5448300"/>
            <a:ext cx="8596668" cy="1320800"/>
          </a:xfrm>
        </p:spPr>
        <p:txBody>
          <a:bodyPr/>
          <a:lstStyle/>
          <a:p>
            <a:r>
              <a:rPr lang="en-US" b="1">
                <a:solidFill>
                  <a:srgbClr val="000000"/>
                </a:solidFill>
                <a:latin typeface="Times New Roman"/>
                <a:cs typeface="Times New Roman"/>
              </a:rPr>
              <a:t>Responsive layout (on mobile device – tablet)</a:t>
            </a:r>
            <a:endParaRPr lang="en-US" b="1"/>
          </a:p>
        </p:txBody>
      </p:sp>
      <p:pic>
        <p:nvPicPr>
          <p:cNvPr id="3" name="Picture 3" descr="detailRes1.png">
            <a:extLst>
              <a:ext uri="{FF2B5EF4-FFF2-40B4-BE49-F238E27FC236}">
                <a16:creationId xmlns:a16="http://schemas.microsoft.com/office/drawing/2014/main" id="{7E8FF65C-BE18-4581-9BE8-3BCC585DFD8F}"/>
              </a:ext>
            </a:extLst>
          </p:cNvPr>
          <p:cNvPicPr>
            <a:picLocks noChangeAspect="1"/>
          </p:cNvPicPr>
          <p:nvPr/>
        </p:nvPicPr>
        <p:blipFill>
          <a:blip r:embed="rId2"/>
          <a:stretch>
            <a:fillRect/>
          </a:stretch>
        </p:blipFill>
        <p:spPr>
          <a:xfrm>
            <a:off x="171450" y="114300"/>
            <a:ext cx="3618186" cy="4961056"/>
          </a:xfrm>
          <a:prstGeom prst="rect">
            <a:avLst/>
          </a:prstGeom>
        </p:spPr>
      </p:pic>
      <p:pic>
        <p:nvPicPr>
          <p:cNvPr id="5" name="Picture 5" descr="detailRes2.png">
            <a:extLst>
              <a:ext uri="{FF2B5EF4-FFF2-40B4-BE49-F238E27FC236}">
                <a16:creationId xmlns:a16="http://schemas.microsoft.com/office/drawing/2014/main" id="{55A7998F-07CD-4195-8887-46F3CEA40DC7}"/>
              </a:ext>
            </a:extLst>
          </p:cNvPr>
          <p:cNvPicPr>
            <a:picLocks noChangeAspect="1"/>
          </p:cNvPicPr>
          <p:nvPr/>
        </p:nvPicPr>
        <p:blipFill>
          <a:blip r:embed="rId3"/>
          <a:stretch>
            <a:fillRect/>
          </a:stretch>
        </p:blipFill>
        <p:spPr>
          <a:xfrm>
            <a:off x="4114800" y="860425"/>
            <a:ext cx="5364887" cy="3599224"/>
          </a:xfrm>
          <a:prstGeom prst="rect">
            <a:avLst/>
          </a:prstGeom>
        </p:spPr>
      </p:pic>
    </p:spTree>
    <p:extLst>
      <p:ext uri="{BB962C8B-B14F-4D97-AF65-F5344CB8AC3E}">
        <p14:creationId xmlns:p14="http://schemas.microsoft.com/office/powerpoint/2010/main" val="81499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2B5F-1052-4F6C-8D02-55B723B3EBE6}"/>
              </a:ext>
            </a:extLst>
          </p:cNvPr>
          <p:cNvSpPr>
            <a:spLocks noGrp="1"/>
          </p:cNvSpPr>
          <p:nvPr>
            <p:ph type="title"/>
          </p:nvPr>
        </p:nvSpPr>
        <p:spPr/>
        <p:txBody>
          <a:bodyPr/>
          <a:lstStyle/>
          <a:p>
            <a:r>
              <a:rPr lang="en-US" err="1"/>
              <a:t>BodySystem</a:t>
            </a:r>
            <a:r>
              <a:rPr lang="en-US"/>
              <a:t> Create</a:t>
            </a:r>
          </a:p>
        </p:txBody>
      </p:sp>
      <p:pic>
        <p:nvPicPr>
          <p:cNvPr id="7" name="Picture 7" descr="BodySystemCreate.PNG">
            <a:extLst>
              <a:ext uri="{FF2B5EF4-FFF2-40B4-BE49-F238E27FC236}">
                <a16:creationId xmlns:a16="http://schemas.microsoft.com/office/drawing/2014/main" id="{56660DE9-2C9B-477F-B828-709BAAEE2760}"/>
              </a:ext>
            </a:extLst>
          </p:cNvPr>
          <p:cNvPicPr>
            <a:picLocks noGrp="1" noChangeAspect="1"/>
          </p:cNvPicPr>
          <p:nvPr>
            <p:ph type="pic" idx="1"/>
          </p:nvPr>
        </p:nvPicPr>
        <p:blipFill rotWithShape="1">
          <a:blip r:embed="rId2"/>
          <a:srcRect l="5848" r="5848"/>
          <a:stretch/>
        </p:blipFill>
        <p:spPr>
          <a:xfrm>
            <a:off x="687535" y="609600"/>
            <a:ext cx="8586640" cy="3844925"/>
          </a:xfrm>
          <a:prstGeom prst="rect">
            <a:avLst/>
          </a:prstGeom>
        </p:spPr>
      </p:pic>
    </p:spTree>
    <p:extLst>
      <p:ext uri="{BB962C8B-B14F-4D97-AF65-F5344CB8AC3E}">
        <p14:creationId xmlns:p14="http://schemas.microsoft.com/office/powerpoint/2010/main" val="403285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2B5F-1052-4F6C-8D02-55B723B3EBE6}"/>
              </a:ext>
            </a:extLst>
          </p:cNvPr>
          <p:cNvSpPr>
            <a:spLocks noGrp="1"/>
          </p:cNvSpPr>
          <p:nvPr>
            <p:ph type="title"/>
          </p:nvPr>
        </p:nvSpPr>
        <p:spPr/>
        <p:txBody>
          <a:bodyPr/>
          <a:lstStyle/>
          <a:p>
            <a:r>
              <a:rPr lang="en-US" err="1"/>
              <a:t>BodySystem</a:t>
            </a:r>
            <a:r>
              <a:rPr lang="en-US"/>
              <a:t> Edit</a:t>
            </a:r>
            <a:endParaRPr lang="en-US">
              <a:solidFill>
                <a:schemeClr val="tx1"/>
              </a:solidFill>
            </a:endParaRPr>
          </a:p>
        </p:txBody>
      </p:sp>
      <p:pic>
        <p:nvPicPr>
          <p:cNvPr id="5" name="Picture 5" descr="BodySystemEdit.PNG">
            <a:extLst>
              <a:ext uri="{FF2B5EF4-FFF2-40B4-BE49-F238E27FC236}">
                <a16:creationId xmlns:a16="http://schemas.microsoft.com/office/drawing/2014/main" id="{AE68BCA1-3466-460B-B177-8C72BE973FBA}"/>
              </a:ext>
            </a:extLst>
          </p:cNvPr>
          <p:cNvPicPr>
            <a:picLocks noGrp="1" noChangeAspect="1"/>
          </p:cNvPicPr>
          <p:nvPr>
            <p:ph type="pic" idx="1"/>
          </p:nvPr>
        </p:nvPicPr>
        <p:blipFill rotWithShape="1">
          <a:blip r:embed="rId2"/>
          <a:srcRect l="6140" r="6140"/>
          <a:stretch/>
        </p:blipFill>
        <p:spPr>
          <a:prstGeom prst="rect">
            <a:avLst/>
          </a:prstGeom>
        </p:spPr>
      </p:pic>
    </p:spTree>
    <p:extLst>
      <p:ext uri="{BB962C8B-B14F-4D97-AF65-F5344CB8AC3E}">
        <p14:creationId xmlns:p14="http://schemas.microsoft.com/office/powerpoint/2010/main" val="348654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2B5F-1052-4F6C-8D02-55B723B3EBE6}"/>
              </a:ext>
            </a:extLst>
          </p:cNvPr>
          <p:cNvSpPr>
            <a:spLocks noGrp="1"/>
          </p:cNvSpPr>
          <p:nvPr>
            <p:ph type="title"/>
          </p:nvPr>
        </p:nvSpPr>
        <p:spPr/>
        <p:txBody>
          <a:bodyPr/>
          <a:lstStyle/>
          <a:p>
            <a:r>
              <a:rPr lang="en-US"/>
              <a:t>WDL Definitions</a:t>
            </a:r>
          </a:p>
        </p:txBody>
      </p:sp>
      <p:pic>
        <p:nvPicPr>
          <p:cNvPr id="5" name="Picture 5" descr="wdlinfo.PNG">
            <a:extLst>
              <a:ext uri="{FF2B5EF4-FFF2-40B4-BE49-F238E27FC236}">
                <a16:creationId xmlns:a16="http://schemas.microsoft.com/office/drawing/2014/main" id="{0FED0FE6-418C-4F34-8A6D-B9A7F5A02349}"/>
              </a:ext>
            </a:extLst>
          </p:cNvPr>
          <p:cNvPicPr>
            <a:picLocks noGrp="1" noChangeAspect="1"/>
          </p:cNvPicPr>
          <p:nvPr>
            <p:ph type="pic" idx="1"/>
          </p:nvPr>
        </p:nvPicPr>
        <p:blipFill rotWithShape="1">
          <a:blip r:embed="rId2"/>
          <a:srcRect l="4236" r="4236"/>
          <a:stretch/>
        </p:blipFill>
        <p:spPr>
          <a:prstGeom prst="rect">
            <a:avLst/>
          </a:prstGeom>
        </p:spPr>
      </p:pic>
    </p:spTree>
    <p:extLst>
      <p:ext uri="{BB962C8B-B14F-4D97-AF65-F5344CB8AC3E}">
        <p14:creationId xmlns:p14="http://schemas.microsoft.com/office/powerpoint/2010/main" val="249994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B922-0CAD-4CBA-9179-D7B9B811ABA3}"/>
              </a:ext>
            </a:extLst>
          </p:cNvPr>
          <p:cNvSpPr>
            <a:spLocks noGrp="1"/>
          </p:cNvSpPr>
          <p:nvPr>
            <p:ph type="title"/>
          </p:nvPr>
        </p:nvSpPr>
        <p:spPr/>
        <p:txBody>
          <a:bodyPr>
            <a:normAutofit/>
          </a:bodyPr>
          <a:lstStyle/>
          <a:p>
            <a:pPr algn="ctr"/>
            <a:r>
              <a:rPr lang="en-US" sz="4000"/>
              <a:t>Welcome</a:t>
            </a:r>
            <a:endParaRPr lang="en-US" sz="4000">
              <a:solidFill>
                <a:schemeClr val="tx1"/>
              </a:solidFill>
            </a:endParaRPr>
          </a:p>
        </p:txBody>
      </p:sp>
      <p:sp>
        <p:nvSpPr>
          <p:cNvPr id="4" name="Content Placeholder 3">
            <a:extLst>
              <a:ext uri="{FF2B5EF4-FFF2-40B4-BE49-F238E27FC236}">
                <a16:creationId xmlns:a16="http://schemas.microsoft.com/office/drawing/2014/main" id="{16A6E3FE-D49B-4721-9853-B5549147D759}"/>
              </a:ext>
            </a:extLst>
          </p:cNvPr>
          <p:cNvSpPr>
            <a:spLocks noGrp="1"/>
          </p:cNvSpPr>
          <p:nvPr>
            <p:ph sz="half" idx="2"/>
          </p:nvPr>
        </p:nvSpPr>
        <p:spPr>
          <a:xfrm>
            <a:off x="962025" y="1562100"/>
            <a:ext cx="8588104" cy="3881437"/>
          </a:xfrm>
        </p:spPr>
        <p:txBody>
          <a:bodyPr vert="horz" lIns="91440" tIns="45720" rIns="91440" bIns="45720" rtlCol="0" anchor="t">
            <a:normAutofit/>
          </a:bodyPr>
          <a:lstStyle/>
          <a:p>
            <a:r>
              <a:rPr lang="en-US" sz="3200"/>
              <a:t>The PCA Record project has been a collaboration with BIT students </a:t>
            </a:r>
            <a:r>
              <a:rPr lang="en-US" sz="3200" err="1"/>
              <a:t>Leslee</a:t>
            </a:r>
            <a:r>
              <a:rPr lang="en-US" sz="3200"/>
              <a:t>, Peter, and Linh, nursing instructor Julie Sommer, and nursing student Eric Eichelberger. </a:t>
            </a:r>
            <a:endParaRPr lang="en-US"/>
          </a:p>
          <a:p>
            <a:endParaRPr lang="en-US" sz="3200">
              <a:solidFill>
                <a:schemeClr val="tx1"/>
              </a:solidFill>
            </a:endParaRPr>
          </a:p>
        </p:txBody>
      </p:sp>
    </p:spTree>
    <p:extLst>
      <p:ext uri="{BB962C8B-B14F-4D97-AF65-F5344CB8AC3E}">
        <p14:creationId xmlns:p14="http://schemas.microsoft.com/office/powerpoint/2010/main" val="255587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2B5F-1052-4F6C-8D02-55B723B3EBE6}"/>
              </a:ext>
            </a:extLst>
          </p:cNvPr>
          <p:cNvSpPr>
            <a:spLocks noGrp="1"/>
          </p:cNvSpPr>
          <p:nvPr>
            <p:ph type="title"/>
          </p:nvPr>
        </p:nvSpPr>
        <p:spPr/>
        <p:txBody>
          <a:bodyPr/>
          <a:lstStyle/>
          <a:p>
            <a:r>
              <a:rPr lang="en-US" err="1"/>
              <a:t>BodySystem</a:t>
            </a:r>
            <a:r>
              <a:rPr lang="en-US"/>
              <a:t> Details</a:t>
            </a:r>
          </a:p>
        </p:txBody>
      </p:sp>
      <p:pic>
        <p:nvPicPr>
          <p:cNvPr id="5" name="Picture 5" descr="BodySystemDetail.PNG">
            <a:extLst>
              <a:ext uri="{FF2B5EF4-FFF2-40B4-BE49-F238E27FC236}">
                <a16:creationId xmlns:a16="http://schemas.microsoft.com/office/drawing/2014/main" id="{65295B92-9ABA-44A8-BCA8-BF9AE826D9B3}"/>
              </a:ext>
            </a:extLst>
          </p:cNvPr>
          <p:cNvPicPr>
            <a:picLocks noGrp="1" noChangeAspect="1"/>
          </p:cNvPicPr>
          <p:nvPr>
            <p:ph type="pic" idx="1"/>
          </p:nvPr>
        </p:nvPicPr>
        <p:blipFill rotWithShape="1">
          <a:blip r:embed="rId2"/>
          <a:srcRect l="5285" r="5285"/>
          <a:stretch/>
        </p:blipFill>
        <p:spPr>
          <a:prstGeom prst="rect">
            <a:avLst/>
          </a:prstGeom>
        </p:spPr>
      </p:pic>
    </p:spTree>
    <p:extLst>
      <p:ext uri="{BB962C8B-B14F-4D97-AF65-F5344CB8AC3E}">
        <p14:creationId xmlns:p14="http://schemas.microsoft.com/office/powerpoint/2010/main" val="358773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2B5F-1052-4F6C-8D02-55B723B3EBE6}"/>
              </a:ext>
            </a:extLst>
          </p:cNvPr>
          <p:cNvSpPr>
            <a:spLocks noGrp="1"/>
          </p:cNvSpPr>
          <p:nvPr>
            <p:ph type="title"/>
          </p:nvPr>
        </p:nvSpPr>
        <p:spPr/>
        <p:txBody>
          <a:bodyPr/>
          <a:lstStyle/>
          <a:p>
            <a:r>
              <a:rPr lang="en-US"/>
              <a:t>PCA Comment Create</a:t>
            </a:r>
          </a:p>
        </p:txBody>
      </p:sp>
      <p:pic>
        <p:nvPicPr>
          <p:cNvPr id="5" name="Picture 5" descr="PCACommentCreate.PNG">
            <a:extLst>
              <a:ext uri="{FF2B5EF4-FFF2-40B4-BE49-F238E27FC236}">
                <a16:creationId xmlns:a16="http://schemas.microsoft.com/office/drawing/2014/main" id="{0E1A668D-8404-4261-A440-C7AC58B51ECA}"/>
              </a:ext>
            </a:extLst>
          </p:cNvPr>
          <p:cNvPicPr>
            <a:picLocks noGrp="1" noChangeAspect="1"/>
          </p:cNvPicPr>
          <p:nvPr>
            <p:ph type="pic" idx="1"/>
          </p:nvPr>
        </p:nvPicPr>
        <p:blipFill rotWithShape="1">
          <a:blip r:embed="rId2"/>
          <a:srcRect l="5029" r="5029"/>
          <a:stretch/>
        </p:blipFill>
        <p:spPr>
          <a:prstGeom prst="rect">
            <a:avLst/>
          </a:prstGeom>
        </p:spPr>
      </p:pic>
    </p:spTree>
    <p:extLst>
      <p:ext uri="{BB962C8B-B14F-4D97-AF65-F5344CB8AC3E}">
        <p14:creationId xmlns:p14="http://schemas.microsoft.com/office/powerpoint/2010/main" val="382756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historyDetailRecordList.png">
            <a:extLst>
              <a:ext uri="{FF2B5EF4-FFF2-40B4-BE49-F238E27FC236}">
                <a16:creationId xmlns:a16="http://schemas.microsoft.com/office/drawing/2014/main" id="{52926D14-1C80-4947-9467-C7E0C0C32B3F}"/>
              </a:ext>
            </a:extLst>
          </p:cNvPr>
          <p:cNvPicPr>
            <a:picLocks noGrp="1" noChangeAspect="1"/>
          </p:cNvPicPr>
          <p:nvPr>
            <p:ph type="pic" idx="1"/>
          </p:nvPr>
        </p:nvPicPr>
        <p:blipFill rotWithShape="1">
          <a:blip r:embed="rId2"/>
          <a:srcRect t="1782" b="1782"/>
          <a:stretch/>
        </p:blipFill>
        <p:spPr>
          <a:prstGeom prst="rect">
            <a:avLst/>
          </a:prstGeom>
        </p:spPr>
      </p:pic>
      <p:sp>
        <p:nvSpPr>
          <p:cNvPr id="4" name="Text Placeholder 3">
            <a:extLst>
              <a:ext uri="{FF2B5EF4-FFF2-40B4-BE49-F238E27FC236}">
                <a16:creationId xmlns:a16="http://schemas.microsoft.com/office/drawing/2014/main" id="{0AECA3F5-D45A-45DE-B1D4-CE72B8E67132}"/>
              </a:ext>
            </a:extLst>
          </p:cNvPr>
          <p:cNvSpPr>
            <a:spLocks noGrp="1"/>
          </p:cNvSpPr>
          <p:nvPr>
            <p:ph type="body" sz="half" idx="2"/>
          </p:nvPr>
        </p:nvSpPr>
        <p:spPr>
          <a:xfrm>
            <a:off x="677863" y="4587875"/>
            <a:ext cx="8596312" cy="1729387"/>
          </a:xfrm>
        </p:spPr>
        <p:txBody>
          <a:bodyPr vert="horz" lIns="91440" tIns="45720" rIns="91440" bIns="45720" rtlCol="0" anchor="t">
            <a:normAutofit/>
          </a:bodyPr>
          <a:lstStyle/>
          <a:p>
            <a:r>
              <a:rPr lang="en-US" sz="2000"/>
              <a:t>The user can navigate to the List of Edited History by clicking on "show history of edits" from the PCA Record List page.  This will bring the user to a list of records that have been edited, if there are any, otherwise it will let the user know there are no records and give a link to return to the PCA Record List.</a:t>
            </a:r>
          </a:p>
        </p:txBody>
      </p:sp>
    </p:spTree>
    <p:extLst>
      <p:ext uri="{BB962C8B-B14F-4D97-AF65-F5344CB8AC3E}">
        <p14:creationId xmlns:p14="http://schemas.microsoft.com/office/powerpoint/2010/main" val="123350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vitalsDetailHistoryRecord.png">
            <a:extLst>
              <a:ext uri="{FF2B5EF4-FFF2-40B4-BE49-F238E27FC236}">
                <a16:creationId xmlns:a16="http://schemas.microsoft.com/office/drawing/2014/main" id="{6FEDD43D-1F30-4350-86FF-9F34E5A77B35}"/>
              </a:ext>
            </a:extLst>
          </p:cNvPr>
          <p:cNvPicPr>
            <a:picLocks noGrp="1" noChangeAspect="1"/>
          </p:cNvPicPr>
          <p:nvPr>
            <p:ph type="pic" idx="1"/>
          </p:nvPr>
        </p:nvPicPr>
        <p:blipFill rotWithShape="1">
          <a:blip r:embed="rId2"/>
          <a:srcRect t="2335" b="2335"/>
          <a:stretch/>
        </p:blipFill>
        <p:spPr>
          <a:prstGeom prst="rect">
            <a:avLst/>
          </a:prstGeom>
        </p:spPr>
      </p:pic>
      <p:sp>
        <p:nvSpPr>
          <p:cNvPr id="4" name="Text Placeholder 3">
            <a:extLst>
              <a:ext uri="{FF2B5EF4-FFF2-40B4-BE49-F238E27FC236}">
                <a16:creationId xmlns:a16="http://schemas.microsoft.com/office/drawing/2014/main" id="{9A308B6A-5345-4475-8662-F0173CA24E42}"/>
              </a:ext>
            </a:extLst>
          </p:cNvPr>
          <p:cNvSpPr>
            <a:spLocks noGrp="1"/>
          </p:cNvSpPr>
          <p:nvPr>
            <p:ph type="body" sz="half" idx="2"/>
          </p:nvPr>
        </p:nvSpPr>
        <p:spPr>
          <a:xfrm>
            <a:off x="677863" y="4541626"/>
            <a:ext cx="8596312" cy="1500399"/>
          </a:xfrm>
        </p:spPr>
        <p:txBody>
          <a:bodyPr vert="horz" lIns="91440" tIns="45720" rIns="91440" bIns="45720" rtlCol="0" anchor="t">
            <a:normAutofit/>
          </a:bodyPr>
          <a:lstStyle/>
          <a:p>
            <a:r>
              <a:rPr lang="en-US" sz="2000"/>
              <a:t>Once the user clicks on "show history of edits", they will be brought to the Vitals History Detail for that particular edited history record.  The user will be able to view the data that was input.  </a:t>
            </a:r>
          </a:p>
        </p:txBody>
      </p:sp>
    </p:spTree>
    <p:extLst>
      <p:ext uri="{BB962C8B-B14F-4D97-AF65-F5344CB8AC3E}">
        <p14:creationId xmlns:p14="http://schemas.microsoft.com/office/powerpoint/2010/main" val="535472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buttonOnVitalsHistoryDetailRecord.png">
            <a:extLst>
              <a:ext uri="{FF2B5EF4-FFF2-40B4-BE49-F238E27FC236}">
                <a16:creationId xmlns:a16="http://schemas.microsoft.com/office/drawing/2014/main" id="{83DD154D-EFFB-4EBD-86DB-28486B8B966D}"/>
              </a:ext>
            </a:extLst>
          </p:cNvPr>
          <p:cNvPicPr>
            <a:picLocks noGrp="1" noChangeAspect="1"/>
          </p:cNvPicPr>
          <p:nvPr>
            <p:ph type="pic" idx="1"/>
          </p:nvPr>
        </p:nvPicPr>
        <p:blipFill rotWithShape="1">
          <a:blip r:embed="rId2"/>
          <a:srcRect t="2237" b="2237"/>
          <a:stretch/>
        </p:blipFill>
        <p:spPr>
          <a:prstGeom prst="rect">
            <a:avLst/>
          </a:prstGeom>
        </p:spPr>
      </p:pic>
      <p:sp>
        <p:nvSpPr>
          <p:cNvPr id="4" name="Text Placeholder 3">
            <a:extLst>
              <a:ext uri="{FF2B5EF4-FFF2-40B4-BE49-F238E27FC236}">
                <a16:creationId xmlns:a16="http://schemas.microsoft.com/office/drawing/2014/main" id="{BF211FD0-0AD8-479F-A111-8854A3F06B88}"/>
              </a:ext>
            </a:extLst>
          </p:cNvPr>
          <p:cNvSpPr>
            <a:spLocks noGrp="1"/>
          </p:cNvSpPr>
          <p:nvPr>
            <p:ph type="body" sz="half" idx="2"/>
          </p:nvPr>
        </p:nvSpPr>
        <p:spPr>
          <a:xfrm>
            <a:off x="677863" y="4587875"/>
            <a:ext cx="9284405" cy="1820863"/>
          </a:xfrm>
        </p:spPr>
        <p:txBody>
          <a:bodyPr vert="horz" lIns="91440" tIns="45720" rIns="91440" bIns="45720" rtlCol="0" anchor="t">
            <a:normAutofit/>
          </a:bodyPr>
          <a:lstStyle/>
          <a:p>
            <a:r>
              <a:rPr lang="en-US" sz="2000"/>
              <a:t>The user can then scroll down to see the rest of the edited vital history record.  At the bottom of the page, the user can click on "View </a:t>
            </a:r>
            <a:r>
              <a:rPr lang="en-US" sz="2000" err="1"/>
              <a:t>BodySystems</a:t>
            </a:r>
            <a:r>
              <a:rPr lang="en-US" sz="2000"/>
              <a:t> History Detail" to continue on to the </a:t>
            </a:r>
            <a:r>
              <a:rPr lang="en-US" sz="2000" err="1"/>
              <a:t>bodysystems</a:t>
            </a:r>
            <a:r>
              <a:rPr lang="en-US" sz="2000"/>
              <a:t> edited history section for that record, or can return back to the History Records list.  </a:t>
            </a:r>
          </a:p>
        </p:txBody>
      </p:sp>
    </p:spTree>
    <p:extLst>
      <p:ext uri="{BB962C8B-B14F-4D97-AF65-F5344CB8AC3E}">
        <p14:creationId xmlns:p14="http://schemas.microsoft.com/office/powerpoint/2010/main" val="3089920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bodysysDetailHistoryRecord.png">
            <a:extLst>
              <a:ext uri="{FF2B5EF4-FFF2-40B4-BE49-F238E27FC236}">
                <a16:creationId xmlns:a16="http://schemas.microsoft.com/office/drawing/2014/main" id="{665F3F4E-97DB-47C1-901C-650DA2851CF2}"/>
              </a:ext>
            </a:extLst>
          </p:cNvPr>
          <p:cNvPicPr>
            <a:picLocks noGrp="1" noChangeAspect="1"/>
          </p:cNvPicPr>
          <p:nvPr>
            <p:ph type="pic" idx="1"/>
          </p:nvPr>
        </p:nvPicPr>
        <p:blipFill rotWithShape="1">
          <a:blip r:embed="rId2"/>
          <a:srcRect t="2381" b="2381"/>
          <a:stretch/>
        </p:blipFill>
        <p:spPr>
          <a:xfrm>
            <a:off x="976037" y="514350"/>
            <a:ext cx="7999965" cy="3478213"/>
          </a:xfrm>
          <a:prstGeom prst="rect">
            <a:avLst/>
          </a:prstGeom>
        </p:spPr>
      </p:pic>
      <p:sp>
        <p:nvSpPr>
          <p:cNvPr id="4" name="Text Placeholder 3">
            <a:extLst>
              <a:ext uri="{FF2B5EF4-FFF2-40B4-BE49-F238E27FC236}">
                <a16:creationId xmlns:a16="http://schemas.microsoft.com/office/drawing/2014/main" id="{9F9FEDBE-81AF-4A3B-BBBB-8E56BEBE272C}"/>
              </a:ext>
            </a:extLst>
          </p:cNvPr>
          <p:cNvSpPr>
            <a:spLocks noGrp="1"/>
          </p:cNvSpPr>
          <p:nvPr>
            <p:ph type="body" sz="half" idx="2"/>
          </p:nvPr>
        </p:nvSpPr>
        <p:spPr>
          <a:xfrm>
            <a:off x="677863" y="3991470"/>
            <a:ext cx="9239250" cy="2234705"/>
          </a:xfrm>
        </p:spPr>
        <p:txBody>
          <a:bodyPr vert="horz" lIns="91440" tIns="45720" rIns="91440" bIns="45720" rtlCol="0" anchor="t">
            <a:normAutofit/>
          </a:bodyPr>
          <a:lstStyle/>
          <a:p>
            <a:r>
              <a:rPr lang="en-US" sz="2000"/>
              <a:t>The user will be sent to the first section of the edited body systems history, "Neurological Body System" when the user clicks on "View </a:t>
            </a:r>
            <a:r>
              <a:rPr lang="en-US" sz="2000" err="1"/>
              <a:t>Bodysystems</a:t>
            </a:r>
            <a:r>
              <a:rPr lang="en-US" sz="2000"/>
              <a:t> Detail" from the Vitals History Record. The user can </a:t>
            </a:r>
            <a:r>
              <a:rPr lang="en-US" sz="2000" err="1"/>
              <a:t>naviagate</a:t>
            </a:r>
            <a:r>
              <a:rPr lang="en-US" sz="2000"/>
              <a:t> either by the "Next" button, or click on each section on the left-side navigation section.  Once the user is finished navigating, they can click on "Exit" to return to the PCA Record List. </a:t>
            </a:r>
            <a:endParaRPr lang="en-US"/>
          </a:p>
        </p:txBody>
      </p:sp>
    </p:spTree>
    <p:extLst>
      <p:ext uri="{BB962C8B-B14F-4D97-AF65-F5344CB8AC3E}">
        <p14:creationId xmlns:p14="http://schemas.microsoft.com/office/powerpoint/2010/main" val="104748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6EF1-8960-469D-8F91-156432E005FA}"/>
              </a:ext>
            </a:extLst>
          </p:cNvPr>
          <p:cNvSpPr>
            <a:spLocks noGrp="1"/>
          </p:cNvSpPr>
          <p:nvPr>
            <p:ph type="title"/>
          </p:nvPr>
        </p:nvSpPr>
        <p:spPr/>
        <p:txBody>
          <a:bodyPr/>
          <a:lstStyle/>
          <a:p>
            <a:pPr algn="ctr"/>
            <a:r>
              <a:rPr lang="en-US"/>
              <a:t>The Purpose</a:t>
            </a:r>
            <a:endParaRPr lang="en-US">
              <a:solidFill>
                <a:schemeClr val="tx1"/>
              </a:solidFill>
            </a:endParaRPr>
          </a:p>
        </p:txBody>
      </p:sp>
      <p:sp>
        <p:nvSpPr>
          <p:cNvPr id="3" name="Content Placeholder 2">
            <a:extLst>
              <a:ext uri="{FF2B5EF4-FFF2-40B4-BE49-F238E27FC236}">
                <a16:creationId xmlns:a16="http://schemas.microsoft.com/office/drawing/2014/main" id="{9155EB89-B0BD-48D2-9447-4E6E6BCC15D8}"/>
              </a:ext>
            </a:extLst>
          </p:cNvPr>
          <p:cNvSpPr>
            <a:spLocks noGrp="1"/>
          </p:cNvSpPr>
          <p:nvPr>
            <p:ph idx="1"/>
          </p:nvPr>
        </p:nvSpPr>
        <p:spPr>
          <a:xfrm>
            <a:off x="677334" y="1562100"/>
            <a:ext cx="8596668" cy="3880773"/>
          </a:xfrm>
        </p:spPr>
        <p:txBody>
          <a:bodyPr vert="horz" lIns="91440" tIns="45720" rIns="91440" bIns="45720" rtlCol="0" anchor="t">
            <a:normAutofit/>
          </a:bodyPr>
          <a:lstStyle/>
          <a:p>
            <a:r>
              <a:rPr lang="en-US" sz="3200"/>
              <a:t>The purpose of this project was to create a usable digital Patient Care Assessment (PCA) record for nursing students to use on their iPads while doing coursework in the lab. </a:t>
            </a:r>
          </a:p>
        </p:txBody>
      </p:sp>
    </p:spTree>
    <p:extLst>
      <p:ext uri="{BB962C8B-B14F-4D97-AF65-F5344CB8AC3E}">
        <p14:creationId xmlns:p14="http://schemas.microsoft.com/office/powerpoint/2010/main" val="56513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64B1-FA75-4684-B427-7DFF1AD48D41}"/>
              </a:ext>
            </a:extLst>
          </p:cNvPr>
          <p:cNvSpPr>
            <a:spLocks noGrp="1"/>
          </p:cNvSpPr>
          <p:nvPr>
            <p:ph type="title"/>
          </p:nvPr>
        </p:nvSpPr>
        <p:spPr/>
        <p:txBody>
          <a:bodyPr/>
          <a:lstStyle/>
          <a:p>
            <a:pPr algn="ctr"/>
            <a:r>
              <a:rPr lang="en-US"/>
              <a:t>Current PCA Record</a:t>
            </a:r>
          </a:p>
        </p:txBody>
      </p:sp>
      <p:pic>
        <p:nvPicPr>
          <p:cNvPr id="5" name="Picture 5" descr="vitalsPCA.png">
            <a:extLst>
              <a:ext uri="{FF2B5EF4-FFF2-40B4-BE49-F238E27FC236}">
                <a16:creationId xmlns:a16="http://schemas.microsoft.com/office/drawing/2014/main" id="{4FD56905-6B20-4A75-AECC-88E8259ACFFE}"/>
              </a:ext>
            </a:extLst>
          </p:cNvPr>
          <p:cNvPicPr>
            <a:picLocks noGrp="1" noChangeAspect="1"/>
          </p:cNvPicPr>
          <p:nvPr>
            <p:ph sz="half" idx="1"/>
          </p:nvPr>
        </p:nvPicPr>
        <p:blipFill>
          <a:blip r:embed="rId2"/>
          <a:stretch>
            <a:fillRect/>
          </a:stretch>
        </p:blipFill>
        <p:spPr>
          <a:xfrm>
            <a:off x="1247011" y="1271588"/>
            <a:ext cx="8114477" cy="5018087"/>
          </a:xfrm>
          <a:prstGeom prst="rect">
            <a:avLst/>
          </a:prstGeom>
        </p:spPr>
      </p:pic>
    </p:spTree>
    <p:extLst>
      <p:ext uri="{BB962C8B-B14F-4D97-AF65-F5344CB8AC3E}">
        <p14:creationId xmlns:p14="http://schemas.microsoft.com/office/powerpoint/2010/main" val="153026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F4FC-2BB0-434F-8E78-57C472F83049}"/>
              </a:ext>
            </a:extLst>
          </p:cNvPr>
          <p:cNvSpPr>
            <a:spLocks noGrp="1"/>
          </p:cNvSpPr>
          <p:nvPr>
            <p:ph type="title"/>
          </p:nvPr>
        </p:nvSpPr>
        <p:spPr/>
        <p:txBody>
          <a:bodyPr/>
          <a:lstStyle/>
          <a:p>
            <a:pPr algn="ctr"/>
            <a:r>
              <a:rPr lang="en-US"/>
              <a:t>Current PCA Record </a:t>
            </a:r>
            <a:r>
              <a:rPr lang="en-US" sz="3200" i="1"/>
              <a:t>(cont.)</a:t>
            </a:r>
            <a:endParaRPr lang="en-US"/>
          </a:p>
        </p:txBody>
      </p:sp>
      <p:pic>
        <p:nvPicPr>
          <p:cNvPr id="4" name="Picture 4" descr="bodysys1.png">
            <a:extLst>
              <a:ext uri="{FF2B5EF4-FFF2-40B4-BE49-F238E27FC236}">
                <a16:creationId xmlns:a16="http://schemas.microsoft.com/office/drawing/2014/main" id="{1C6B71B2-29D3-4F29-9EEB-912D42CBCF1F}"/>
              </a:ext>
            </a:extLst>
          </p:cNvPr>
          <p:cNvPicPr>
            <a:picLocks noGrp="1" noChangeAspect="1"/>
          </p:cNvPicPr>
          <p:nvPr>
            <p:ph idx="1"/>
          </p:nvPr>
        </p:nvPicPr>
        <p:blipFill>
          <a:blip r:embed="rId2"/>
          <a:stretch>
            <a:fillRect/>
          </a:stretch>
        </p:blipFill>
        <p:spPr>
          <a:xfrm>
            <a:off x="781050" y="1271588"/>
            <a:ext cx="8847138" cy="5248874"/>
          </a:xfrm>
          <a:prstGeom prst="rect">
            <a:avLst/>
          </a:prstGeom>
        </p:spPr>
      </p:pic>
    </p:spTree>
    <p:extLst>
      <p:ext uri="{BB962C8B-B14F-4D97-AF65-F5344CB8AC3E}">
        <p14:creationId xmlns:p14="http://schemas.microsoft.com/office/powerpoint/2010/main" val="400078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C96D-3046-4EFE-9DE8-EE98C5943BB0}"/>
              </a:ext>
            </a:extLst>
          </p:cNvPr>
          <p:cNvSpPr>
            <a:spLocks noGrp="1"/>
          </p:cNvSpPr>
          <p:nvPr>
            <p:ph type="title"/>
          </p:nvPr>
        </p:nvSpPr>
        <p:spPr/>
        <p:txBody>
          <a:bodyPr/>
          <a:lstStyle/>
          <a:p>
            <a:pPr algn="ctr"/>
            <a:r>
              <a:rPr lang="en-US"/>
              <a:t>Getting Started</a:t>
            </a:r>
          </a:p>
        </p:txBody>
      </p:sp>
      <p:pic>
        <p:nvPicPr>
          <p:cNvPr id="4" name="Picture 4" descr="login.png">
            <a:extLst>
              <a:ext uri="{FF2B5EF4-FFF2-40B4-BE49-F238E27FC236}">
                <a16:creationId xmlns:a16="http://schemas.microsoft.com/office/drawing/2014/main" id="{96A5CFC9-5649-4D51-9418-F10732D40A92}"/>
              </a:ext>
            </a:extLst>
          </p:cNvPr>
          <p:cNvPicPr>
            <a:picLocks noGrp="1" noChangeAspect="1"/>
          </p:cNvPicPr>
          <p:nvPr>
            <p:ph sz="half" idx="1"/>
          </p:nvPr>
        </p:nvPicPr>
        <p:blipFill>
          <a:blip r:embed="rId2"/>
          <a:stretch>
            <a:fillRect/>
          </a:stretch>
        </p:blipFill>
        <p:spPr>
          <a:xfrm>
            <a:off x="1153678" y="2695575"/>
            <a:ext cx="8207810" cy="3719513"/>
          </a:xfrm>
          <a:prstGeom prst="rect">
            <a:avLst/>
          </a:prstGeom>
        </p:spPr>
      </p:pic>
      <p:sp>
        <p:nvSpPr>
          <p:cNvPr id="7" name="Content Placeholder 6">
            <a:extLst>
              <a:ext uri="{FF2B5EF4-FFF2-40B4-BE49-F238E27FC236}">
                <a16:creationId xmlns:a16="http://schemas.microsoft.com/office/drawing/2014/main" id="{670DB4AA-F3C2-4E62-A0F6-D2181D81B40E}"/>
              </a:ext>
            </a:extLst>
          </p:cNvPr>
          <p:cNvSpPr>
            <a:spLocks noGrp="1"/>
          </p:cNvSpPr>
          <p:nvPr>
            <p:ph sz="half" idx="2"/>
          </p:nvPr>
        </p:nvSpPr>
        <p:spPr>
          <a:xfrm>
            <a:off x="792353" y="1270958"/>
            <a:ext cx="8359775" cy="2549901"/>
          </a:xfrm>
        </p:spPr>
        <p:txBody>
          <a:bodyPr vert="horz" lIns="91440" tIns="45720" rIns="91440" bIns="45720" rtlCol="0" anchor="t">
            <a:normAutofit/>
          </a:bodyPr>
          <a:lstStyle/>
          <a:p>
            <a:pPr marL="0" indent="0">
              <a:buNone/>
            </a:pPr>
            <a:r>
              <a:rPr lang="en-US" sz="2000"/>
              <a:t>To access the PCA Record, the user must first login to the WCTC Healthcare Center site. </a:t>
            </a:r>
            <a:endParaRPr lang="en-US"/>
          </a:p>
        </p:txBody>
      </p:sp>
    </p:spTree>
    <p:extLst>
      <p:ext uri="{BB962C8B-B14F-4D97-AF65-F5344CB8AC3E}">
        <p14:creationId xmlns:p14="http://schemas.microsoft.com/office/powerpoint/2010/main" val="361034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loginLandingPage.png">
            <a:extLst>
              <a:ext uri="{FF2B5EF4-FFF2-40B4-BE49-F238E27FC236}">
                <a16:creationId xmlns:a16="http://schemas.microsoft.com/office/drawing/2014/main" id="{388E1B11-C9FC-4B8D-A990-38C1DDD822FF}"/>
              </a:ext>
            </a:extLst>
          </p:cNvPr>
          <p:cNvPicPr>
            <a:picLocks noGrp="1" noChangeAspect="1"/>
          </p:cNvPicPr>
          <p:nvPr>
            <p:ph type="pic" idx="1"/>
          </p:nvPr>
        </p:nvPicPr>
        <p:blipFill rotWithShape="1">
          <a:blip r:embed="rId2"/>
          <a:srcRect t="1564" b="1564"/>
          <a:stretch/>
        </p:blipFill>
        <p:spPr>
          <a:prstGeom prst="rect">
            <a:avLst/>
          </a:prstGeom>
        </p:spPr>
      </p:pic>
      <p:sp>
        <p:nvSpPr>
          <p:cNvPr id="4" name="Text Placeholder 3">
            <a:extLst>
              <a:ext uri="{FF2B5EF4-FFF2-40B4-BE49-F238E27FC236}">
                <a16:creationId xmlns:a16="http://schemas.microsoft.com/office/drawing/2014/main" id="{CFC4FEB5-9434-4E31-81D6-6B080881AFAC}"/>
              </a:ext>
            </a:extLst>
          </p:cNvPr>
          <p:cNvSpPr>
            <a:spLocks noGrp="1"/>
          </p:cNvSpPr>
          <p:nvPr>
            <p:ph type="body" sz="half" idx="2"/>
          </p:nvPr>
        </p:nvSpPr>
        <p:spPr>
          <a:xfrm>
            <a:off x="677863" y="4634194"/>
            <a:ext cx="8596312" cy="1407831"/>
          </a:xfrm>
        </p:spPr>
        <p:txBody>
          <a:bodyPr vert="horz" lIns="91440" tIns="45720" rIns="91440" bIns="45720" rtlCol="0" anchor="t">
            <a:normAutofit/>
          </a:bodyPr>
          <a:lstStyle/>
          <a:p>
            <a:r>
              <a:rPr lang="en-US" sz="2000"/>
              <a:t>Once the user logs in, they will click on the "Checked In Patients" link.  This will take the user to a list of currently checked in patients.  </a:t>
            </a:r>
            <a:endParaRPr lang="en-US"/>
          </a:p>
        </p:txBody>
      </p:sp>
    </p:spTree>
    <p:extLst>
      <p:ext uri="{BB962C8B-B14F-4D97-AF65-F5344CB8AC3E}">
        <p14:creationId xmlns:p14="http://schemas.microsoft.com/office/powerpoint/2010/main" val="419703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eckInPatientsList.png">
            <a:extLst>
              <a:ext uri="{FF2B5EF4-FFF2-40B4-BE49-F238E27FC236}">
                <a16:creationId xmlns:a16="http://schemas.microsoft.com/office/drawing/2014/main" id="{120B8A3F-F9C0-4C99-A526-E1AE4A88E142}"/>
              </a:ext>
            </a:extLst>
          </p:cNvPr>
          <p:cNvPicPr>
            <a:picLocks noGrp="1" noChangeAspect="1"/>
          </p:cNvPicPr>
          <p:nvPr>
            <p:ph type="pic" idx="1"/>
          </p:nvPr>
        </p:nvPicPr>
        <p:blipFill rotWithShape="1">
          <a:blip r:embed="rId2"/>
          <a:srcRect t="2078" b="2078"/>
          <a:stretch/>
        </p:blipFill>
        <p:spPr>
          <a:prstGeom prst="rect">
            <a:avLst/>
          </a:prstGeom>
        </p:spPr>
      </p:pic>
      <p:sp>
        <p:nvSpPr>
          <p:cNvPr id="4" name="Text Placeholder 3">
            <a:extLst>
              <a:ext uri="{FF2B5EF4-FFF2-40B4-BE49-F238E27FC236}">
                <a16:creationId xmlns:a16="http://schemas.microsoft.com/office/drawing/2014/main" id="{D667296E-894E-4D21-B947-01C6FC30BE61}"/>
              </a:ext>
            </a:extLst>
          </p:cNvPr>
          <p:cNvSpPr>
            <a:spLocks noGrp="1"/>
          </p:cNvSpPr>
          <p:nvPr>
            <p:ph type="body" sz="half" idx="2"/>
          </p:nvPr>
        </p:nvSpPr>
        <p:spPr>
          <a:xfrm>
            <a:off x="677863" y="4725118"/>
            <a:ext cx="8596312" cy="1316907"/>
          </a:xfrm>
        </p:spPr>
        <p:txBody>
          <a:bodyPr vert="horz" lIns="91440" tIns="45720" rIns="91440" bIns="45720" rtlCol="0" anchor="t">
            <a:normAutofit/>
          </a:bodyPr>
          <a:lstStyle/>
          <a:p>
            <a:r>
              <a:rPr lang="en-US" sz="2000"/>
              <a:t>Next, the user should click on one of the "Encounter ID" 's to bring up a detail record for the patient.  </a:t>
            </a:r>
          </a:p>
        </p:txBody>
      </p:sp>
    </p:spTree>
    <p:extLst>
      <p:ext uri="{BB962C8B-B14F-4D97-AF65-F5344CB8AC3E}">
        <p14:creationId xmlns:p14="http://schemas.microsoft.com/office/powerpoint/2010/main" val="4767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pcaRecordList.png">
            <a:extLst>
              <a:ext uri="{FF2B5EF4-FFF2-40B4-BE49-F238E27FC236}">
                <a16:creationId xmlns:a16="http://schemas.microsoft.com/office/drawing/2014/main" id="{A6FEA9B5-0CEC-4FF1-8267-FF327FAD79AE}"/>
              </a:ext>
            </a:extLst>
          </p:cNvPr>
          <p:cNvPicPr>
            <a:picLocks noGrp="1" noChangeAspect="1"/>
          </p:cNvPicPr>
          <p:nvPr>
            <p:ph type="pic" idx="1"/>
          </p:nvPr>
        </p:nvPicPr>
        <p:blipFill rotWithShape="1">
          <a:blip r:embed="rId2"/>
          <a:srcRect t="2256" b="2256"/>
          <a:stretch/>
        </p:blipFill>
        <p:spPr>
          <a:prstGeom prst="rect">
            <a:avLst/>
          </a:prstGeom>
        </p:spPr>
      </p:pic>
      <p:sp>
        <p:nvSpPr>
          <p:cNvPr id="4" name="Text Placeholder 3">
            <a:extLst>
              <a:ext uri="{FF2B5EF4-FFF2-40B4-BE49-F238E27FC236}">
                <a16:creationId xmlns:a16="http://schemas.microsoft.com/office/drawing/2014/main" id="{3118B83D-A5C2-4560-913D-34711EC18A15}"/>
              </a:ext>
            </a:extLst>
          </p:cNvPr>
          <p:cNvSpPr>
            <a:spLocks noGrp="1"/>
          </p:cNvSpPr>
          <p:nvPr>
            <p:ph type="body" sz="half" idx="2"/>
          </p:nvPr>
        </p:nvSpPr>
        <p:spPr>
          <a:xfrm>
            <a:off x="677863" y="4633372"/>
            <a:ext cx="8596312" cy="1408653"/>
          </a:xfrm>
        </p:spPr>
        <p:txBody>
          <a:bodyPr vert="horz" lIns="91440" tIns="45720" rIns="91440" bIns="45720" rtlCol="0" anchor="t">
            <a:normAutofit/>
          </a:bodyPr>
          <a:lstStyle/>
          <a:p>
            <a:r>
              <a:rPr lang="en-US" sz="2000"/>
              <a:t>Next, the user will scroll down to see the PCA Record section.  This is where the user can create a PCA record, edit a PCA record, view details of a PCA record, and view the history of edits for the PCA record for a give PCA record # (number).</a:t>
            </a:r>
          </a:p>
        </p:txBody>
      </p:sp>
    </p:spTree>
    <p:extLst>
      <p:ext uri="{BB962C8B-B14F-4D97-AF65-F5344CB8AC3E}">
        <p14:creationId xmlns:p14="http://schemas.microsoft.com/office/powerpoint/2010/main" val="33406714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Nursing Group – PCA Record User Guide</vt:lpstr>
      <vt:lpstr>Welcome</vt:lpstr>
      <vt:lpstr>The Purpose</vt:lpstr>
      <vt:lpstr>Current PCA Record</vt:lpstr>
      <vt:lpstr>Current PCA Record (cont.)</vt:lpstr>
      <vt:lpstr>Getting Started</vt:lpstr>
      <vt:lpstr>PowerPoint Presentation</vt:lpstr>
      <vt:lpstr>PowerPoint Presentation</vt:lpstr>
      <vt:lpstr>PowerPoint Presentation</vt:lpstr>
      <vt:lpstr>Vital Create Record This is where the user can create a new PCA record.   </vt:lpstr>
      <vt:lpstr>After creating new PCA record, the user can click on "Save and Go Back To List" button to save data and return to PCA List, or user can click " button to continue to save data and create new Bodysystems record.  The "Exit" button can take the user return to PCA list page without saving any data.</vt:lpstr>
      <vt:lpstr>Responsive layout. (on mobile device-tablet)</vt:lpstr>
      <vt:lpstr>This is where the user can edit PCA record. After editing information, the user can click "Save and Go Back To List" button to return to PCA List, or the user can click "Save and Continue" button to save data and continue to Bodysystems part.  If the user click "Exit" button, it will return to PCA list without saving data.</vt:lpstr>
      <vt:lpstr>Responsive layout (on mobile device – tablet)</vt:lpstr>
      <vt:lpstr>Once the user clicks on "detail", they will be brought to the Vitals Detail for that particular PCA record.  The user will be able to view the data that was input.  </vt:lpstr>
      <vt:lpstr>Responsive layout (on mobile device – tablet)</vt:lpstr>
      <vt:lpstr>BodySystem Create</vt:lpstr>
      <vt:lpstr>BodySystem Edit</vt:lpstr>
      <vt:lpstr>WDL Definitions</vt:lpstr>
      <vt:lpstr>BodySystem Details</vt:lpstr>
      <vt:lpstr>PCA Comment Create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Nursing Group – PCA Record User Guide</dc:title>
  <cp:revision>14</cp:revision>
  <dcterms:modified xsi:type="dcterms:W3CDTF">2017-12-17T22:40:34Z</dcterms:modified>
</cp:coreProperties>
</file>