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336" y="-104"/>
      </p:cViewPr>
      <p:guideLst>
        <p:guide orient="horz" pos="2160"/>
        <p:guide pos="31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E080-4B55-9544-A572-082F369A17FF}" type="datetimeFigureOut">
              <a:rPr lang="en-US" smtClean="0"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1D0B-28BF-A142-B14D-1EE62084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2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E080-4B55-9544-A572-082F369A17FF}" type="datetimeFigureOut">
              <a:rPr lang="en-US" smtClean="0"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1D0B-28BF-A142-B14D-1EE62084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E080-4B55-9544-A572-082F369A17FF}" type="datetimeFigureOut">
              <a:rPr lang="en-US" smtClean="0"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1D0B-28BF-A142-B14D-1EE62084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9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E080-4B55-9544-A572-082F369A17FF}" type="datetimeFigureOut">
              <a:rPr lang="en-US" smtClean="0"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1D0B-28BF-A142-B14D-1EE62084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2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E080-4B55-9544-A572-082F369A17FF}" type="datetimeFigureOut">
              <a:rPr lang="en-US" smtClean="0"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1D0B-28BF-A142-B14D-1EE62084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4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E080-4B55-9544-A572-082F369A17FF}" type="datetimeFigureOut">
              <a:rPr lang="en-US" smtClean="0"/>
              <a:t>4/25/15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1D0B-28BF-A142-B14D-1EE62084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9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E080-4B55-9544-A572-082F369A17FF}" type="datetimeFigureOut">
              <a:rPr lang="en-US" smtClean="0"/>
              <a:t>4/25/15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1D0B-28BF-A142-B14D-1EE62084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6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E080-4B55-9544-A572-082F369A17FF}" type="datetimeFigureOut">
              <a:rPr lang="en-US" smtClean="0"/>
              <a:t>4/25/15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1D0B-28BF-A142-B14D-1EE62084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E080-4B55-9544-A572-082F369A17FF}" type="datetimeFigureOut">
              <a:rPr lang="en-US" smtClean="0"/>
              <a:t>4/25/15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1D0B-28BF-A142-B14D-1EE62084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6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E080-4B55-9544-A572-082F369A17FF}" type="datetimeFigureOut">
              <a:rPr lang="en-US" smtClean="0"/>
              <a:t>4/25/15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1D0B-28BF-A142-B14D-1EE62084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E080-4B55-9544-A572-082F369A17FF}" type="datetimeFigureOut">
              <a:rPr lang="en-US" smtClean="0"/>
              <a:t>4/25/15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1D0B-28BF-A142-B14D-1EE62084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E080-4B55-9544-A572-082F369A17FF}" type="datetimeFigureOut">
              <a:rPr lang="en-US" smtClean="0"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C1D0B-28BF-A142-B14D-1EE62084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1778" y="519491"/>
            <a:ext cx="3160444" cy="952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89306" y="735945"/>
            <a:ext cx="2799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Class: </a:t>
            </a:r>
            <a:r>
              <a:rPr lang="en-US" dirty="0" smtClean="0"/>
              <a:t>Populations</a:t>
            </a:r>
          </a:p>
          <a:p>
            <a:pPr algn="ctr"/>
            <a:r>
              <a:rPr lang="en-US" dirty="0" smtClean="0"/>
              <a:t>(public only)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910" y="2071629"/>
            <a:ext cx="2195384" cy="74227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74308" y="2071629"/>
            <a:ext cx="2195384" cy="74227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85884" y="2071629"/>
            <a:ext cx="2195384" cy="74227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6910" y="2247721"/>
            <a:ext cx="219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smtClean="0"/>
              <a:t>locus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74308" y="2247721"/>
            <a:ext cx="219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Struct</a:t>
            </a:r>
            <a:r>
              <a:rPr lang="en-US" dirty="0" err="1" smtClean="0"/>
              <a:t>phenotypes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5884" y="2237982"/>
            <a:ext cx="219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smtClean="0"/>
              <a:t>optima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6910" y="4269235"/>
            <a:ext cx="2195384" cy="74227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6910" y="4314020"/>
            <a:ext cx="219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String regulatory</a:t>
            </a:r>
          </a:p>
          <a:p>
            <a:pPr algn="ctr"/>
            <a:r>
              <a:rPr lang="en-US" dirty="0" smtClean="0"/>
              <a:t>Double coding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74308" y="3749172"/>
            <a:ext cx="2195384" cy="12870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74308" y="3781234"/>
            <a:ext cx="2195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Double xx</a:t>
            </a:r>
          </a:p>
          <a:p>
            <a:pPr algn="ctr"/>
            <a:r>
              <a:rPr lang="en-US" dirty="0" smtClean="0"/>
              <a:t>Double </a:t>
            </a:r>
            <a:r>
              <a:rPr lang="en-US" dirty="0" err="1" smtClean="0"/>
              <a:t>yy</a:t>
            </a:r>
            <a:endParaRPr lang="en-US" dirty="0" smtClean="0"/>
          </a:p>
          <a:p>
            <a:pPr algn="ctr"/>
            <a:r>
              <a:rPr lang="en-US" dirty="0" smtClean="0"/>
              <a:t>Double </a:t>
            </a:r>
            <a:r>
              <a:rPr lang="en-US" dirty="0" err="1" smtClean="0"/>
              <a:t>ww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85884" y="3724511"/>
            <a:ext cx="2195384" cy="12870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85884" y="3756573"/>
            <a:ext cx="2195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Double </a:t>
            </a:r>
            <a:r>
              <a:rPr lang="en-US" dirty="0" err="1" smtClean="0"/>
              <a:t>x_opt</a:t>
            </a:r>
            <a:endParaRPr lang="en-US" dirty="0" smtClean="0"/>
          </a:p>
          <a:p>
            <a:pPr algn="ctr"/>
            <a:r>
              <a:rPr lang="en-US" dirty="0" smtClean="0"/>
              <a:t>Double </a:t>
            </a:r>
            <a:r>
              <a:rPr lang="en-US" dirty="0" err="1" smtClean="0"/>
              <a:t>y_opt</a:t>
            </a:r>
            <a:endParaRPr lang="en-US" dirty="0" smtClean="0"/>
          </a:p>
          <a:p>
            <a:pPr algn="ctr"/>
            <a:r>
              <a:rPr lang="en-US" dirty="0" smtClean="0"/>
              <a:t>Double om11</a:t>
            </a:r>
          </a:p>
          <a:p>
            <a:pPr algn="ctr"/>
            <a:r>
              <a:rPr lang="en-US" dirty="0" smtClean="0"/>
              <a:t>Double om12</a:t>
            </a:r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85884" y="3059668"/>
            <a:ext cx="219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numPopx</a:t>
            </a:r>
            <a:r>
              <a:rPr lang="en-US" dirty="0" smtClean="0"/>
              <a:t> x </a:t>
            </a:r>
            <a:r>
              <a:rPr lang="en-US" dirty="0" err="1" smtClean="0"/>
              <a:t>numInd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74308" y="3027402"/>
            <a:ext cx="219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numPopx</a:t>
            </a:r>
            <a:r>
              <a:rPr lang="en-US" dirty="0" smtClean="0"/>
              <a:t> x </a:t>
            </a:r>
            <a:r>
              <a:rPr lang="en-US" dirty="0" err="1" smtClean="0"/>
              <a:t>numInd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6910" y="3027402"/>
            <a:ext cx="219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numPopx</a:t>
            </a:r>
            <a:r>
              <a:rPr lang="en-US" dirty="0" smtClean="0"/>
              <a:t> x </a:t>
            </a:r>
            <a:r>
              <a:rPr lang="en-US" dirty="0" err="1" smtClean="0"/>
              <a:t>numInd</a:t>
            </a:r>
            <a:endParaRPr lang="en-US" dirty="0" smtClean="0"/>
          </a:p>
          <a:p>
            <a:pPr algn="ctr"/>
            <a:r>
              <a:rPr lang="en-US" dirty="0" smtClean="0"/>
              <a:t>x </a:t>
            </a:r>
            <a:r>
              <a:rPr lang="en-US" dirty="0" err="1" smtClean="0"/>
              <a:t>numLoci</a:t>
            </a:r>
            <a:r>
              <a:rPr lang="en-US" dirty="0" smtClean="0"/>
              <a:t> x </a:t>
            </a:r>
            <a:r>
              <a:rPr lang="en-US" dirty="0" err="1" smtClean="0"/>
              <a:t>numAlleles</a:t>
            </a:r>
            <a:r>
              <a:rPr lang="en-US" dirty="0" smtClean="0"/>
              <a:t>) 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4" idx="2"/>
            <a:endCxn id="7" idx="0"/>
          </p:cNvCxnSpPr>
          <p:nvPr/>
        </p:nvCxnSpPr>
        <p:spPr>
          <a:xfrm>
            <a:off x="4572000" y="1471891"/>
            <a:ext cx="0" cy="599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8" idx="0"/>
          </p:cNvCxnSpPr>
          <p:nvPr/>
        </p:nvCxnSpPr>
        <p:spPr>
          <a:xfrm>
            <a:off x="4572000" y="1471891"/>
            <a:ext cx="3011576" cy="599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6" idx="0"/>
          </p:cNvCxnSpPr>
          <p:nvPr/>
        </p:nvCxnSpPr>
        <p:spPr>
          <a:xfrm flipH="1">
            <a:off x="1254602" y="1471891"/>
            <a:ext cx="3317398" cy="599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00465" y="2821309"/>
            <a:ext cx="0" cy="935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56910" y="2821309"/>
            <a:ext cx="0" cy="1447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485884" y="2821309"/>
            <a:ext cx="1" cy="927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61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49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Hether</dc:creator>
  <cp:lastModifiedBy>Tyler Hether</cp:lastModifiedBy>
  <cp:revision>3</cp:revision>
  <dcterms:created xsi:type="dcterms:W3CDTF">2015-04-25T19:47:37Z</dcterms:created>
  <dcterms:modified xsi:type="dcterms:W3CDTF">2015-04-25T19:59:12Z</dcterms:modified>
</cp:coreProperties>
</file>