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67" r:id="rId3"/>
    <p:sldId id="257" r:id="rId4"/>
    <p:sldId id="269" r:id="rId5"/>
    <p:sldId id="259" r:id="rId6"/>
    <p:sldId id="271" r:id="rId7"/>
    <p:sldId id="265" r:id="rId8"/>
    <p:sldId id="270" r:id="rId9"/>
    <p:sldId id="272" r:id="rId10"/>
    <p:sldId id="261" r:id="rId11"/>
    <p:sldId id="262" r:id="rId12"/>
    <p:sldId id="258" r:id="rId13"/>
    <p:sldId id="260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8" autoAdjust="0"/>
    <p:restoredTop sz="77845" autoAdjust="0"/>
  </p:normalViewPr>
  <p:slideViewPr>
    <p:cSldViewPr snapToGrid="0">
      <p:cViewPr varScale="1">
        <p:scale>
          <a:sx n="86" d="100"/>
          <a:sy n="86" d="100"/>
        </p:scale>
        <p:origin x="96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l, Tyler" userId="cd297e69-3a4e-4bd1-996c-e9de7399112d" providerId="ADAL" clId="{7B5B7378-FD92-4147-BB7A-1BBD56208BCE}"/>
    <pc:docChg chg="undo custSel addSld delSld modSld sldOrd">
      <pc:chgData name="Hill, Tyler" userId="cd297e69-3a4e-4bd1-996c-e9de7399112d" providerId="ADAL" clId="{7B5B7378-FD92-4147-BB7A-1BBD56208BCE}" dt="2023-11-30T19:48:19.710" v="4970" actId="20577"/>
      <pc:docMkLst>
        <pc:docMk/>
      </pc:docMkLst>
      <pc:sldChg chg="addSp modSp del mod">
        <pc:chgData name="Hill, Tyler" userId="cd297e69-3a4e-4bd1-996c-e9de7399112d" providerId="ADAL" clId="{7B5B7378-FD92-4147-BB7A-1BBD56208BCE}" dt="2023-11-30T16:52:20.083" v="485" actId="2696"/>
        <pc:sldMkLst>
          <pc:docMk/>
          <pc:sldMk cId="2604795469" sldId="256"/>
        </pc:sldMkLst>
        <pc:spChg chg="mod">
          <ac:chgData name="Hill, Tyler" userId="cd297e69-3a4e-4bd1-996c-e9de7399112d" providerId="ADAL" clId="{7B5B7378-FD92-4147-BB7A-1BBD56208BCE}" dt="2023-11-30T16:47:09.433" v="357" actId="20577"/>
          <ac:spMkLst>
            <pc:docMk/>
            <pc:sldMk cId="2604795469" sldId="256"/>
            <ac:spMk id="2" creationId="{950E71EA-74B0-D60A-D1AC-2082B08339A8}"/>
          </ac:spMkLst>
        </pc:spChg>
        <pc:spChg chg="add mod">
          <ac:chgData name="Hill, Tyler" userId="cd297e69-3a4e-4bd1-996c-e9de7399112d" providerId="ADAL" clId="{7B5B7378-FD92-4147-BB7A-1BBD56208BCE}" dt="2023-11-30T16:11:31.840" v="110" actId="1076"/>
          <ac:spMkLst>
            <pc:docMk/>
            <pc:sldMk cId="2604795469" sldId="256"/>
            <ac:spMk id="3" creationId="{D0B42351-3891-19EB-33F0-588CC160DD04}"/>
          </ac:spMkLst>
        </pc:spChg>
        <pc:spChg chg="mod">
          <ac:chgData name="Hill, Tyler" userId="cd297e69-3a4e-4bd1-996c-e9de7399112d" providerId="ADAL" clId="{7B5B7378-FD92-4147-BB7A-1BBD56208BCE}" dt="2023-11-30T16:50:00.510" v="396" actId="12"/>
          <ac:spMkLst>
            <pc:docMk/>
            <pc:sldMk cId="2604795469" sldId="256"/>
            <ac:spMk id="4" creationId="{19D78737-C18F-F7AF-2EAE-8D32FBFA4DF3}"/>
          </ac:spMkLst>
        </pc:spChg>
      </pc:sldChg>
      <pc:sldChg chg="modSp mod modNotesTx">
        <pc:chgData name="Hill, Tyler" userId="cd297e69-3a4e-4bd1-996c-e9de7399112d" providerId="ADAL" clId="{7B5B7378-FD92-4147-BB7A-1BBD56208BCE}" dt="2023-11-30T19:47:03.392" v="4959" actId="20577"/>
        <pc:sldMkLst>
          <pc:docMk/>
          <pc:sldMk cId="3005709541" sldId="257"/>
        </pc:sldMkLst>
        <pc:graphicFrameChg chg="mod">
          <ac:chgData name="Hill, Tyler" userId="cd297e69-3a4e-4bd1-996c-e9de7399112d" providerId="ADAL" clId="{7B5B7378-FD92-4147-BB7A-1BBD56208BCE}" dt="2023-11-30T17:44:04.469" v="2149"/>
          <ac:graphicFrameMkLst>
            <pc:docMk/>
            <pc:sldMk cId="3005709541" sldId="257"/>
            <ac:graphicFrameMk id="8" creationId="{BB45BCF0-44D5-5F96-73DD-D9E4A5856E9B}"/>
          </ac:graphicFrameMkLst>
        </pc:graphicFrameChg>
        <pc:picChg chg="mod">
          <ac:chgData name="Hill, Tyler" userId="cd297e69-3a4e-4bd1-996c-e9de7399112d" providerId="ADAL" clId="{7B5B7378-FD92-4147-BB7A-1BBD56208BCE}" dt="2023-11-30T17:42:52.702" v="2147" actId="14100"/>
          <ac:picMkLst>
            <pc:docMk/>
            <pc:sldMk cId="3005709541" sldId="257"/>
            <ac:picMk id="7" creationId="{B8D7C45C-9164-81CC-D40D-D3349CD7214C}"/>
          </ac:picMkLst>
        </pc:picChg>
      </pc:sldChg>
      <pc:sldChg chg="ord">
        <pc:chgData name="Hill, Tyler" userId="cd297e69-3a4e-4bd1-996c-e9de7399112d" providerId="ADAL" clId="{7B5B7378-FD92-4147-BB7A-1BBD56208BCE}" dt="2023-11-30T18:59:42.470" v="3555"/>
        <pc:sldMkLst>
          <pc:docMk/>
          <pc:sldMk cId="3889281020" sldId="258"/>
        </pc:sldMkLst>
      </pc:sldChg>
      <pc:sldChg chg="addSp delSp modSp mod modNotesTx">
        <pc:chgData name="Hill, Tyler" userId="cd297e69-3a4e-4bd1-996c-e9de7399112d" providerId="ADAL" clId="{7B5B7378-FD92-4147-BB7A-1BBD56208BCE}" dt="2023-11-30T19:38:58.170" v="4908" actId="478"/>
        <pc:sldMkLst>
          <pc:docMk/>
          <pc:sldMk cId="2722478708" sldId="259"/>
        </pc:sldMkLst>
        <pc:graphicFrameChg chg="add del">
          <ac:chgData name="Hill, Tyler" userId="cd297e69-3a4e-4bd1-996c-e9de7399112d" providerId="ADAL" clId="{7B5B7378-FD92-4147-BB7A-1BBD56208BCE}" dt="2023-11-30T19:38:58.170" v="4908" actId="478"/>
          <ac:graphicFrameMkLst>
            <pc:docMk/>
            <pc:sldMk cId="2722478708" sldId="259"/>
            <ac:graphicFrameMk id="6" creationId="{BAD08FE6-3D4C-D8A1-5808-D1B31D5BC23C}"/>
          </ac:graphicFrameMkLst>
        </pc:graphicFrameChg>
        <pc:picChg chg="mod">
          <ac:chgData name="Hill, Tyler" userId="cd297e69-3a4e-4bd1-996c-e9de7399112d" providerId="ADAL" clId="{7B5B7378-FD92-4147-BB7A-1BBD56208BCE}" dt="2023-11-30T19:38:57.784" v="4907" actId="1076"/>
          <ac:picMkLst>
            <pc:docMk/>
            <pc:sldMk cId="2722478708" sldId="259"/>
            <ac:picMk id="3" creationId="{44A4DBD8-9C93-BC32-B0C8-5AE8061E511F}"/>
          </ac:picMkLst>
        </pc:picChg>
        <pc:picChg chg="mod">
          <ac:chgData name="Hill, Tyler" userId="cd297e69-3a4e-4bd1-996c-e9de7399112d" providerId="ADAL" clId="{7B5B7378-FD92-4147-BB7A-1BBD56208BCE}" dt="2023-11-30T19:38:56.479" v="4903" actId="14100"/>
          <ac:picMkLst>
            <pc:docMk/>
            <pc:sldMk cId="2722478708" sldId="259"/>
            <ac:picMk id="5" creationId="{E495643A-50CC-F6B2-AC7A-7D907E9EE307}"/>
          </ac:picMkLst>
        </pc:picChg>
        <pc:picChg chg="mod">
          <ac:chgData name="Hill, Tyler" userId="cd297e69-3a4e-4bd1-996c-e9de7399112d" providerId="ADAL" clId="{7B5B7378-FD92-4147-BB7A-1BBD56208BCE}" dt="2023-11-30T19:38:57.095" v="4905" actId="1076"/>
          <ac:picMkLst>
            <pc:docMk/>
            <pc:sldMk cId="2722478708" sldId="259"/>
            <ac:picMk id="8" creationId="{BF87E17A-1ADA-8607-72DE-E8FF325ABBE4}"/>
          </ac:picMkLst>
        </pc:picChg>
      </pc:sldChg>
      <pc:sldChg chg="ord">
        <pc:chgData name="Hill, Tyler" userId="cd297e69-3a4e-4bd1-996c-e9de7399112d" providerId="ADAL" clId="{7B5B7378-FD92-4147-BB7A-1BBD56208BCE}" dt="2023-11-30T19:13:36.344" v="4063"/>
        <pc:sldMkLst>
          <pc:docMk/>
          <pc:sldMk cId="2932120158" sldId="260"/>
        </pc:sldMkLst>
      </pc:sldChg>
      <pc:sldChg chg="addSp delSp modSp mod ord">
        <pc:chgData name="Hill, Tyler" userId="cd297e69-3a4e-4bd1-996c-e9de7399112d" providerId="ADAL" clId="{7B5B7378-FD92-4147-BB7A-1BBD56208BCE}" dt="2023-11-30T19:13:56.932" v="4069"/>
        <pc:sldMkLst>
          <pc:docMk/>
          <pc:sldMk cId="1688744742" sldId="261"/>
        </pc:sldMkLst>
        <pc:picChg chg="add mod">
          <ac:chgData name="Hill, Tyler" userId="cd297e69-3a4e-4bd1-996c-e9de7399112d" providerId="ADAL" clId="{7B5B7378-FD92-4147-BB7A-1BBD56208BCE}" dt="2023-11-30T18:37:31.791" v="2531" actId="1076"/>
          <ac:picMkLst>
            <pc:docMk/>
            <pc:sldMk cId="1688744742" sldId="261"/>
            <ac:picMk id="4" creationId="{6203C43D-E31A-F117-5BA3-5BB7B48CDFA4}"/>
          </ac:picMkLst>
        </pc:picChg>
        <pc:picChg chg="del">
          <ac:chgData name="Hill, Tyler" userId="cd297e69-3a4e-4bd1-996c-e9de7399112d" providerId="ADAL" clId="{7B5B7378-FD92-4147-BB7A-1BBD56208BCE}" dt="2023-11-30T18:36:59.505" v="2524" actId="478"/>
          <ac:picMkLst>
            <pc:docMk/>
            <pc:sldMk cId="1688744742" sldId="261"/>
            <ac:picMk id="8" creationId="{616B42B8-6537-63A7-5414-6FEE61375649}"/>
          </ac:picMkLst>
        </pc:picChg>
      </pc:sldChg>
      <pc:sldChg chg="modSp mod ord">
        <pc:chgData name="Hill, Tyler" userId="cd297e69-3a4e-4bd1-996c-e9de7399112d" providerId="ADAL" clId="{7B5B7378-FD92-4147-BB7A-1BBD56208BCE}" dt="2023-11-30T19:47:48.902" v="4969" actId="1076"/>
        <pc:sldMkLst>
          <pc:docMk/>
          <pc:sldMk cId="1975586877" sldId="262"/>
        </pc:sldMkLst>
        <pc:graphicFrameChg chg="mod">
          <ac:chgData name="Hill, Tyler" userId="cd297e69-3a4e-4bd1-996c-e9de7399112d" providerId="ADAL" clId="{7B5B7378-FD92-4147-BB7A-1BBD56208BCE}" dt="2023-11-30T19:47:42.852" v="4968" actId="1076"/>
          <ac:graphicFrameMkLst>
            <pc:docMk/>
            <pc:sldMk cId="1975586877" sldId="262"/>
            <ac:graphicFrameMk id="6" creationId="{92A50A68-DC44-8D49-9E8A-B3BDC6DDAE73}"/>
          </ac:graphicFrameMkLst>
        </pc:graphicFrameChg>
        <pc:picChg chg="mod">
          <ac:chgData name="Hill, Tyler" userId="cd297e69-3a4e-4bd1-996c-e9de7399112d" providerId="ADAL" clId="{7B5B7378-FD92-4147-BB7A-1BBD56208BCE}" dt="2023-11-30T19:47:48.902" v="4969" actId="1076"/>
          <ac:picMkLst>
            <pc:docMk/>
            <pc:sldMk cId="1975586877" sldId="262"/>
            <ac:picMk id="3" creationId="{B6B64154-DBE5-E9CF-5447-C5920D781EF3}"/>
          </ac:picMkLst>
        </pc:picChg>
      </pc:sldChg>
      <pc:sldChg chg="modSp mod ord">
        <pc:chgData name="Hill, Tyler" userId="cd297e69-3a4e-4bd1-996c-e9de7399112d" providerId="ADAL" clId="{7B5B7378-FD92-4147-BB7A-1BBD56208BCE}" dt="2023-11-30T18:58:53.449" v="3553"/>
        <pc:sldMkLst>
          <pc:docMk/>
          <pc:sldMk cId="2962602724" sldId="263"/>
        </pc:sldMkLst>
        <pc:graphicFrameChg chg="mod">
          <ac:chgData name="Hill, Tyler" userId="cd297e69-3a4e-4bd1-996c-e9de7399112d" providerId="ADAL" clId="{7B5B7378-FD92-4147-BB7A-1BBD56208BCE}" dt="2023-11-15T18:34:08.787" v="7"/>
          <ac:graphicFrameMkLst>
            <pc:docMk/>
            <pc:sldMk cId="2962602724" sldId="263"/>
            <ac:graphicFrameMk id="6" creationId="{3C4F7BFF-6BF7-636F-5602-095DB5F40DD8}"/>
          </ac:graphicFrameMkLst>
        </pc:graphicFrameChg>
        <pc:picChg chg="mod">
          <ac:chgData name="Hill, Tyler" userId="cd297e69-3a4e-4bd1-996c-e9de7399112d" providerId="ADAL" clId="{7B5B7378-FD92-4147-BB7A-1BBD56208BCE}" dt="2023-11-15T18:33:59.657" v="5" actId="14100"/>
          <ac:picMkLst>
            <pc:docMk/>
            <pc:sldMk cId="2962602724" sldId="263"/>
            <ac:picMk id="3" creationId="{F1D39D4F-40C7-FC62-3651-D111D9C7E2C6}"/>
          </ac:picMkLst>
        </pc:picChg>
        <pc:picChg chg="mod modCrop">
          <ac:chgData name="Hill, Tyler" userId="cd297e69-3a4e-4bd1-996c-e9de7399112d" providerId="ADAL" clId="{7B5B7378-FD92-4147-BB7A-1BBD56208BCE}" dt="2023-11-15T18:33:53.202" v="3" actId="1076"/>
          <ac:picMkLst>
            <pc:docMk/>
            <pc:sldMk cId="2962602724" sldId="263"/>
            <ac:picMk id="5" creationId="{EEBA0302-F6A6-1F74-CF3E-D07CEE97E891}"/>
          </ac:picMkLst>
        </pc:picChg>
      </pc:sldChg>
      <pc:sldChg chg="modSp mod ord">
        <pc:chgData name="Hill, Tyler" userId="cd297e69-3a4e-4bd1-996c-e9de7399112d" providerId="ADAL" clId="{7B5B7378-FD92-4147-BB7A-1BBD56208BCE}" dt="2023-11-30T18:58:44.755" v="3551"/>
        <pc:sldMkLst>
          <pc:docMk/>
          <pc:sldMk cId="2192735801" sldId="264"/>
        </pc:sldMkLst>
        <pc:graphicFrameChg chg="mod">
          <ac:chgData name="Hill, Tyler" userId="cd297e69-3a4e-4bd1-996c-e9de7399112d" providerId="ADAL" clId="{7B5B7378-FD92-4147-BB7A-1BBD56208BCE}" dt="2023-11-15T18:35:45.725" v="14"/>
          <ac:graphicFrameMkLst>
            <pc:docMk/>
            <pc:sldMk cId="2192735801" sldId="264"/>
            <ac:graphicFrameMk id="6" creationId="{53979C6E-A808-C09C-2781-8FA794D4AFE3}"/>
          </ac:graphicFrameMkLst>
        </pc:graphicFrameChg>
        <pc:picChg chg="mod">
          <ac:chgData name="Hill, Tyler" userId="cd297e69-3a4e-4bd1-996c-e9de7399112d" providerId="ADAL" clId="{7B5B7378-FD92-4147-BB7A-1BBD56208BCE}" dt="2023-11-15T18:35:38.426" v="12" actId="14100"/>
          <ac:picMkLst>
            <pc:docMk/>
            <pc:sldMk cId="2192735801" sldId="264"/>
            <ac:picMk id="3" creationId="{60EC9DFE-44CA-0F44-B170-8DAA7B8D4A5F}"/>
          </ac:picMkLst>
        </pc:picChg>
        <pc:picChg chg="mod modCrop">
          <ac:chgData name="Hill, Tyler" userId="cd297e69-3a4e-4bd1-996c-e9de7399112d" providerId="ADAL" clId="{7B5B7378-FD92-4147-BB7A-1BBD56208BCE}" dt="2023-11-15T18:35:32.250" v="10" actId="1076"/>
          <ac:picMkLst>
            <pc:docMk/>
            <pc:sldMk cId="2192735801" sldId="264"/>
            <ac:picMk id="5" creationId="{24E92A98-C08B-B8C4-FCE6-E5DCBACF8691}"/>
          </ac:picMkLst>
        </pc:picChg>
      </pc:sldChg>
      <pc:sldChg chg="modSp mod ord modNotesTx">
        <pc:chgData name="Hill, Tyler" userId="cd297e69-3a4e-4bd1-996c-e9de7399112d" providerId="ADAL" clId="{7B5B7378-FD92-4147-BB7A-1BBD56208BCE}" dt="2023-11-30T19:47:02.074" v="4957" actId="20577"/>
        <pc:sldMkLst>
          <pc:docMk/>
          <pc:sldMk cId="381352756" sldId="265"/>
        </pc:sldMkLst>
        <pc:graphicFrameChg chg="mod">
          <ac:chgData name="Hill, Tyler" userId="cd297e69-3a4e-4bd1-996c-e9de7399112d" providerId="ADAL" clId="{7B5B7378-FD92-4147-BB7A-1BBD56208BCE}" dt="2023-11-15T18:38:23.635" v="27"/>
          <ac:graphicFrameMkLst>
            <pc:docMk/>
            <pc:sldMk cId="381352756" sldId="265"/>
            <ac:graphicFrameMk id="6" creationId="{644D4F53-CEBF-036F-75F3-D68D3FA9CC99}"/>
          </ac:graphicFrameMkLst>
        </pc:graphicFrameChg>
        <pc:picChg chg="mod">
          <ac:chgData name="Hill, Tyler" userId="cd297e69-3a4e-4bd1-996c-e9de7399112d" providerId="ADAL" clId="{7B5B7378-FD92-4147-BB7A-1BBD56208BCE}" dt="2023-11-15T18:37:55.124" v="26" actId="1076"/>
          <ac:picMkLst>
            <pc:docMk/>
            <pc:sldMk cId="381352756" sldId="265"/>
            <ac:picMk id="3" creationId="{AA4F63C2-3907-92B4-F073-D94055BCDAF2}"/>
          </ac:picMkLst>
        </pc:picChg>
        <pc:picChg chg="mod modCrop">
          <ac:chgData name="Hill, Tyler" userId="cd297e69-3a4e-4bd1-996c-e9de7399112d" providerId="ADAL" clId="{7B5B7378-FD92-4147-BB7A-1BBD56208BCE}" dt="2023-11-15T18:37:27.888" v="18" actId="1076"/>
          <ac:picMkLst>
            <pc:docMk/>
            <pc:sldMk cId="381352756" sldId="265"/>
            <ac:picMk id="5" creationId="{6DBEBAE6-05A1-A8C6-DEDF-A349A802823C}"/>
          </ac:picMkLst>
        </pc:picChg>
      </pc:sldChg>
      <pc:sldChg chg="addSp delSp modSp new mod ord setBg modNotesTx">
        <pc:chgData name="Hill, Tyler" userId="cd297e69-3a4e-4bd1-996c-e9de7399112d" providerId="ADAL" clId="{7B5B7378-FD92-4147-BB7A-1BBD56208BCE}" dt="2023-11-30T17:54:28.354" v="2253" actId="20577"/>
        <pc:sldMkLst>
          <pc:docMk/>
          <pc:sldMk cId="1324614871" sldId="266"/>
        </pc:sldMkLst>
        <pc:spChg chg="mod">
          <ac:chgData name="Hill, Tyler" userId="cd297e69-3a4e-4bd1-996c-e9de7399112d" providerId="ADAL" clId="{7B5B7378-FD92-4147-BB7A-1BBD56208BCE}" dt="2023-11-30T16:12:42.208" v="191" actId="20577"/>
          <ac:spMkLst>
            <pc:docMk/>
            <pc:sldMk cId="1324614871" sldId="266"/>
            <ac:spMk id="2" creationId="{61F25832-D913-68C0-C9DC-BEBF5EA6AB73}"/>
          </ac:spMkLst>
        </pc:spChg>
        <pc:spChg chg="mod">
          <ac:chgData name="Hill, Tyler" userId="cd297e69-3a4e-4bd1-996c-e9de7399112d" providerId="ADAL" clId="{7B5B7378-FD92-4147-BB7A-1BBD56208BCE}" dt="2023-11-30T16:58:02.217" v="772" actId="1076"/>
          <ac:spMkLst>
            <pc:docMk/>
            <pc:sldMk cId="1324614871" sldId="266"/>
            <ac:spMk id="3" creationId="{7D632FD3-F039-D36B-164B-CC0CEE7AFAA1}"/>
          </ac:spMkLst>
        </pc:spChg>
        <pc:spChg chg="add del mod">
          <ac:chgData name="Hill, Tyler" userId="cd297e69-3a4e-4bd1-996c-e9de7399112d" providerId="ADAL" clId="{7B5B7378-FD92-4147-BB7A-1BBD56208BCE}" dt="2023-11-30T16:16:39.401" v="341" actId="478"/>
          <ac:spMkLst>
            <pc:docMk/>
            <pc:sldMk cId="1324614871" sldId="266"/>
            <ac:spMk id="4" creationId="{0150F2C6-DD25-5EC1-AAF8-44B7B1AD37BA}"/>
          </ac:spMkLst>
        </pc:spChg>
        <pc:spChg chg="add">
          <ac:chgData name="Hill, Tyler" userId="cd297e69-3a4e-4bd1-996c-e9de7399112d" providerId="ADAL" clId="{7B5B7378-FD92-4147-BB7A-1BBD56208BCE}" dt="2023-11-30T16:12:32.445" v="152" actId="26606"/>
          <ac:spMkLst>
            <pc:docMk/>
            <pc:sldMk cId="1324614871" sldId="266"/>
            <ac:spMk id="8" creationId="{1B15ED52-F352-441B-82BF-E0EA34836D08}"/>
          </ac:spMkLst>
        </pc:spChg>
        <pc:spChg chg="add">
          <ac:chgData name="Hill, Tyler" userId="cd297e69-3a4e-4bd1-996c-e9de7399112d" providerId="ADAL" clId="{7B5B7378-FD92-4147-BB7A-1BBD56208BCE}" dt="2023-11-30T16:12:32.445" v="152" actId="26606"/>
          <ac:spMkLst>
            <pc:docMk/>
            <pc:sldMk cId="1324614871" sldId="266"/>
            <ac:spMk id="10" creationId="{3B2E3793-BFE6-45A2-9B7B-E18844431C99}"/>
          </ac:spMkLst>
        </pc:spChg>
        <pc:spChg chg="add">
          <ac:chgData name="Hill, Tyler" userId="cd297e69-3a4e-4bd1-996c-e9de7399112d" providerId="ADAL" clId="{7B5B7378-FD92-4147-BB7A-1BBD56208BCE}" dt="2023-11-30T16:12:32.445" v="152" actId="26606"/>
          <ac:spMkLst>
            <pc:docMk/>
            <pc:sldMk cId="1324614871" sldId="266"/>
            <ac:spMk id="12" creationId="{BC4C4868-CB8F-4AF9-9CDB-8108F2C19B67}"/>
          </ac:spMkLst>
        </pc:spChg>
        <pc:spChg chg="add">
          <ac:chgData name="Hill, Tyler" userId="cd297e69-3a4e-4bd1-996c-e9de7399112d" providerId="ADAL" clId="{7B5B7378-FD92-4147-BB7A-1BBD56208BCE}" dt="2023-11-30T16:12:32.445" v="152" actId="26606"/>
          <ac:spMkLst>
            <pc:docMk/>
            <pc:sldMk cId="1324614871" sldId="266"/>
            <ac:spMk id="14" creationId="{375E0459-6403-40CD-989D-56A4407CA12E}"/>
          </ac:spMkLst>
        </pc:spChg>
        <pc:spChg chg="add">
          <ac:chgData name="Hill, Tyler" userId="cd297e69-3a4e-4bd1-996c-e9de7399112d" providerId="ADAL" clId="{7B5B7378-FD92-4147-BB7A-1BBD56208BCE}" dt="2023-11-30T16:12:32.445" v="152" actId="26606"/>
          <ac:spMkLst>
            <pc:docMk/>
            <pc:sldMk cId="1324614871" sldId="266"/>
            <ac:spMk id="16" creationId="{53E5B1A8-3AC9-4BD1-9BBC-78CA94F2D1BA}"/>
          </ac:spMkLst>
        </pc:spChg>
        <pc:picChg chg="add mod modCrop">
          <ac:chgData name="Hill, Tyler" userId="cd297e69-3a4e-4bd1-996c-e9de7399112d" providerId="ADAL" clId="{7B5B7378-FD92-4147-BB7A-1BBD56208BCE}" dt="2023-11-30T16:20:15.047" v="352" actId="732"/>
          <ac:picMkLst>
            <pc:docMk/>
            <pc:sldMk cId="1324614871" sldId="266"/>
            <ac:picMk id="6" creationId="{1C2FBE53-6676-3A1D-4310-7C2A2E320F9D}"/>
          </ac:picMkLst>
        </pc:picChg>
        <pc:picChg chg="add mod">
          <ac:chgData name="Hill, Tyler" userId="cd297e69-3a4e-4bd1-996c-e9de7399112d" providerId="ADAL" clId="{7B5B7378-FD92-4147-BB7A-1BBD56208BCE}" dt="2023-11-30T16:20:23.127" v="354" actId="1076"/>
          <ac:picMkLst>
            <pc:docMk/>
            <pc:sldMk cId="1324614871" sldId="266"/>
            <ac:picMk id="9" creationId="{5E0213A2-829F-814F-5376-D0FBF7B83EC4}"/>
          </ac:picMkLst>
        </pc:picChg>
      </pc:sldChg>
      <pc:sldChg chg="addSp delSp modSp add mod modNotesTx">
        <pc:chgData name="Hill, Tyler" userId="cd297e69-3a4e-4bd1-996c-e9de7399112d" providerId="ADAL" clId="{7B5B7378-FD92-4147-BB7A-1BBD56208BCE}" dt="2023-11-30T17:55:30.318" v="2257" actId="1076"/>
        <pc:sldMkLst>
          <pc:docMk/>
          <pc:sldMk cId="2439256880" sldId="267"/>
        </pc:sldMkLst>
        <pc:spChg chg="mod">
          <ac:chgData name="Hill, Tyler" userId="cd297e69-3a4e-4bd1-996c-e9de7399112d" providerId="ADAL" clId="{7B5B7378-FD92-4147-BB7A-1BBD56208BCE}" dt="2023-11-30T16:50:55.741" v="425" actId="14100"/>
          <ac:spMkLst>
            <pc:docMk/>
            <pc:sldMk cId="2439256880" sldId="267"/>
            <ac:spMk id="3" creationId="{7D632FD3-F039-D36B-164B-CC0CEE7AFAA1}"/>
          </ac:spMkLst>
        </pc:spChg>
        <pc:spChg chg="add del mod">
          <ac:chgData name="Hill, Tyler" userId="cd297e69-3a4e-4bd1-996c-e9de7399112d" providerId="ADAL" clId="{7B5B7378-FD92-4147-BB7A-1BBD56208BCE}" dt="2023-11-30T16:48:27.534" v="371" actId="478"/>
          <ac:spMkLst>
            <pc:docMk/>
            <pc:sldMk cId="2439256880" sldId="267"/>
            <ac:spMk id="5" creationId="{FE001137-AA41-D951-2797-9677A7A46078}"/>
          </ac:spMkLst>
        </pc:spChg>
        <pc:spChg chg="add mod">
          <ac:chgData name="Hill, Tyler" userId="cd297e69-3a4e-4bd1-996c-e9de7399112d" providerId="ADAL" clId="{7B5B7378-FD92-4147-BB7A-1BBD56208BCE}" dt="2023-11-30T16:56:31.490" v="735" actId="1076"/>
          <ac:spMkLst>
            <pc:docMk/>
            <pc:sldMk cId="2439256880" sldId="267"/>
            <ac:spMk id="15" creationId="{3781101F-0211-2A78-8A05-66E8D16D201A}"/>
          </ac:spMkLst>
        </pc:spChg>
        <pc:spChg chg="add del mod">
          <ac:chgData name="Hill, Tyler" userId="cd297e69-3a4e-4bd1-996c-e9de7399112d" providerId="ADAL" clId="{7B5B7378-FD92-4147-BB7A-1BBD56208BCE}" dt="2023-11-30T17:52:51.456" v="2153" actId="478"/>
          <ac:spMkLst>
            <pc:docMk/>
            <pc:sldMk cId="2439256880" sldId="267"/>
            <ac:spMk id="17" creationId="{2628A335-A43E-BB99-D4B7-FA3C9EBCDBD5}"/>
          </ac:spMkLst>
        </pc:spChg>
        <pc:spChg chg="add mod">
          <ac:chgData name="Hill, Tyler" userId="cd297e69-3a4e-4bd1-996c-e9de7399112d" providerId="ADAL" clId="{7B5B7378-FD92-4147-BB7A-1BBD56208BCE}" dt="2023-11-30T17:55:30.318" v="2257" actId="1076"/>
          <ac:spMkLst>
            <pc:docMk/>
            <pc:sldMk cId="2439256880" sldId="267"/>
            <ac:spMk id="18" creationId="{45160E1D-C520-64E9-25D2-3E980990F31D}"/>
          </ac:spMkLst>
        </pc:spChg>
        <pc:grpChg chg="add mod">
          <ac:chgData name="Hill, Tyler" userId="cd297e69-3a4e-4bd1-996c-e9de7399112d" providerId="ADAL" clId="{7B5B7378-FD92-4147-BB7A-1BBD56208BCE}" dt="2023-11-30T16:48:25.218" v="369" actId="164"/>
          <ac:grpSpMkLst>
            <pc:docMk/>
            <pc:sldMk cId="2439256880" sldId="267"/>
            <ac:grpSpMk id="7" creationId="{21B1C229-1B42-ED71-4C55-991343A45B1C}"/>
          </ac:grpSpMkLst>
        </pc:grpChg>
        <pc:grpChg chg="add mod">
          <ac:chgData name="Hill, Tyler" userId="cd297e69-3a4e-4bd1-996c-e9de7399112d" providerId="ADAL" clId="{7B5B7378-FD92-4147-BB7A-1BBD56208BCE}" dt="2023-11-30T16:48:31.436" v="372" actId="164"/>
          <ac:grpSpMkLst>
            <pc:docMk/>
            <pc:sldMk cId="2439256880" sldId="267"/>
            <ac:grpSpMk id="11" creationId="{4CC09F3E-B59B-3DFA-99BE-4C0D1CEFCAE3}"/>
          </ac:grpSpMkLst>
        </pc:grpChg>
        <pc:picChg chg="mod">
          <ac:chgData name="Hill, Tyler" userId="cd297e69-3a4e-4bd1-996c-e9de7399112d" providerId="ADAL" clId="{7B5B7378-FD92-4147-BB7A-1BBD56208BCE}" dt="2023-11-30T16:48:31.436" v="372" actId="164"/>
          <ac:picMkLst>
            <pc:docMk/>
            <pc:sldMk cId="2439256880" sldId="267"/>
            <ac:picMk id="6" creationId="{1C2FBE53-6676-3A1D-4310-7C2A2E320F9D}"/>
          </ac:picMkLst>
        </pc:picChg>
        <pc:picChg chg="mod">
          <ac:chgData name="Hill, Tyler" userId="cd297e69-3a4e-4bd1-996c-e9de7399112d" providerId="ADAL" clId="{7B5B7378-FD92-4147-BB7A-1BBD56208BCE}" dt="2023-11-30T16:48:31.436" v="372" actId="164"/>
          <ac:picMkLst>
            <pc:docMk/>
            <pc:sldMk cId="2439256880" sldId="267"/>
            <ac:picMk id="9" creationId="{5E0213A2-829F-814F-5376-D0FBF7B83EC4}"/>
          </ac:picMkLst>
        </pc:picChg>
      </pc:sldChg>
      <pc:sldChg chg="add del">
        <pc:chgData name="Hill, Tyler" userId="cd297e69-3a4e-4bd1-996c-e9de7399112d" providerId="ADAL" clId="{7B5B7378-FD92-4147-BB7A-1BBD56208BCE}" dt="2023-11-30T18:28:18.102" v="2523" actId="47"/>
        <pc:sldMkLst>
          <pc:docMk/>
          <pc:sldMk cId="3500325929" sldId="268"/>
        </pc:sldMkLst>
      </pc:sldChg>
      <pc:sldChg chg="delSp modSp add del mod modNotesTx">
        <pc:chgData name="Hill, Tyler" userId="cd297e69-3a4e-4bd1-996c-e9de7399112d" providerId="ADAL" clId="{7B5B7378-FD92-4147-BB7A-1BBD56208BCE}" dt="2023-11-30T18:47:23.306" v="2779" actId="47"/>
        <pc:sldMkLst>
          <pc:docMk/>
          <pc:sldMk cId="3529772095" sldId="268"/>
        </pc:sldMkLst>
        <pc:graphicFrameChg chg="del">
          <ac:chgData name="Hill, Tyler" userId="cd297e69-3a4e-4bd1-996c-e9de7399112d" providerId="ADAL" clId="{7B5B7378-FD92-4147-BB7A-1BBD56208BCE}" dt="2023-11-30T18:45:40.358" v="2763" actId="478"/>
          <ac:graphicFrameMkLst>
            <pc:docMk/>
            <pc:sldMk cId="3529772095" sldId="268"/>
            <ac:graphicFrameMk id="8" creationId="{BB45BCF0-44D5-5F96-73DD-D9E4A5856E9B}"/>
          </ac:graphicFrameMkLst>
        </pc:graphicFrameChg>
        <pc:picChg chg="del mod">
          <ac:chgData name="Hill, Tyler" userId="cd297e69-3a4e-4bd1-996c-e9de7399112d" providerId="ADAL" clId="{7B5B7378-FD92-4147-BB7A-1BBD56208BCE}" dt="2023-11-30T18:46:13.262" v="2773" actId="478"/>
          <ac:picMkLst>
            <pc:docMk/>
            <pc:sldMk cId="3529772095" sldId="268"/>
            <ac:picMk id="5" creationId="{96FBBFAC-839F-AFBD-2513-2EA31BC959FC}"/>
          </ac:picMkLst>
        </pc:picChg>
        <pc:picChg chg="del mod">
          <ac:chgData name="Hill, Tyler" userId="cd297e69-3a4e-4bd1-996c-e9de7399112d" providerId="ADAL" clId="{7B5B7378-FD92-4147-BB7A-1BBD56208BCE}" dt="2023-11-30T18:47:07.011" v="2776" actId="478"/>
          <ac:picMkLst>
            <pc:docMk/>
            <pc:sldMk cId="3529772095" sldId="268"/>
            <ac:picMk id="7" creationId="{B8D7C45C-9164-81CC-D40D-D3349CD7214C}"/>
          </ac:picMkLst>
        </pc:picChg>
        <pc:picChg chg="del mod">
          <ac:chgData name="Hill, Tyler" userId="cd297e69-3a4e-4bd1-996c-e9de7399112d" providerId="ADAL" clId="{7B5B7378-FD92-4147-BB7A-1BBD56208BCE}" dt="2023-11-30T18:47:07.279" v="2777" actId="478"/>
          <ac:picMkLst>
            <pc:docMk/>
            <pc:sldMk cId="3529772095" sldId="268"/>
            <ac:picMk id="10" creationId="{938F5FCE-261B-BCE0-3D45-1FB17D16C3A9}"/>
          </ac:picMkLst>
        </pc:picChg>
      </pc:sldChg>
      <pc:sldChg chg="addSp delSp modSp add del mod">
        <pc:chgData name="Hill, Tyler" userId="cd297e69-3a4e-4bd1-996c-e9de7399112d" providerId="ADAL" clId="{7B5B7378-FD92-4147-BB7A-1BBD56208BCE}" dt="2023-11-30T17:56:25.477" v="2258" actId="47"/>
        <pc:sldMkLst>
          <pc:docMk/>
          <pc:sldMk cId="4242214671" sldId="268"/>
        </pc:sldMkLst>
        <pc:spChg chg="del">
          <ac:chgData name="Hill, Tyler" userId="cd297e69-3a4e-4bd1-996c-e9de7399112d" providerId="ADAL" clId="{7B5B7378-FD92-4147-BB7A-1BBD56208BCE}" dt="2023-11-30T16:52:28.820" v="488" actId="478"/>
          <ac:spMkLst>
            <pc:docMk/>
            <pc:sldMk cId="4242214671" sldId="268"/>
            <ac:spMk id="3" creationId="{7D632FD3-F039-D36B-164B-CC0CEE7AFAA1}"/>
          </ac:spMkLst>
        </pc:spChg>
        <pc:spChg chg="add del mod">
          <ac:chgData name="Hill, Tyler" userId="cd297e69-3a4e-4bd1-996c-e9de7399112d" providerId="ADAL" clId="{7B5B7378-FD92-4147-BB7A-1BBD56208BCE}" dt="2023-11-30T17:52:38.695" v="2151" actId="478"/>
          <ac:spMkLst>
            <pc:docMk/>
            <pc:sldMk cId="4242214671" sldId="268"/>
            <ac:spMk id="5" creationId="{A8FEC306-95BB-B82C-C9C9-EB98DF6B0C07}"/>
          </ac:spMkLst>
        </pc:spChg>
        <pc:spChg chg="add del mod">
          <ac:chgData name="Hill, Tyler" userId="cd297e69-3a4e-4bd1-996c-e9de7399112d" providerId="ADAL" clId="{7B5B7378-FD92-4147-BB7A-1BBD56208BCE}" dt="2023-11-30T17:55:22.745" v="2254" actId="21"/>
          <ac:spMkLst>
            <pc:docMk/>
            <pc:sldMk cId="4242214671" sldId="268"/>
            <ac:spMk id="7" creationId="{69B6E130-E440-6E27-E80E-F3182696BC10}"/>
          </ac:spMkLst>
        </pc:spChg>
        <pc:spChg chg="del">
          <ac:chgData name="Hill, Tyler" userId="cd297e69-3a4e-4bd1-996c-e9de7399112d" providerId="ADAL" clId="{7B5B7378-FD92-4147-BB7A-1BBD56208BCE}" dt="2023-11-30T16:52:34.600" v="490" actId="478"/>
          <ac:spMkLst>
            <pc:docMk/>
            <pc:sldMk cId="4242214671" sldId="268"/>
            <ac:spMk id="15" creationId="{3781101F-0211-2A78-8A05-66E8D16D201A}"/>
          </ac:spMkLst>
        </pc:spChg>
        <pc:grpChg chg="del">
          <ac:chgData name="Hill, Tyler" userId="cd297e69-3a4e-4bd1-996c-e9de7399112d" providerId="ADAL" clId="{7B5B7378-FD92-4147-BB7A-1BBD56208BCE}" dt="2023-11-30T16:52:26.713" v="487" actId="478"/>
          <ac:grpSpMkLst>
            <pc:docMk/>
            <pc:sldMk cId="4242214671" sldId="268"/>
            <ac:grpSpMk id="11" creationId="{4CC09F3E-B59B-3DFA-99BE-4C0D1CEFCAE3}"/>
          </ac:grpSpMkLst>
        </pc:grpChg>
      </pc:sldChg>
      <pc:sldChg chg="delSp modSp add mod modNotesTx">
        <pc:chgData name="Hill, Tyler" userId="cd297e69-3a4e-4bd1-996c-e9de7399112d" providerId="ADAL" clId="{7B5B7378-FD92-4147-BB7A-1BBD56208BCE}" dt="2023-11-30T19:05:10.081" v="3972" actId="20577"/>
        <pc:sldMkLst>
          <pc:docMk/>
          <pc:sldMk cId="2625076167" sldId="269"/>
        </pc:sldMkLst>
        <pc:picChg chg="mod">
          <ac:chgData name="Hill, Tyler" userId="cd297e69-3a4e-4bd1-996c-e9de7399112d" providerId="ADAL" clId="{7B5B7378-FD92-4147-BB7A-1BBD56208BCE}" dt="2023-11-30T18:52:40.414" v="3223" actId="1076"/>
          <ac:picMkLst>
            <pc:docMk/>
            <pc:sldMk cId="2625076167" sldId="269"/>
            <ac:picMk id="2" creationId="{0EC75217-BEA8-4C6F-BE9F-B69B12FCDA53}"/>
          </ac:picMkLst>
        </pc:picChg>
        <pc:picChg chg="del">
          <ac:chgData name="Hill, Tyler" userId="cd297e69-3a4e-4bd1-996c-e9de7399112d" providerId="ADAL" clId="{7B5B7378-FD92-4147-BB7A-1BBD56208BCE}" dt="2023-11-30T18:50:32.672" v="3097" actId="478"/>
          <ac:picMkLst>
            <pc:docMk/>
            <pc:sldMk cId="2625076167" sldId="269"/>
            <ac:picMk id="4" creationId="{BE365B8D-3BE2-87CF-3C31-5C9415C65684}"/>
          </ac:picMkLst>
        </pc:picChg>
        <pc:picChg chg="del">
          <ac:chgData name="Hill, Tyler" userId="cd297e69-3a4e-4bd1-996c-e9de7399112d" providerId="ADAL" clId="{7B5B7378-FD92-4147-BB7A-1BBD56208BCE}" dt="2023-11-30T18:50:32.095" v="3096" actId="478"/>
          <ac:picMkLst>
            <pc:docMk/>
            <pc:sldMk cId="2625076167" sldId="269"/>
            <ac:picMk id="5" creationId="{3E328905-B9B4-0F62-72DF-732D3E6820EB}"/>
          </ac:picMkLst>
        </pc:picChg>
        <pc:picChg chg="mod">
          <ac:chgData name="Hill, Tyler" userId="cd297e69-3a4e-4bd1-996c-e9de7399112d" providerId="ADAL" clId="{7B5B7378-FD92-4147-BB7A-1BBD56208BCE}" dt="2023-11-30T18:50:50.620" v="3103" actId="1076"/>
          <ac:picMkLst>
            <pc:docMk/>
            <pc:sldMk cId="2625076167" sldId="269"/>
            <ac:picMk id="6" creationId="{C130C6B5-0D08-CE1E-C7F5-2D362C153AD3}"/>
          </ac:picMkLst>
        </pc:picChg>
        <pc:picChg chg="mod">
          <ac:chgData name="Hill, Tyler" userId="cd297e69-3a4e-4bd1-996c-e9de7399112d" providerId="ADAL" clId="{7B5B7378-FD92-4147-BB7A-1BBD56208BCE}" dt="2023-11-30T18:50:55.081" v="3104" actId="1076"/>
          <ac:picMkLst>
            <pc:docMk/>
            <pc:sldMk cId="2625076167" sldId="269"/>
            <ac:picMk id="7" creationId="{E55100DD-8243-F5B0-BD71-6F3552D299B5}"/>
          </ac:picMkLst>
        </pc:picChg>
      </pc:sldChg>
      <pc:sldChg chg="add modNotesTx">
        <pc:chgData name="Hill, Tyler" userId="cd297e69-3a4e-4bd1-996c-e9de7399112d" providerId="ADAL" clId="{7B5B7378-FD92-4147-BB7A-1BBD56208BCE}" dt="2023-11-30T18:58:24.264" v="3549" actId="20577"/>
        <pc:sldMkLst>
          <pc:docMk/>
          <pc:sldMk cId="2470960843" sldId="270"/>
        </pc:sldMkLst>
      </pc:sldChg>
      <pc:sldChg chg="add modNotesTx">
        <pc:chgData name="Hill, Tyler" userId="cd297e69-3a4e-4bd1-996c-e9de7399112d" providerId="ADAL" clId="{7B5B7378-FD92-4147-BB7A-1BBD56208BCE}" dt="2023-11-30T19:15:38.491" v="4233" actId="20577"/>
        <pc:sldMkLst>
          <pc:docMk/>
          <pc:sldMk cId="947572333" sldId="271"/>
        </pc:sldMkLst>
      </pc:sldChg>
      <pc:sldChg chg="addSp modSp new mod setBg">
        <pc:chgData name="Hill, Tyler" userId="cd297e69-3a4e-4bd1-996c-e9de7399112d" providerId="ADAL" clId="{7B5B7378-FD92-4147-BB7A-1BBD56208BCE}" dt="2023-11-30T19:48:19.710" v="4970" actId="20577"/>
        <pc:sldMkLst>
          <pc:docMk/>
          <pc:sldMk cId="2863567196" sldId="272"/>
        </pc:sldMkLst>
        <pc:spChg chg="mod">
          <ac:chgData name="Hill, Tyler" userId="cd297e69-3a4e-4bd1-996c-e9de7399112d" providerId="ADAL" clId="{7B5B7378-FD92-4147-BB7A-1BBD56208BCE}" dt="2023-11-30T19:26:12.365" v="4725" actId="26606"/>
          <ac:spMkLst>
            <pc:docMk/>
            <pc:sldMk cId="2863567196" sldId="272"/>
            <ac:spMk id="2" creationId="{A83CFF96-905C-1A2B-9EA2-8425E22A60FD}"/>
          </ac:spMkLst>
        </pc:spChg>
        <pc:spChg chg="mod">
          <ac:chgData name="Hill, Tyler" userId="cd297e69-3a4e-4bd1-996c-e9de7399112d" providerId="ADAL" clId="{7B5B7378-FD92-4147-BB7A-1BBD56208BCE}" dt="2023-11-30T19:48:19.710" v="4970" actId="20577"/>
          <ac:spMkLst>
            <pc:docMk/>
            <pc:sldMk cId="2863567196" sldId="272"/>
            <ac:spMk id="3" creationId="{BB9FD825-7A7D-FA9D-2159-0A2C86B9AF24}"/>
          </ac:spMkLst>
        </pc:spChg>
        <pc:spChg chg="add">
          <ac:chgData name="Hill, Tyler" userId="cd297e69-3a4e-4bd1-996c-e9de7399112d" providerId="ADAL" clId="{7B5B7378-FD92-4147-BB7A-1BBD56208BCE}" dt="2023-11-30T19:26:12.365" v="4725" actId="26606"/>
          <ac:spMkLst>
            <pc:docMk/>
            <pc:sldMk cId="2863567196" sldId="272"/>
            <ac:spMk id="8" creationId="{1B15ED52-F352-441B-82BF-E0EA34836D08}"/>
          </ac:spMkLst>
        </pc:spChg>
        <pc:spChg chg="add">
          <ac:chgData name="Hill, Tyler" userId="cd297e69-3a4e-4bd1-996c-e9de7399112d" providerId="ADAL" clId="{7B5B7378-FD92-4147-BB7A-1BBD56208BCE}" dt="2023-11-30T19:26:12.365" v="4725" actId="26606"/>
          <ac:spMkLst>
            <pc:docMk/>
            <pc:sldMk cId="2863567196" sldId="272"/>
            <ac:spMk id="10" creationId="{3B2E3793-BFE6-45A2-9B7B-E18844431C99}"/>
          </ac:spMkLst>
        </pc:spChg>
        <pc:spChg chg="add">
          <ac:chgData name="Hill, Tyler" userId="cd297e69-3a4e-4bd1-996c-e9de7399112d" providerId="ADAL" clId="{7B5B7378-FD92-4147-BB7A-1BBD56208BCE}" dt="2023-11-30T19:26:12.365" v="4725" actId="26606"/>
          <ac:spMkLst>
            <pc:docMk/>
            <pc:sldMk cId="2863567196" sldId="272"/>
            <ac:spMk id="12" creationId="{BC4C4868-CB8F-4AF9-9CDB-8108F2C19B67}"/>
          </ac:spMkLst>
        </pc:spChg>
        <pc:spChg chg="add">
          <ac:chgData name="Hill, Tyler" userId="cd297e69-3a4e-4bd1-996c-e9de7399112d" providerId="ADAL" clId="{7B5B7378-FD92-4147-BB7A-1BBD56208BCE}" dt="2023-11-30T19:26:12.365" v="4725" actId="26606"/>
          <ac:spMkLst>
            <pc:docMk/>
            <pc:sldMk cId="2863567196" sldId="272"/>
            <ac:spMk id="14" creationId="{375E0459-6403-40CD-989D-56A4407CA12E}"/>
          </ac:spMkLst>
        </pc:spChg>
        <pc:spChg chg="add">
          <ac:chgData name="Hill, Tyler" userId="cd297e69-3a4e-4bd1-996c-e9de7399112d" providerId="ADAL" clId="{7B5B7378-FD92-4147-BB7A-1BBD56208BCE}" dt="2023-11-30T19:26:12.365" v="4725" actId="26606"/>
          <ac:spMkLst>
            <pc:docMk/>
            <pc:sldMk cId="2863567196" sldId="272"/>
            <ac:spMk id="16" creationId="{53E5B1A8-3AC9-4BD1-9BBC-78CA94F2D1BA}"/>
          </ac:spMkLst>
        </pc:spChg>
      </pc:sldChg>
      <pc:sldChg chg="delSp add del setBg delDesignElem">
        <pc:chgData name="Hill, Tyler" userId="cd297e69-3a4e-4bd1-996c-e9de7399112d" providerId="ADAL" clId="{7B5B7378-FD92-4147-BB7A-1BBD56208BCE}" dt="2023-11-30T19:23:14.419" v="4397" actId="47"/>
        <pc:sldMkLst>
          <pc:docMk/>
          <pc:sldMk cId="99539312" sldId="273"/>
        </pc:sldMkLst>
        <pc:spChg chg="del">
          <ac:chgData name="Hill, Tyler" userId="cd297e69-3a4e-4bd1-996c-e9de7399112d" providerId="ADAL" clId="{7B5B7378-FD92-4147-BB7A-1BBD56208BCE}" dt="2023-11-30T19:23:11.813" v="4396"/>
          <ac:spMkLst>
            <pc:docMk/>
            <pc:sldMk cId="99539312" sldId="273"/>
            <ac:spMk id="8" creationId="{1B15ED52-F352-441B-82BF-E0EA34836D08}"/>
          </ac:spMkLst>
        </pc:spChg>
        <pc:spChg chg="del">
          <ac:chgData name="Hill, Tyler" userId="cd297e69-3a4e-4bd1-996c-e9de7399112d" providerId="ADAL" clId="{7B5B7378-FD92-4147-BB7A-1BBD56208BCE}" dt="2023-11-30T19:23:11.813" v="4396"/>
          <ac:spMkLst>
            <pc:docMk/>
            <pc:sldMk cId="99539312" sldId="273"/>
            <ac:spMk id="10" creationId="{3B2E3793-BFE6-45A2-9B7B-E18844431C99}"/>
          </ac:spMkLst>
        </pc:spChg>
        <pc:spChg chg="del">
          <ac:chgData name="Hill, Tyler" userId="cd297e69-3a4e-4bd1-996c-e9de7399112d" providerId="ADAL" clId="{7B5B7378-FD92-4147-BB7A-1BBD56208BCE}" dt="2023-11-30T19:23:11.813" v="4396"/>
          <ac:spMkLst>
            <pc:docMk/>
            <pc:sldMk cId="99539312" sldId="273"/>
            <ac:spMk id="12" creationId="{BC4C4868-CB8F-4AF9-9CDB-8108F2C19B67}"/>
          </ac:spMkLst>
        </pc:spChg>
        <pc:spChg chg="del">
          <ac:chgData name="Hill, Tyler" userId="cd297e69-3a4e-4bd1-996c-e9de7399112d" providerId="ADAL" clId="{7B5B7378-FD92-4147-BB7A-1BBD56208BCE}" dt="2023-11-30T19:23:11.813" v="4396"/>
          <ac:spMkLst>
            <pc:docMk/>
            <pc:sldMk cId="99539312" sldId="273"/>
            <ac:spMk id="14" creationId="{375E0459-6403-40CD-989D-56A4407CA12E}"/>
          </ac:spMkLst>
        </pc:spChg>
        <pc:spChg chg="del">
          <ac:chgData name="Hill, Tyler" userId="cd297e69-3a4e-4bd1-996c-e9de7399112d" providerId="ADAL" clId="{7B5B7378-FD92-4147-BB7A-1BBD56208BCE}" dt="2023-11-30T19:23:11.813" v="4396"/>
          <ac:spMkLst>
            <pc:docMk/>
            <pc:sldMk cId="99539312" sldId="273"/>
            <ac:spMk id="16" creationId="{53E5B1A8-3AC9-4BD1-9BBC-78CA94F2D1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F1F38-7A18-4198-92F4-11A99A2044F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58587-91FF-4B49-AA73-0F423B8C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5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Designated in 2020, 2</a:t>
            </a:r>
            <a:r>
              <a:rPr lang="en-US" baseline="30000" dirty="0"/>
              <a:t>nd</a:t>
            </a:r>
            <a:r>
              <a:rPr lang="en-US" dirty="0"/>
              <a:t> largest aquatic preserve in the state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wanted to determine any redundancies between sampling sites to determine long-term feasibility of continued sampling (regarding logistics of sample collection and budgeting)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Some systems are entirely estuarine, some have river and estuary components</a:t>
            </a:r>
          </a:p>
          <a:p>
            <a:endParaRPr lang="en-US" dirty="0"/>
          </a:p>
          <a:p>
            <a:r>
              <a:rPr lang="en-US" dirty="0"/>
              <a:t>Assumption is that river-based sampling will be maintained to capture gradients (esp. salinity)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58587-91FF-4B49-AA73-0F423B8C2C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1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Long-term trend monitoring</a:t>
            </a:r>
          </a:p>
          <a:p>
            <a:endParaRPr lang="en-US" dirty="0"/>
          </a:p>
          <a:p>
            <a:r>
              <a:rPr lang="en-US" dirty="0"/>
              <a:t>Establishing a baseline water quality status</a:t>
            </a:r>
          </a:p>
          <a:p>
            <a:endParaRPr lang="en-US" dirty="0"/>
          </a:p>
          <a:p>
            <a:r>
              <a:rPr lang="en-US" dirty="0"/>
              <a:t>Original experimental design appears to be designed to capture river, river mouth, and salinity zones within the estuary, with replication</a:t>
            </a:r>
          </a:p>
          <a:p>
            <a:endParaRPr lang="en-US" dirty="0"/>
          </a:p>
          <a:p>
            <a:r>
              <a:rPr lang="en-US" dirty="0"/>
              <a:t>Maybe some sampling sites are redundant now that regional baselines have been established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Quarterly sampling in some of the same areas done by SWFWMD (2015 -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58587-91FF-4B49-AA73-0F423B8C2C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6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Permanova</a:t>
            </a:r>
            <a:r>
              <a:rPr lang="en-US" dirty="0"/>
              <a:t> results, groups are pair-wise comparisons between each station</a:t>
            </a:r>
          </a:p>
          <a:p>
            <a:endParaRPr lang="en-US" dirty="0"/>
          </a:p>
          <a:p>
            <a:r>
              <a:rPr lang="en-US" dirty="0"/>
              <a:t>Low t-test values (typically under 1) and p-values greater than 0.95 could be classified as significantly similar</a:t>
            </a:r>
          </a:p>
          <a:p>
            <a:endParaRPr lang="en-US" dirty="0"/>
          </a:p>
          <a:p>
            <a:r>
              <a:rPr lang="en-US" dirty="0"/>
              <a:t>(Non-metric multidimensional scaling)</a:t>
            </a:r>
          </a:p>
          <a:p>
            <a:r>
              <a:rPr lang="en-US" dirty="0"/>
              <a:t>For </a:t>
            </a:r>
            <a:r>
              <a:rPr lang="en-US" dirty="0" err="1"/>
              <a:t>nMDS</a:t>
            </a:r>
            <a:r>
              <a:rPr lang="en-US" dirty="0"/>
              <a:t>, data must be normalized first. The dendrogram is obtained from station averages, then overlaid on the </a:t>
            </a:r>
            <a:r>
              <a:rPr lang="en-US" dirty="0" err="1"/>
              <a:t>nMDS</a:t>
            </a:r>
            <a:r>
              <a:rPr lang="en-US" dirty="0"/>
              <a:t> plots to produce the “lassos”</a:t>
            </a:r>
          </a:p>
          <a:p>
            <a:r>
              <a:rPr lang="en-US" dirty="0"/>
              <a:t>The “distance” lassos (red, blue, green) on the </a:t>
            </a:r>
            <a:r>
              <a:rPr lang="en-US" dirty="0" err="1"/>
              <a:t>nMDS</a:t>
            </a:r>
            <a:r>
              <a:rPr lang="en-US" dirty="0"/>
              <a:t> plots correspond to </a:t>
            </a:r>
            <a:r>
              <a:rPr lang="en-US"/>
              <a:t>the y-axis deno</a:t>
            </a:r>
            <a:endParaRPr lang="en-US" dirty="0"/>
          </a:p>
          <a:p>
            <a:endParaRPr lang="en-US" dirty="0"/>
          </a:p>
          <a:p>
            <a:r>
              <a:rPr lang="en-US" dirty="0"/>
              <a:t>Green lassos implying a higher level of similarity between the stations in multidimensional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58587-91FF-4B49-AA73-0F423B8C2C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99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approach was to compare dry and wet seasons to see the differences in groupings during rainy season and dry season</a:t>
            </a:r>
          </a:p>
          <a:p>
            <a:endParaRPr lang="en-US" dirty="0"/>
          </a:p>
          <a:p>
            <a:r>
              <a:rPr lang="en-US" dirty="0"/>
              <a:t>This is from the original analysis using only 3 years of recent data;</a:t>
            </a:r>
          </a:p>
          <a:p>
            <a:endParaRPr lang="en-US" dirty="0"/>
          </a:p>
          <a:p>
            <a:r>
              <a:rPr lang="en-US" dirty="0"/>
              <a:t>Using the Project Coast definition: wet season (may 15 to October 15), dry season (Jan 1</a:t>
            </a:r>
            <a:r>
              <a:rPr lang="en-US" baseline="30000" dirty="0"/>
              <a:t>st</a:t>
            </a:r>
            <a:r>
              <a:rPr lang="en-US" dirty="0"/>
              <a:t> to May 14)</a:t>
            </a:r>
          </a:p>
          <a:p>
            <a:endParaRPr lang="en-US" dirty="0"/>
          </a:p>
          <a:p>
            <a:r>
              <a:rPr lang="en-US" dirty="0"/>
              <a:t>The groupings stayed mostly consistent, but with higher levels of clustering during Wet season.</a:t>
            </a:r>
          </a:p>
          <a:p>
            <a:endParaRPr lang="en-US" dirty="0"/>
          </a:p>
          <a:p>
            <a:r>
              <a:rPr lang="en-US" dirty="0"/>
              <a:t>The plots using all available data provided a good overall picture of the relatedness of sampling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58587-91FF-4B49-AA73-0F423B8C2C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Chassahowitzka is a good representation of river systems in Nature Coast</a:t>
            </a:r>
          </a:p>
          <a:p>
            <a:endParaRPr lang="en-US" dirty="0"/>
          </a:p>
          <a:p>
            <a:r>
              <a:rPr lang="en-US" dirty="0"/>
              <a:t>Here the river-to-estuary gradient is apparent, with salinity being the main driver. Temperature and dissolved oxygen to a lesser extent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58587-91FF-4B49-AA73-0F423B8C2C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(from earlier analysis using 3 years of data)</a:t>
            </a:r>
          </a:p>
          <a:p>
            <a:endParaRPr lang="en-US" dirty="0"/>
          </a:p>
          <a:p>
            <a:r>
              <a:rPr lang="en-US" dirty="0"/>
              <a:t>Site 1 starting at the spring-fed source of the river heading out into estuary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58587-91FF-4B49-AA73-0F423B8C2C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26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1,2,3 are river </a:t>
            </a:r>
            <a:r>
              <a:rPr lang="en-US"/>
              <a:t>sampling sites</a:t>
            </a:r>
            <a:endParaRPr lang="en-US" dirty="0"/>
          </a:p>
          <a:p>
            <a:r>
              <a:rPr lang="en-US" dirty="0"/>
              <a:t>4,5 group together as near-shore sites</a:t>
            </a:r>
          </a:p>
          <a:p>
            <a:r>
              <a:rPr lang="en-US" dirty="0"/>
              <a:t>6,7,8,9,10 are grouped together as estuarine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58587-91FF-4B49-AA73-0F423B8C2C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96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more oblong stations (such as station 4 - pink) imply a higher level of seasonal variation at those stations (station 4 is estuarine but close to river mouth). Compared to station 1 where the averages cluster more tightly, implying less seasonal variation between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58587-91FF-4B49-AA73-0F423B8C2C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77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58587-91FF-4B49-AA73-0F423B8C2C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C1E5-C838-A76C-FBE2-19EED46C7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7D54D-BD05-5FED-1F5A-5D0278D77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8AA0-0131-7387-72E9-6DD9A5AD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CC6F-81E1-480A-B591-E1E7985877D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07778-FA68-6694-FD8E-3D2CB668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D78A0-9537-B7A1-DE0B-E5E8886F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6A64-548A-4EAC-8062-D2DD8718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6C0C-C7B2-BAAE-E1F6-6C0261AD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B80FB-C331-C281-5C04-D500FD448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08B7-6AA3-CCC3-5463-35FB1AD8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CC6F-81E1-480A-B591-E1E7985877D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63916-2978-B12B-DCDF-AD0E5E9F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6B2C-7DF6-3AF3-14EA-96965B54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6A64-548A-4EAC-8062-D2DD8718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D739D-9A0E-9A26-45F7-5F2F3D837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70ED6-DCA8-3E1F-ED2B-E6021CD28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2237A-45BD-A0CB-9559-016777AE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CC6F-81E1-480A-B591-E1E7985877D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809A-9D72-91DB-1563-3A4E7380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872C7-A816-F1C0-56A8-9AB2342C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6A64-548A-4EAC-8062-D2DD8718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EA5C-4439-473D-0207-3B0737F2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0A71-8037-4DE8-6B05-A116C7AC8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1743A-2FDE-A16C-8AAB-E3B65723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CC6F-81E1-480A-B591-E1E7985877D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4AA5-3C21-A5DE-89FC-05D01EBA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7B98A-5AA9-DF73-412B-C2F34490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6A64-548A-4EAC-8062-D2DD8718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1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7FB3-8B5A-6CD5-0C77-178CDAF2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78BC2-2B70-D5F4-B304-926454D07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188B-C75C-44D3-BA9A-A067E9E5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CC6F-81E1-480A-B591-E1E7985877D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397EB-5AA2-F57D-FDA1-552FFC53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19496-22F4-7EE4-748B-C03454AA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6A64-548A-4EAC-8062-D2DD8718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0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1F7C-E0E5-3E6F-4B9D-5E3A48B4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CB5A-D189-8BDA-180B-F3B14CCC3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A9955-61F3-2988-BD38-18C7EF5C0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CD04E-2CA6-9273-5091-0B52E6CF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CC6F-81E1-480A-B591-E1E7985877D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5A142-E3B7-15B1-B038-4B5E1628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8F0B4-A88A-095F-B588-3D7A4605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6A64-548A-4EAC-8062-D2DD8718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6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E8F-FC43-348C-438A-413780F2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6FF7C-9A61-28C6-6FD8-976629911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F9701-3879-F533-891C-0DAFAC11A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4D05A-9ED7-FB00-D903-1912B95FB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41E22-589C-C1C8-9185-C00C50670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0FA08-7996-0E45-73DC-CB775CEE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CC6F-81E1-480A-B591-E1E7985877D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8EA44-0770-CE44-4123-479EAA46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1A9E9-055A-1E36-274C-D26DE2E9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6A64-548A-4EAC-8062-D2DD8718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1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A21E-0CDC-2319-E43D-69E6AE96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71E8E-E65E-25D6-DB46-0B9CA5BA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CC6F-81E1-480A-B591-E1E7985877D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6ED38-A4EB-5F2F-FF23-1AECA6B3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C39E8-1CDA-5744-7CAE-5A4C68B1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6A64-548A-4EAC-8062-D2DD8718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64E9-C088-D871-E6ED-F541F59B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CC6F-81E1-480A-B591-E1E7985877D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CD66B-F0FD-7463-DDEC-86DB200A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0C453-9DD3-3463-EE9C-86C3B10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6A64-548A-4EAC-8062-D2DD8718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4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4CC-C9FD-760E-6853-60724B6A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2B849-CA83-466C-9B90-8CB62E21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4F94A-B71A-184B-F0FC-B4821738D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4CCC6-6737-A6D9-9CA3-E112E39C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CC6F-81E1-480A-B591-E1E7985877D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45EE3-4B25-DF3E-F24E-4CAA6B91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E872C-07ED-91A5-BEF9-9338A796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6A64-548A-4EAC-8062-D2DD8718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1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522-3318-A7C8-09FE-6843000E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01A8A-F80E-1868-EB07-88FC409D6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21DE7-0654-CCCB-BE7E-E71EDC79D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3AFA5-02E6-EE39-CE57-5757BC79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CC6F-81E1-480A-B591-E1E7985877D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35DDD-0247-EE82-D96D-32218885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2A050-F29A-80A3-355F-B6DC6386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6A64-548A-4EAC-8062-D2DD8718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1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24B85-351B-9B30-DCF6-493BF12A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43607-3C08-233B-DF99-39A00C1BD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AAEAC-2339-7284-3772-A385A8BBC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FCC6F-81E1-480A-B591-E1E7985877D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41D53-CC16-9BEB-DF1F-BCB95A4F1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78071-7281-06B7-0A11-FFEBA1CA9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26A64-548A-4EAC-8062-D2DD8718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4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oleObject" Target="../embeddings/Microsoft_Word_97_-_2003_Document.doc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e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25832-D913-68C0-C9DC-BEBF5EA6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Nature Coast Aquatic Preserve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2FD3-F039-D36B-164B-CC0CEE7A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16" y="1827071"/>
            <a:ext cx="4686393" cy="456182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Nine estuarine / river systems: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Anclote</a:t>
            </a:r>
          </a:p>
          <a:p>
            <a:pPr lvl="1"/>
            <a:r>
              <a:rPr lang="en-US" sz="1600" dirty="0"/>
              <a:t>Aripeka</a:t>
            </a:r>
          </a:p>
          <a:p>
            <a:pPr lvl="1"/>
            <a:r>
              <a:rPr lang="en-US" sz="1600" dirty="0"/>
              <a:t>Chassahowitzka</a:t>
            </a:r>
          </a:p>
          <a:p>
            <a:pPr lvl="1"/>
            <a:r>
              <a:rPr lang="en-US" sz="1600" dirty="0"/>
              <a:t>Crystal River</a:t>
            </a:r>
          </a:p>
          <a:p>
            <a:pPr lvl="1"/>
            <a:r>
              <a:rPr lang="en-US" sz="1600" dirty="0"/>
              <a:t>Homosassa</a:t>
            </a:r>
          </a:p>
          <a:p>
            <a:pPr lvl="1"/>
            <a:r>
              <a:rPr lang="en-US" sz="1600" dirty="0"/>
              <a:t>Hudson</a:t>
            </a:r>
          </a:p>
          <a:p>
            <a:pPr lvl="1"/>
            <a:r>
              <a:rPr lang="en-US" sz="1600" dirty="0"/>
              <a:t>Pithlachascotee</a:t>
            </a:r>
          </a:p>
          <a:p>
            <a:pPr lvl="1"/>
            <a:r>
              <a:rPr lang="en-US" sz="1600" dirty="0"/>
              <a:t>Withlacoochee</a:t>
            </a:r>
          </a:p>
          <a:p>
            <a:pPr lvl="1"/>
            <a:r>
              <a:rPr lang="en-US" sz="1600" dirty="0"/>
              <a:t>Weeki Wachee</a:t>
            </a:r>
            <a:endParaRPr lang="en-US" sz="20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2FBE53-6676-3A1D-4310-7C2A2E320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075992" y="1836356"/>
            <a:ext cx="4010583" cy="4610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0213A2-829F-814F-5376-D0FBF7B83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92" y="3241489"/>
            <a:ext cx="1695687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1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oup of people&#10;&#10;Description automatically generated">
            <a:extLst>
              <a:ext uri="{FF2B5EF4-FFF2-40B4-BE49-F238E27FC236}">
                <a16:creationId xmlns:a16="http://schemas.microsoft.com/office/drawing/2014/main" id="{0C8B062E-A4B8-6AA5-DDF3-1F353B60C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59" y="0"/>
            <a:ext cx="5391806" cy="2743200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AEBFA00-E3A7-5E68-0452-B5AE7C051B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1" r="11793"/>
          <a:stretch/>
        </p:blipFill>
        <p:spPr>
          <a:xfrm>
            <a:off x="7504065" y="1"/>
            <a:ext cx="4658264" cy="3101474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4E4994F-7AEF-D49E-392D-587C695527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883513"/>
              </p:ext>
            </p:extLst>
          </p:nvPr>
        </p:nvGraphicFramePr>
        <p:xfrm>
          <a:off x="146050" y="1216025"/>
          <a:ext cx="5075238" cy="699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56042" imgH="8221562" progId="Word.Document.8">
                  <p:embed/>
                </p:oleObj>
              </mc:Choice>
              <mc:Fallback>
                <p:oleObj name="Document" r:id="rId4" imgW="5956042" imgH="8221562" progId="Word.Document.8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4E4994F-7AEF-D49E-392D-587C695527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050" y="1216025"/>
                        <a:ext cx="5075238" cy="699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6203C43D-E31A-F117-5BA3-5BB7B48CDF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37" y="2787007"/>
            <a:ext cx="4541102" cy="385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4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oup&#10;&#10;Description automatically generated">
            <a:extLst>
              <a:ext uri="{FF2B5EF4-FFF2-40B4-BE49-F238E27FC236}">
                <a16:creationId xmlns:a16="http://schemas.microsoft.com/office/drawing/2014/main" id="{B6B64154-DBE5-E9CF-5447-C5920D781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62" y="150095"/>
            <a:ext cx="5106874" cy="2598234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F102DE1-0A18-36DE-15BE-85EF9F36ED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5" r="11650"/>
          <a:stretch/>
        </p:blipFill>
        <p:spPr>
          <a:xfrm>
            <a:off x="7533736" y="1"/>
            <a:ext cx="4658264" cy="3101474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2A50A68-DC44-8D49-9E8A-B3BDC6DDAE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49724"/>
              </p:ext>
            </p:extLst>
          </p:nvPr>
        </p:nvGraphicFramePr>
        <p:xfrm>
          <a:off x="35593" y="0"/>
          <a:ext cx="6278909" cy="8722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956042" imgH="8278639" progId="Word.Document.8">
                  <p:embed/>
                </p:oleObj>
              </mc:Choice>
              <mc:Fallback>
                <p:oleObj name="Document" r:id="rId5" imgW="5956042" imgH="8278639" progId="Word.Document.8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2A50A68-DC44-8D49-9E8A-B3BDC6DDAE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93" y="0"/>
                        <a:ext cx="6278909" cy="8722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A map of a station clustering&#10;&#10;Description automatically generated">
            <a:extLst>
              <a:ext uri="{FF2B5EF4-FFF2-40B4-BE49-F238E27FC236}">
                <a16:creationId xmlns:a16="http://schemas.microsoft.com/office/drawing/2014/main" id="{03724E0A-33CB-4C20-76E6-54E01D3588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76" y="3101475"/>
            <a:ext cx="3690836" cy="36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8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oup of people&#10;&#10;Description automatically generated">
            <a:extLst>
              <a:ext uri="{FF2B5EF4-FFF2-40B4-BE49-F238E27FC236}">
                <a16:creationId xmlns:a16="http://schemas.microsoft.com/office/drawing/2014/main" id="{BE8B0644-B6CF-94E7-8F0F-A9511F13E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07" y="101121"/>
            <a:ext cx="5442670" cy="2769078"/>
          </a:xfrm>
          <a:prstGeom prst="rect">
            <a:avLst/>
          </a:prstGeom>
        </p:spPr>
      </p:pic>
      <p:pic>
        <p:nvPicPr>
          <p:cNvPr id="7" name="Picture 6" descr="A screen shot of a diagram&#10;&#10;Description automatically generated">
            <a:extLst>
              <a:ext uri="{FF2B5EF4-FFF2-40B4-BE49-F238E27FC236}">
                <a16:creationId xmlns:a16="http://schemas.microsoft.com/office/drawing/2014/main" id="{5CD28DA7-6C38-70E5-1FDE-7DED01564A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1" r="11793"/>
          <a:stretch/>
        </p:blipFill>
        <p:spPr>
          <a:xfrm>
            <a:off x="7533736" y="1319464"/>
            <a:ext cx="4658264" cy="3101472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5C7A786-2322-097E-E991-284E41726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120004"/>
              </p:ext>
            </p:extLst>
          </p:nvPr>
        </p:nvGraphicFramePr>
        <p:xfrm>
          <a:off x="146050" y="228600"/>
          <a:ext cx="6045200" cy="615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56042" imgH="6070713" progId="Word.Document.8">
                  <p:embed/>
                </p:oleObj>
              </mc:Choice>
              <mc:Fallback>
                <p:oleObj name="Document" r:id="rId4" imgW="5956042" imgH="6070713" progId="Word.Document.8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5C7A786-2322-097E-E991-284E41726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050" y="228600"/>
                        <a:ext cx="6045200" cy="615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A map of a station clustering system&#10;&#10;Description automatically generated">
            <a:extLst>
              <a:ext uri="{FF2B5EF4-FFF2-40B4-BE49-F238E27FC236}">
                <a16:creationId xmlns:a16="http://schemas.microsoft.com/office/drawing/2014/main" id="{19FA3F86-53E8-E83A-A027-F310E15159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251" y="3101474"/>
            <a:ext cx="4068236" cy="375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8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oup of people&#10;&#10;Description automatically generated">
            <a:extLst>
              <a:ext uri="{FF2B5EF4-FFF2-40B4-BE49-F238E27FC236}">
                <a16:creationId xmlns:a16="http://schemas.microsoft.com/office/drawing/2014/main" id="{15F2BD07-DE66-545D-E0E8-389A004DA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742" y="103519"/>
            <a:ext cx="5323980" cy="2708692"/>
          </a:xfrm>
          <a:prstGeom prst="rect">
            <a:avLst/>
          </a:prstGeom>
        </p:spPr>
      </p:pic>
      <p:pic>
        <p:nvPicPr>
          <p:cNvPr id="5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23AF0B58-D474-5480-92CA-19276AAE7C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4" r="11792"/>
          <a:stretch/>
        </p:blipFill>
        <p:spPr>
          <a:xfrm>
            <a:off x="7577722" y="-2073"/>
            <a:ext cx="4614278" cy="3101474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CDAED7C-70DB-1E5C-07BF-B827FD3EFC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168714"/>
              </p:ext>
            </p:extLst>
          </p:nvPr>
        </p:nvGraphicFramePr>
        <p:xfrm>
          <a:off x="129846" y="672860"/>
          <a:ext cx="5346063" cy="735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56042" imgH="8192663" progId="Word.Document.8">
                  <p:embed/>
                </p:oleObj>
              </mc:Choice>
              <mc:Fallback>
                <p:oleObj name="Document" r:id="rId4" imgW="5956042" imgH="8192663" progId="Word.Document.8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CDAED7C-70DB-1E5C-07BF-B827FD3EFC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846" y="672860"/>
                        <a:ext cx="5346063" cy="7359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A map of a lake&#10;&#10;Description automatically generated">
            <a:extLst>
              <a:ext uri="{FF2B5EF4-FFF2-40B4-BE49-F238E27FC236}">
                <a16:creationId xmlns:a16="http://schemas.microsoft.com/office/drawing/2014/main" id="{091C2CE7-1E7B-D3E4-564D-57598C2CD2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21" y="3099403"/>
            <a:ext cx="5333144" cy="37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2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oup of people&#10;&#10;Description automatically generated">
            <a:extLst>
              <a:ext uri="{FF2B5EF4-FFF2-40B4-BE49-F238E27FC236}">
                <a16:creationId xmlns:a16="http://schemas.microsoft.com/office/drawing/2014/main" id="{F1D39D4F-40C7-FC62-3651-D111D9C7E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05" y="0"/>
            <a:ext cx="5357895" cy="2725947"/>
          </a:xfrm>
          <a:prstGeom prst="rect">
            <a:avLst/>
          </a:prstGeom>
        </p:spPr>
      </p:pic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EEBA0302-F6A6-1F74-CF3E-D07CEE97E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8" r="13490"/>
          <a:stretch/>
        </p:blipFill>
        <p:spPr>
          <a:xfrm>
            <a:off x="7783901" y="0"/>
            <a:ext cx="4408099" cy="3101474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C4F7BFF-6BF7-636F-5602-095DB5F40D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06385"/>
              </p:ext>
            </p:extLst>
          </p:nvPr>
        </p:nvGraphicFramePr>
        <p:xfrm>
          <a:off x="165100" y="1014413"/>
          <a:ext cx="5248275" cy="723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56042" imgH="8221562" progId="Word.Document.8">
                  <p:embed/>
                </p:oleObj>
              </mc:Choice>
              <mc:Fallback>
                <p:oleObj name="Document" r:id="rId4" imgW="5956042" imgH="8221562" progId="Word.Document.8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C4F7BFF-6BF7-636F-5602-095DB5F40D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100" y="1014413"/>
                        <a:ext cx="5248275" cy="7234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A map of a city with many small circles&#10;&#10;Description automatically generated">
            <a:extLst>
              <a:ext uri="{FF2B5EF4-FFF2-40B4-BE49-F238E27FC236}">
                <a16:creationId xmlns:a16="http://schemas.microsoft.com/office/drawing/2014/main" id="{60E7A8AD-A387-BC93-B468-1D3560BB1A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366" y="3101475"/>
            <a:ext cx="5165268" cy="339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02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oup of people&#10;&#10;Description automatically generated">
            <a:extLst>
              <a:ext uri="{FF2B5EF4-FFF2-40B4-BE49-F238E27FC236}">
                <a16:creationId xmlns:a16="http://schemas.microsoft.com/office/drawing/2014/main" id="{60EC9DFE-44CA-0F44-B170-8DAA7B8D4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63" y="1"/>
            <a:ext cx="5103563" cy="2596550"/>
          </a:xfrm>
          <a:prstGeom prst="rect">
            <a:avLst/>
          </a:prstGeom>
        </p:spPr>
      </p:pic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24E92A98-C08B-B8C4-FCE6-E5DCBACF86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2" r="11368"/>
          <a:stretch/>
        </p:blipFill>
        <p:spPr>
          <a:xfrm>
            <a:off x="7519427" y="1"/>
            <a:ext cx="4672573" cy="3101474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3979C6E-A808-C09C-2781-8FA794D4A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640846"/>
              </p:ext>
            </p:extLst>
          </p:nvPr>
        </p:nvGraphicFramePr>
        <p:xfrm>
          <a:off x="128588" y="685800"/>
          <a:ext cx="5476875" cy="754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56042" imgH="8221562" progId="Word.Document.8">
                  <p:embed/>
                </p:oleObj>
              </mc:Choice>
              <mc:Fallback>
                <p:oleObj name="Document" r:id="rId4" imgW="5956042" imgH="8221562" progId="Word.Document.8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3979C6E-A808-C09C-2781-8FA794D4A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588" y="685800"/>
                        <a:ext cx="5476875" cy="754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A map of a river&#10;&#10;Description automatically generated with medium confidence">
            <a:extLst>
              <a:ext uri="{FF2B5EF4-FFF2-40B4-BE49-F238E27FC236}">
                <a16:creationId xmlns:a16="http://schemas.microsoft.com/office/drawing/2014/main" id="{75E63643-8033-6DD4-D41C-CB6273FB7D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33" y="3101475"/>
            <a:ext cx="5365561" cy="369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3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25832-D913-68C0-C9DC-BEBF5EA6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Nature Coast Aquatic Preserve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2FD3-F039-D36B-164B-CC0CEE7A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17" y="1823334"/>
            <a:ext cx="4582222" cy="5957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Parameters measured</a:t>
            </a:r>
            <a:endParaRPr lang="en-US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C09F3E-B59B-3DFA-99BE-4C0D1CEFCAE3}"/>
              </a:ext>
            </a:extLst>
          </p:cNvPr>
          <p:cNvGrpSpPr/>
          <p:nvPr/>
        </p:nvGrpSpPr>
        <p:grpSpPr>
          <a:xfrm>
            <a:off x="7075992" y="1836356"/>
            <a:ext cx="4010583" cy="4610743"/>
            <a:chOff x="7075992" y="1836356"/>
            <a:chExt cx="4010583" cy="46107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2FBE53-6676-3A1D-4310-7C2A2E320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7075992" y="1836356"/>
              <a:ext cx="4010583" cy="461074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0213A2-829F-814F-5376-D0FBF7B83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75992" y="3241489"/>
              <a:ext cx="1695687" cy="180047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781101F-0211-2A78-8A05-66E8D16D201A}"/>
              </a:ext>
            </a:extLst>
          </p:cNvPr>
          <p:cNvSpPr txBox="1"/>
          <p:nvPr/>
        </p:nvSpPr>
        <p:spPr>
          <a:xfrm>
            <a:off x="788023" y="2254990"/>
            <a:ext cx="42238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 Temperature (*C)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Salinity (ppt)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Dissolved Oxygen (mg/L)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Phosphorous (ug/L)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Nitrogen (ug/L)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Chlorophyll-a (ug/L)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 (PTCO)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Kd</a:t>
            </a:r>
            <a:r>
              <a:rPr lang="en-US" dirty="0"/>
              <a:t> (Light Attenuation Coefficient)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5160E1D-C520-64E9-25D2-3E980990F31D}"/>
              </a:ext>
            </a:extLst>
          </p:cNvPr>
          <p:cNvSpPr txBox="1">
            <a:spLocks/>
          </p:cNvSpPr>
          <p:nvPr/>
        </p:nvSpPr>
        <p:spPr>
          <a:xfrm>
            <a:off x="328168" y="4840313"/>
            <a:ext cx="5767830" cy="1932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Monthly monitoring via Project COAST (UF) – 1998-2019</a:t>
            </a:r>
          </a:p>
          <a:p>
            <a:pPr lvl="1"/>
            <a:r>
              <a:rPr lang="en-US" sz="1600" dirty="0"/>
              <a:t>Long-term trend monitoring</a:t>
            </a:r>
          </a:p>
          <a:p>
            <a:pPr lvl="1"/>
            <a:r>
              <a:rPr lang="en-US" sz="1600" dirty="0"/>
              <a:t>Establishment of baseline water quality status</a:t>
            </a:r>
          </a:p>
          <a:p>
            <a:r>
              <a:rPr lang="en-US" sz="2000" dirty="0"/>
              <a:t>Re-established monitoring at all 90 stations in 2021 with establishment of NCAP</a:t>
            </a:r>
          </a:p>
        </p:txBody>
      </p:sp>
    </p:spTree>
    <p:extLst>
      <p:ext uri="{BB962C8B-B14F-4D97-AF65-F5344CB8AC3E}">
        <p14:creationId xmlns:p14="http://schemas.microsoft.com/office/powerpoint/2010/main" val="243925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nchote group average&#10;&#10;Description automatically generated">
            <a:extLst>
              <a:ext uri="{FF2B5EF4-FFF2-40B4-BE49-F238E27FC236}">
                <a16:creationId xmlns:a16="http://schemas.microsoft.com/office/drawing/2014/main" id="{96FBBFAC-839F-AFBD-2513-2EA31BC95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911" y="452886"/>
            <a:ext cx="4544038" cy="2311879"/>
          </a:xfrm>
          <a:prstGeom prst="rect">
            <a:avLst/>
          </a:prstGeom>
        </p:spPr>
      </p:pic>
      <p:pic>
        <p:nvPicPr>
          <p:cNvPr id="7" name="Picture 6" descr="A screen shot of a diagram&#10;&#10;Description automatically generated">
            <a:extLst>
              <a:ext uri="{FF2B5EF4-FFF2-40B4-BE49-F238E27FC236}">
                <a16:creationId xmlns:a16="http://schemas.microsoft.com/office/drawing/2014/main" id="{B8D7C45C-9164-81CC-D40D-D3349CD721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7" r="11836" b="64"/>
          <a:stretch/>
        </p:blipFill>
        <p:spPr>
          <a:xfrm>
            <a:off x="7027362" y="1295668"/>
            <a:ext cx="5064285" cy="3334205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B45BCF0-44D5-5F96-73DD-D9E4A5856E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95643"/>
              </p:ext>
            </p:extLst>
          </p:nvPr>
        </p:nvGraphicFramePr>
        <p:xfrm>
          <a:off x="195263" y="125413"/>
          <a:ext cx="2559050" cy="673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2410209" imgH="6324306" progId="Word.Document.8">
                  <p:embed/>
                </p:oleObj>
              </mc:Choice>
              <mc:Fallback>
                <p:oleObj name="Document" r:id="rId5" imgW="2410209" imgH="6324306" progId="Word.Document.8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B45BCF0-44D5-5F96-73DD-D9E4A5856E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263" y="125413"/>
                        <a:ext cx="2559050" cy="673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A map of the world with numbers and colored circles&#10;&#10;Description automatically generated">
            <a:extLst>
              <a:ext uri="{FF2B5EF4-FFF2-40B4-BE49-F238E27FC236}">
                <a16:creationId xmlns:a16="http://schemas.microsoft.com/office/drawing/2014/main" id="{938F5FCE-261B-BCE0-3D45-1FB17D16C3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356" y="2873697"/>
            <a:ext cx="4006824" cy="37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0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diagram&#10;&#10;Description automatically generated">
            <a:extLst>
              <a:ext uri="{FF2B5EF4-FFF2-40B4-BE49-F238E27FC236}">
                <a16:creationId xmlns:a16="http://schemas.microsoft.com/office/drawing/2014/main" id="{C130C6B5-0D08-CE1E-C7F5-2D362C153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1" y="1568851"/>
            <a:ext cx="6010630" cy="3720297"/>
          </a:xfrm>
          <a:prstGeom prst="rect">
            <a:avLst/>
          </a:prstGeom>
        </p:spPr>
      </p:pic>
      <p:pic>
        <p:nvPicPr>
          <p:cNvPr id="7" name="Picture 6" descr="A screen shot of a diagram&#10;&#10;Description automatically generated">
            <a:extLst>
              <a:ext uri="{FF2B5EF4-FFF2-40B4-BE49-F238E27FC236}">
                <a16:creationId xmlns:a16="http://schemas.microsoft.com/office/drawing/2014/main" id="{E55100DD-8243-F5B0-BD71-6F3552D29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693" y="1805510"/>
            <a:ext cx="6435307" cy="32469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C75217-BEA8-4C6F-BE9F-B69B12FCD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069" y="5525807"/>
            <a:ext cx="2924583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7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oup of people&#10;&#10;Description automatically generated">
            <a:extLst>
              <a:ext uri="{FF2B5EF4-FFF2-40B4-BE49-F238E27FC236}">
                <a16:creationId xmlns:a16="http://schemas.microsoft.com/office/drawing/2014/main" id="{44A4DBD8-9C93-BC32-B0C8-5AE8061E5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628" y="604726"/>
            <a:ext cx="4900099" cy="2493033"/>
          </a:xfrm>
          <a:prstGeom prst="rect">
            <a:avLst/>
          </a:prstGeom>
        </p:spPr>
      </p:pic>
      <p:pic>
        <p:nvPicPr>
          <p:cNvPr id="5" name="Picture 4" descr="A diagram of a cell&#10;&#10;Description automatically generated with medium confidence">
            <a:extLst>
              <a:ext uri="{FF2B5EF4-FFF2-40B4-BE49-F238E27FC236}">
                <a16:creationId xmlns:a16="http://schemas.microsoft.com/office/drawing/2014/main" id="{E495643A-50CC-F6B2-AC7A-7D907E9EE3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 r="11039"/>
          <a:stretch/>
        </p:blipFill>
        <p:spPr>
          <a:xfrm>
            <a:off x="7392839" y="0"/>
            <a:ext cx="4701396" cy="3101474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AD08FE6-3D4C-D8A1-5808-D1B31D5BC2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648146"/>
              </p:ext>
            </p:extLst>
          </p:nvPr>
        </p:nvGraphicFramePr>
        <p:xfrm>
          <a:off x="100013" y="530225"/>
          <a:ext cx="5184775" cy="715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956042" imgH="8229510" progId="Word.Document.8">
                  <p:embed/>
                </p:oleObj>
              </mc:Choice>
              <mc:Fallback>
                <p:oleObj name="Document" r:id="rId5" imgW="5956042" imgH="8229510" progId="Word.Document.8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AD08FE6-3D4C-D8A1-5808-D1B31D5BC2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013" y="530225"/>
                        <a:ext cx="5184775" cy="715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A map of the north pole&#10;&#10;Description automatically generated">
            <a:extLst>
              <a:ext uri="{FF2B5EF4-FFF2-40B4-BE49-F238E27FC236}">
                <a16:creationId xmlns:a16="http://schemas.microsoft.com/office/drawing/2014/main" id="{BF87E17A-1ADA-8607-72DE-E8FF325ABB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42" y="3170486"/>
            <a:ext cx="5751587" cy="33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7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A8D21-0512-6C01-3DAF-F35F392C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2" y="83089"/>
            <a:ext cx="10515600" cy="4431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Chassahowitzka Dry Season – Salinity</a:t>
            </a:r>
          </a:p>
        </p:txBody>
      </p:sp>
      <p:pic>
        <p:nvPicPr>
          <p:cNvPr id="11" name="Picture 10" descr="A diagram of a planet&#10;&#10;Description automatically generated with medium confidence">
            <a:extLst>
              <a:ext uri="{FF2B5EF4-FFF2-40B4-BE49-F238E27FC236}">
                <a16:creationId xmlns:a16="http://schemas.microsoft.com/office/drawing/2014/main" id="{EA4B0518-B4FE-B121-4E5F-F011FC2BF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1" y="639192"/>
            <a:ext cx="10047303" cy="621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7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oup of people&#10;&#10;Description automatically generated">
            <a:extLst>
              <a:ext uri="{FF2B5EF4-FFF2-40B4-BE49-F238E27FC236}">
                <a16:creationId xmlns:a16="http://schemas.microsoft.com/office/drawing/2014/main" id="{AA4F63C2-3907-92B4-F073-D94055BCD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23" y="182860"/>
            <a:ext cx="5425718" cy="2760453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DBEBAE6-05A1-A8C6-DEDF-A349A80282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5" r="12077"/>
          <a:stretch/>
        </p:blipFill>
        <p:spPr>
          <a:xfrm>
            <a:off x="7568241" y="46856"/>
            <a:ext cx="4623759" cy="3101473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44D4F53-CEBF-036F-75F3-D68D3FA9CC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082298"/>
              </p:ext>
            </p:extLst>
          </p:nvPr>
        </p:nvGraphicFramePr>
        <p:xfrm>
          <a:off x="82550" y="1014413"/>
          <a:ext cx="5248275" cy="723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956042" imgH="8221562" progId="Word.Document.8">
                  <p:embed/>
                </p:oleObj>
              </mc:Choice>
              <mc:Fallback>
                <p:oleObj name="Document" r:id="rId5" imgW="5956042" imgH="8221562" progId="Word.Document.8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44D4F53-CEBF-036F-75F3-D68D3FA9CC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550" y="1014413"/>
                        <a:ext cx="5248275" cy="7234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A map of a land with numbers and a map of land&#10;&#10;Description automatically generated with medium confidence">
            <a:extLst>
              <a:ext uri="{FF2B5EF4-FFF2-40B4-BE49-F238E27FC236}">
                <a16:creationId xmlns:a16="http://schemas.microsoft.com/office/drawing/2014/main" id="{A54C15AF-89B1-B2A5-3009-3A36AE3A17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689" y="3201776"/>
            <a:ext cx="5751587" cy="345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9EF7-896A-597A-9E18-E8FD581D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8"/>
            <a:ext cx="10515600" cy="1325563"/>
          </a:xfrm>
        </p:spPr>
        <p:txBody>
          <a:bodyPr/>
          <a:lstStyle/>
          <a:p>
            <a:r>
              <a:rPr lang="en-US" dirty="0"/>
              <a:t>Bootstrap Averages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9CA0-5D7B-D6AC-D257-D442D46D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665"/>
            <a:ext cx="10515600" cy="73204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Bootstrapping techniques can be employed to assess the stability of clusters. By repeatedly resampling your data (with replacement) and re-clustering, you can see how often the same items cluster together.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2FB0F1B-B3EF-8409-8B5E-150F14D65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94" y="1823209"/>
            <a:ext cx="7786511" cy="49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6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CFF96-905C-1A2B-9EA2-8425E22A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Further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FD825-7A7D-FA9D-2159-0A2C86B9A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If long-term monitoring is the goal then the temporal frequency can be reduced</a:t>
            </a:r>
          </a:p>
          <a:p>
            <a:pPr lvl="1"/>
            <a:r>
              <a:rPr lang="en-US" sz="2000" dirty="0"/>
              <a:t>Quarterly / semi-annual rather than monthly</a:t>
            </a:r>
          </a:p>
          <a:p>
            <a:pPr lvl="1"/>
            <a:endParaRPr lang="en-US" sz="2000" dirty="0"/>
          </a:p>
          <a:p>
            <a:r>
              <a:rPr lang="en-US" sz="2000" dirty="0"/>
              <a:t>Logistical concerns (site accessibility) </a:t>
            </a:r>
          </a:p>
          <a:p>
            <a:pPr lvl="1"/>
            <a:r>
              <a:rPr lang="en-US" sz="2000" dirty="0"/>
              <a:t>Using airboat in open water resulting in greater maintenance costs</a:t>
            </a:r>
          </a:p>
        </p:txBody>
      </p:sp>
    </p:spTree>
    <p:extLst>
      <p:ext uri="{BB962C8B-B14F-4D97-AF65-F5344CB8AC3E}">
        <p14:creationId xmlns:p14="http://schemas.microsoft.com/office/powerpoint/2010/main" val="286356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632</Words>
  <Application>Microsoft Office PowerPoint</Application>
  <PresentationFormat>Widescreen</PresentationFormat>
  <Paragraphs>91</Paragraphs>
  <Slides>15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Microsoft Word 97 - 2003 Document</vt:lpstr>
      <vt:lpstr>Document</vt:lpstr>
      <vt:lpstr>Nature Coast Aquatic Preserve</vt:lpstr>
      <vt:lpstr>Nature Coast Aquatic Preserve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Bootstrap Averages</vt:lpstr>
      <vt:lpstr>Further considerations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NCAP Analysis</dc:title>
  <dc:creator>Hill, Tyler</dc:creator>
  <cp:lastModifiedBy>Hill, Tyler</cp:lastModifiedBy>
  <cp:revision>1</cp:revision>
  <dcterms:created xsi:type="dcterms:W3CDTF">2023-11-15T15:48:05Z</dcterms:created>
  <dcterms:modified xsi:type="dcterms:W3CDTF">2023-11-30T20:00:56Z</dcterms:modified>
</cp:coreProperties>
</file>