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3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FSC Mocs App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By Tyler Jackimowicz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9970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Key Points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Purpose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How does it work?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Product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Future aspirations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Purpose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Simple application to display user’s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FSC Students limited to options</a:t>
            </a:r>
          </a:p>
          <a:p>
            <a:pPr marL="800100" lvl="1" indent="-342900"/>
            <a:r>
              <a:rPr lang="en-US" sz="2400" dirty="0" smtClean="0"/>
              <a:t>Portal</a:t>
            </a:r>
          </a:p>
          <a:p>
            <a:pPr marL="800100" lvl="1" indent="-342900"/>
            <a:r>
              <a:rPr lang="en-US" sz="2400" dirty="0" smtClean="0"/>
              <a:t>FSC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Time efficient and simple alternative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109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How does it work?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Android Studio (XML &amp; Java)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000webhost.com (free web server)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MySQL database (</a:t>
            </a:r>
            <a:r>
              <a:rPr lang="en-US" sz="2400" dirty="0" err="1" smtClean="0"/>
              <a:t>phpMyAdmin</a:t>
            </a:r>
            <a:r>
              <a:rPr lang="en-US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PHP code stored in file manager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Emulator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52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Research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Efficiently, effectively detecting mobile app bugs with AppDoctor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Software engineering issues for mobile application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Mobile food </a:t>
            </a:r>
            <a:r>
              <a:rPr lang="en-US" sz="2400" dirty="0"/>
              <a:t>o</a:t>
            </a:r>
            <a:r>
              <a:rPr lang="en-US" sz="2400" dirty="0" smtClean="0"/>
              <a:t>rdering </a:t>
            </a:r>
            <a:r>
              <a:rPr lang="en-US" sz="2400" dirty="0"/>
              <a:t>a</a:t>
            </a:r>
            <a:r>
              <a:rPr lang="en-US" sz="2400" dirty="0" smtClean="0"/>
              <a:t>pplication using Android OS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Android application </a:t>
            </a:r>
            <a:r>
              <a:rPr lang="en-US" sz="2400" dirty="0"/>
              <a:t>s</a:t>
            </a:r>
            <a:r>
              <a:rPr lang="en-US" sz="2400" dirty="0" smtClean="0"/>
              <a:t>ecurity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339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Future aspirations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1143000" algn="l"/>
              </a:tabLst>
            </a:pPr>
            <a:r>
              <a:rPr lang="en-US" sz="2400" dirty="0" smtClean="0"/>
              <a:t>Resolve issue with classes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143000" algn="l"/>
              </a:tabLst>
            </a:pPr>
            <a:r>
              <a:rPr lang="en-US" sz="2400" dirty="0" smtClean="0"/>
              <a:t>Secure database and application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143000" algn="l"/>
              </a:tabLst>
            </a:pPr>
            <a:r>
              <a:rPr lang="en-US" sz="2400" dirty="0" smtClean="0"/>
              <a:t>Add more features</a:t>
            </a:r>
          </a:p>
          <a:p>
            <a:pPr marL="800100" lvl="1" indent="-342900">
              <a:tabLst>
                <a:tab pos="1143000" algn="l"/>
              </a:tabLst>
            </a:pPr>
            <a:r>
              <a:rPr lang="en-US" sz="2400" dirty="0" smtClean="0"/>
              <a:t>Interactive campus map</a:t>
            </a:r>
          </a:p>
          <a:p>
            <a:pPr marL="800100" lvl="1" indent="-342900">
              <a:tabLst>
                <a:tab pos="1143000" algn="l"/>
              </a:tabLst>
            </a:pPr>
            <a:r>
              <a:rPr lang="en-US" sz="2400" dirty="0" smtClean="0"/>
              <a:t>Updated calendar</a:t>
            </a:r>
          </a:p>
          <a:p>
            <a:pPr marL="800100" lvl="1" indent="-342900">
              <a:tabLst>
                <a:tab pos="1143000" algn="l"/>
              </a:tabLst>
            </a:pPr>
            <a:r>
              <a:rPr lang="en-US" sz="2400" dirty="0" smtClean="0"/>
              <a:t>Food service</a:t>
            </a:r>
            <a:r>
              <a:rPr lang="en-US" sz="2400" dirty="0" smtClean="0"/>
              <a:t> menus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78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990600"/>
            <a:ext cx="5791200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cap="none" dirty="0" smtClean="0"/>
              <a:t>Questions?</a:t>
            </a:r>
            <a:endParaRPr lang="en-US" sz="4000" cap="none" dirty="0"/>
          </a:p>
        </p:txBody>
      </p:sp>
    </p:spTree>
    <p:extLst>
      <p:ext uri="{BB962C8B-B14F-4D97-AF65-F5344CB8AC3E}">
        <p14:creationId xmlns:p14="http://schemas.microsoft.com/office/powerpoint/2010/main" val="1387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References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b="0" dirty="0" smtClean="0"/>
              <a:t>Hu</a:t>
            </a:r>
            <a:r>
              <a:rPr lang="en-US" b="0" dirty="0"/>
              <a:t>, G., Yuan, X., Tang, Y., Yang, J. (2014). Efficiently, effectively detecting mobile app bugs with AppDoctor. </a:t>
            </a:r>
            <a:r>
              <a:rPr lang="en-US" b="0" i="1" dirty="0" err="1"/>
              <a:t>EuroSys</a:t>
            </a:r>
            <a:r>
              <a:rPr lang="en-US" b="0" i="1" dirty="0"/>
              <a:t> ‘14 Proceedings of the Ninth European Conference on Computer Systems</a:t>
            </a:r>
            <a:r>
              <a:rPr lang="en-US" b="0" dirty="0"/>
              <a:t>, 18, 1-15.</a:t>
            </a:r>
          </a:p>
          <a:p>
            <a:pPr marL="457200" indent="-457200">
              <a:buNone/>
            </a:pPr>
            <a:r>
              <a:rPr lang="en-US" b="0" dirty="0" err="1" smtClean="0"/>
              <a:t>Pocatilu</a:t>
            </a:r>
            <a:r>
              <a:rPr lang="en-US" b="0" dirty="0"/>
              <a:t>, P. (2011). Android Applications Security. </a:t>
            </a:r>
            <a:r>
              <a:rPr lang="en-US" b="0" i="1" dirty="0" err="1"/>
              <a:t>Informatica</a:t>
            </a:r>
            <a:r>
              <a:rPr lang="en-US" b="0" i="1" dirty="0"/>
              <a:t> </a:t>
            </a:r>
            <a:r>
              <a:rPr lang="en-US" b="0" i="1" dirty="0" err="1"/>
              <a:t>Economica</a:t>
            </a:r>
            <a:r>
              <a:rPr lang="en-US" b="0" dirty="0"/>
              <a:t>, </a:t>
            </a:r>
            <a:r>
              <a:rPr lang="en-US" b="0" i="1" dirty="0"/>
              <a:t>15</a:t>
            </a:r>
            <a:r>
              <a:rPr lang="en-US" b="0" dirty="0"/>
              <a:t>(3), 163-171.</a:t>
            </a:r>
          </a:p>
          <a:p>
            <a:pPr marL="457200" indent="-457200">
              <a:buNone/>
            </a:pPr>
            <a:r>
              <a:rPr lang="en-US" b="0" dirty="0" smtClean="0"/>
              <a:t>Ricky</a:t>
            </a:r>
            <a:r>
              <a:rPr lang="en-US" b="0" dirty="0"/>
              <a:t>, M. Y. (2014). Mobile Food Ordering Application using Android OS Platform. </a:t>
            </a:r>
            <a:r>
              <a:rPr lang="en-US" b="0" i="1" dirty="0"/>
              <a:t>EPJ Web Of Conferences, </a:t>
            </a:r>
            <a:r>
              <a:rPr lang="en-US" b="0" dirty="0"/>
              <a:t>(68), 1-8.</a:t>
            </a:r>
          </a:p>
          <a:p>
            <a:pPr marL="457200" indent="-457200">
              <a:buNone/>
            </a:pPr>
            <a:r>
              <a:rPr lang="en-US" b="0" dirty="0" smtClean="0"/>
              <a:t>Wasserman</a:t>
            </a:r>
            <a:r>
              <a:rPr lang="en-US" b="0" dirty="0"/>
              <a:t>, A. (2010). Software engineering issues for mobile application development. </a:t>
            </a:r>
            <a:r>
              <a:rPr lang="en-US" b="0" i="1" dirty="0" err="1"/>
              <a:t>FoSER</a:t>
            </a:r>
            <a:r>
              <a:rPr lang="en-US" b="0" i="1" dirty="0"/>
              <a:t> ’10 Proceedings of the FSE/SDP Workshop On Future of Software Engineering Research</a:t>
            </a:r>
            <a:r>
              <a:rPr lang="en-US" b="0" dirty="0"/>
              <a:t>, n/a, </a:t>
            </a:r>
            <a:r>
              <a:rPr lang="en-US" b="0" dirty="0" smtClean="0"/>
              <a:t>397-400.</a:t>
            </a:r>
          </a:p>
        </p:txBody>
      </p:sp>
    </p:spTree>
    <p:extLst>
      <p:ext uri="{BB962C8B-B14F-4D97-AF65-F5344CB8AC3E}">
        <p14:creationId xmlns:p14="http://schemas.microsoft.com/office/powerpoint/2010/main" val="16539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224</TotalTime>
  <Words>178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Essential</vt:lpstr>
      <vt:lpstr>FSC Mocs App</vt:lpstr>
      <vt:lpstr>Key Points</vt:lpstr>
      <vt:lpstr>Purpose</vt:lpstr>
      <vt:lpstr>How does it work?</vt:lpstr>
      <vt:lpstr>Research</vt:lpstr>
      <vt:lpstr>Future aspirations</vt:lpstr>
      <vt:lpstr>Questions?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FSC Mocs App</dc:title>
  <dc:creator>Tyler Jack</dc:creator>
  <cp:lastModifiedBy>Tyler Jackimowicz</cp:lastModifiedBy>
  <cp:revision>27</cp:revision>
  <dcterms:created xsi:type="dcterms:W3CDTF">2006-08-16T00:00:00Z</dcterms:created>
  <dcterms:modified xsi:type="dcterms:W3CDTF">2015-12-09T15:43:55Z</dcterms:modified>
</cp:coreProperties>
</file>