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afe798b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aafe798b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aafe798b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aafe798b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aafe798b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aafe798b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ab2031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ab2031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afe798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aafe798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aafe798b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aafe798b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aafe798b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aafe798b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aafe798b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aafe798b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aafe798b9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aafe798b9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afe798b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afe798b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aafe798b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aafe798b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aafe798b9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aafe798b9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ublications.hevs.ch/index.php/publications/show/96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Diseased Lung Tissue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Tyler Whitmarsh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 485, S2022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7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fine tuned model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model </a:t>
            </a:r>
            <a:r>
              <a:rPr lang="en"/>
              <a:t>performed</a:t>
            </a:r>
            <a:r>
              <a:rPr lang="en"/>
              <a:t> much better than before and I was able to improve the recall of the categories with less images 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5041675" y="1574925"/>
            <a:ext cx="3613500" cy="310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87588"/>
            <a:ext cx="45053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300" y="1602225"/>
            <a:ext cx="3524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where to go from here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tuning model more to see If I can get the same results with a smaller model that is faster to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this model to train on the full nine disease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pipeline to go straight from the CT scan file to model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callbacks api in Keras to improve model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learning rate on plateau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Early stopping callback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78275"/>
            <a:ext cx="7848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MedGIFT database </a:t>
            </a:r>
            <a:r>
              <a:rPr lang="en"/>
              <a:t>reference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“Building a reference multimedia database for interstitial lung diseases“</a:t>
            </a:r>
            <a:r>
              <a:rPr lang="en" sz="1600"/>
              <a:t>. Depeursinge A, Vargas A, Platon A, Geissbuhler A, Poletti PA, Müller H. In: Computerized Medical Imaging and Graphics, 36(3):227-238, 2012.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Callbacks api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40 epochs early stop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50/50 train test split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Reducing learning rate</a:t>
            </a:r>
            <a:endParaRPr sz="1400"/>
          </a:p>
        </p:txBody>
      </p:sp>
      <p:sp>
        <p:nvSpPr>
          <p:cNvPr id="144" name="Google Shape;144;p25"/>
          <p:cNvSpPr/>
          <p:nvPr/>
        </p:nvSpPr>
        <p:spPr>
          <a:xfrm>
            <a:off x="4832400" y="1404900"/>
            <a:ext cx="3524400" cy="303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4882" l="0" r="0" t="3684"/>
          <a:stretch/>
        </p:blipFill>
        <p:spPr>
          <a:xfrm>
            <a:off x="311700" y="2243550"/>
            <a:ext cx="4429125" cy="2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75" y="1400850"/>
            <a:ext cx="3524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Introduction: What am I trying to solve?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Lung diseases are pervasive in the medical field and I want to </a:t>
            </a:r>
            <a:r>
              <a:rPr lang="en">
                <a:solidFill>
                  <a:schemeClr val="lt1"/>
                </a:solidFill>
              </a:rPr>
              <a:t>leverage</a:t>
            </a:r>
            <a:r>
              <a:rPr lang="en">
                <a:solidFill>
                  <a:schemeClr val="lt1"/>
                </a:solidFill>
              </a:rPr>
              <a:t> machine learning techniques in order to help doctors make a more accurate </a:t>
            </a:r>
            <a:r>
              <a:rPr lang="en">
                <a:solidFill>
                  <a:schemeClr val="lt1"/>
                </a:solidFill>
              </a:rPr>
              <a:t>diagnos</a:t>
            </a:r>
            <a:r>
              <a:rPr lang="en"/>
              <a:t>is</a:t>
            </a:r>
            <a:r>
              <a:rPr lang="en">
                <a:solidFill>
                  <a:schemeClr val="lt1"/>
                </a:solidFill>
              </a:rPr>
              <a:t>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Machine learning </a:t>
            </a:r>
            <a:r>
              <a:rPr lang="en">
                <a:solidFill>
                  <a:schemeClr val="lt1"/>
                </a:solidFill>
              </a:rPr>
              <a:t>classifiers</a:t>
            </a:r>
            <a:r>
              <a:rPr lang="en">
                <a:solidFill>
                  <a:schemeClr val="lt1"/>
                </a:solidFill>
              </a:rPr>
              <a:t> can also be used in a testing suites to run any ct scan of lungs through in order to catch things doctors aren’t looking for.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Gathering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MedGIFT dataset was used to get the lung images</a:t>
            </a:r>
            <a:r>
              <a:rPr lang="en"/>
              <a:t> (</a:t>
            </a:r>
            <a:r>
              <a:rPr lang="en"/>
              <a:t>University</a:t>
            </a:r>
            <a:r>
              <a:rPr lang="en">
                <a:solidFill>
                  <a:schemeClr val="lt1"/>
                </a:solidFill>
              </a:rPr>
              <a:t> hospital</a:t>
            </a:r>
            <a:r>
              <a:rPr lang="en"/>
              <a:t>s in Geneva)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Dr. Gill in the CS department has previously worked with this dataset so I was able to </a:t>
            </a:r>
            <a:r>
              <a:rPr lang="en">
                <a:solidFill>
                  <a:schemeClr val="lt1"/>
                </a:solidFill>
              </a:rPr>
              <a:t>acquire</a:t>
            </a:r>
            <a:r>
              <a:rPr lang="en">
                <a:solidFill>
                  <a:schemeClr val="lt1"/>
                </a:solidFill>
              </a:rPr>
              <a:t> the dataset from him.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Images are made up of regions of interest of CT scans of lungs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Only preprocessing that needed to be done was converting all images into a csv file with labels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Original dataset had </a:t>
            </a:r>
            <a:r>
              <a:rPr lang="en"/>
              <a:t>9</a:t>
            </a:r>
            <a:r>
              <a:rPr lang="en">
                <a:solidFill>
                  <a:schemeClr val="lt1"/>
                </a:solidFill>
              </a:rPr>
              <a:t> diseases, Only </a:t>
            </a:r>
            <a:r>
              <a:rPr lang="en"/>
              <a:t>5</a:t>
            </a:r>
            <a:r>
              <a:rPr lang="en">
                <a:solidFill>
                  <a:schemeClr val="lt1"/>
                </a:solidFill>
              </a:rPr>
              <a:t> diseases were selected due to small sample sizes of other diseases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Visualization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Around </a:t>
            </a:r>
            <a:r>
              <a:rPr lang="en" sz="1200">
                <a:solidFill>
                  <a:schemeClr val="lt1"/>
                </a:solidFill>
              </a:rPr>
              <a:t>90,000 images total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of </a:t>
            </a:r>
            <a:r>
              <a:rPr lang="en" sz="1200"/>
              <a:t>5</a:t>
            </a:r>
            <a:r>
              <a:rPr lang="en" sz="1200">
                <a:solidFill>
                  <a:schemeClr val="lt1"/>
                </a:solidFill>
              </a:rPr>
              <a:t> diseases: 32x32 size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Emphysema  - 2,706 images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Fibrosis - 21,598 images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Ground Glass - 14,519 images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Healthy - 19,293 images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Micronodules - 32,997 images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2249" l="0" r="46541" t="0"/>
          <a:stretch/>
        </p:blipFill>
        <p:spPr>
          <a:xfrm>
            <a:off x="3060000" y="508025"/>
            <a:ext cx="5940227" cy="423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my CNN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with a simple CNN model to make sure data was being processed correctly and I was able to get a good output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test split of 50/50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‘Adam’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 epochs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213" y="1634488"/>
            <a:ext cx="38385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CNN Model Results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Initial model had poor results: With low recall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130900" y="1389800"/>
            <a:ext cx="3524400" cy="31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97125"/>
            <a:ext cx="47529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975" y="1485800"/>
            <a:ext cx="3524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my model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book covered models that had been successful in the image net competitions and I used those as a base for setting up my own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that I noticed from these imagenet models that I utilized in my newer model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</a:t>
            </a:r>
            <a:r>
              <a:rPr lang="en"/>
              <a:t>convolution</a:t>
            </a:r>
            <a:r>
              <a:rPr lang="en"/>
              <a:t> layers stacked before a maxpool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padding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Mixed use of activation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dropout levels around 50%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Normalization between every few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Fine tuned model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built a new model based on my research and reading in the book about different architectures for CNN networks.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used some fine tuning to test: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different activations: RELU, Leaky RELU, ELU, Sigmoid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</a:t>
            </a:r>
            <a:r>
              <a:rPr lang="en"/>
              <a:t>l</a:t>
            </a:r>
            <a:r>
              <a:rPr lang="en"/>
              <a:t>ayers depths: 1-3 convul ‘blocks’, 1-3 dense layers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</a:t>
            </a:r>
            <a:r>
              <a:rPr lang="en"/>
              <a:t>convolution</a:t>
            </a:r>
            <a:r>
              <a:rPr lang="en"/>
              <a:t> kernel sizes: (2,2) vs (3,3)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Batch normalization layers: where to include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</a:t>
            </a:r>
            <a:r>
              <a:rPr lang="en"/>
              <a:t>dropout</a:t>
            </a:r>
            <a:r>
              <a:rPr lang="en"/>
              <a:t> rates: 20% - 40%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Convul block was two convul layers and a normalization layer together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the ‘Adam’ optimizer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11174" l="0" r="0" t="0"/>
          <a:stretch/>
        </p:blipFill>
        <p:spPr>
          <a:xfrm>
            <a:off x="157450" y="190675"/>
            <a:ext cx="6896149" cy="45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5428" l="0" r="6829" t="0"/>
          <a:stretch/>
        </p:blipFill>
        <p:spPr>
          <a:xfrm>
            <a:off x="5416675" y="2979725"/>
            <a:ext cx="3594100" cy="10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