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75" r:id="rId15"/>
    <p:sldId id="267" r:id="rId16"/>
    <p:sldId id="270" r:id="rId17"/>
    <p:sldId id="268" r:id="rId18"/>
    <p:sldId id="279" r:id="rId19"/>
    <p:sldId id="276" r:id="rId20"/>
    <p:sldId id="273" r:id="rId21"/>
    <p:sldId id="274" r:id="rId22"/>
    <p:sldId id="26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C11C6-939F-380A-D3EA-68699D0CA1A5}" v="28" dt="2023-02-09T17:52:32.848"/>
    <p1510:client id="{31E8CF86-D4F0-2362-0960-37612CF47464}" v="6" dt="2023-02-10T03:08:07.674"/>
    <p1510:client id="{487E6C36-86F3-E7E8-79F5-E610443CB665}" v="737" dt="2023-02-07T19:38:10.447"/>
    <p1510:client id="{5560B425-6759-51FB-0BB0-40416364077B}" v="436" dt="2023-02-07T02:06:24.365"/>
    <p1510:client id="{6AE3FDC8-7461-B4C1-9200-EB4A9083051F}" v="100" dt="2023-02-05T17:52:27.806"/>
    <p1510:client id="{6F5AF83E-0BE1-01C3-3914-D9402D56ABB6}" v="344" dt="2023-02-06T04:43:10.869"/>
    <p1510:client id="{72859BC9-3A90-C3F4-552A-A5D0300D9C24}" v="17" dt="2023-02-06T00:56:48.757"/>
    <p1510:client id="{8AB6D858-746A-4FB4-B5D9-86C8BF0AF1DA}" v="30" dt="2023-02-09T17:36:57.188"/>
    <p1510:client id="{8DC9FA80-E1D2-A44A-08DF-EA1C23B467A3}" v="770" dt="2023-02-08T20:21:51.587"/>
    <p1510:client id="{904E1540-8398-4B93-95CD-5F2509A7EBED}" v="4" dt="2023-02-09T04:22:40.439"/>
    <p1510:client id="{E5C546F1-752A-3628-BA0A-4E1337CE8008}" v="25" dt="2023-02-05T07:27:41.382"/>
    <p1510:client id="{F06E9EEE-D6D0-44FD-9287-EF4B6CD493E9}" v="36" dt="2023-02-01T17:37:41.150"/>
    <p1510:client id="{F5254CB3-EA80-117E-C86F-5DABE4A74913}" v="560" dt="2023-02-04T23:11:06.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Bradley" userId="S::bradleydavis3@my.unt.edu::0409e2ef-970a-403b-9564-665ac4403d4e" providerId="AD" clId="Web-{904E1540-8398-4B93-95CD-5F2509A7EBED}"/>
    <pc:docChg chg="modSld">
      <pc:chgData name="Davis, Bradley" userId="S::bradleydavis3@my.unt.edu::0409e2ef-970a-403b-9564-665ac4403d4e" providerId="AD" clId="Web-{904E1540-8398-4B93-95CD-5F2509A7EBED}" dt="2023-02-09T04:22:40.189" v="2" actId="20577"/>
      <pc:docMkLst>
        <pc:docMk/>
      </pc:docMkLst>
      <pc:sldChg chg="modSp">
        <pc:chgData name="Davis, Bradley" userId="S::bradleydavis3@my.unt.edu::0409e2ef-970a-403b-9564-665ac4403d4e" providerId="AD" clId="Web-{904E1540-8398-4B93-95CD-5F2509A7EBED}" dt="2023-02-09T04:22:40.189" v="2" actId="20577"/>
        <pc:sldMkLst>
          <pc:docMk/>
          <pc:sldMk cId="2227882714" sldId="275"/>
        </pc:sldMkLst>
        <pc:spChg chg="mod">
          <ac:chgData name="Davis, Bradley" userId="S::bradleydavis3@my.unt.edu::0409e2ef-970a-403b-9564-665ac4403d4e" providerId="AD" clId="Web-{904E1540-8398-4B93-95CD-5F2509A7EBED}" dt="2023-02-09T04:22:40.189" v="2" actId="20577"/>
          <ac:spMkLst>
            <pc:docMk/>
            <pc:sldMk cId="2227882714" sldId="275"/>
            <ac:spMk id="4" creationId="{7AF8895F-E75A-7FFC-3042-6FA2250DAE6A}"/>
          </ac:spMkLst>
        </pc:spChg>
      </pc:sldChg>
    </pc:docChg>
  </pc:docChgLst>
  <pc:docChgLst>
    <pc:chgData name="Parks, Tyler" userId="S::tylerparks@my.unt.edu::8b0c8a4b-6c20-45d7-b9ec-9b0f497a3e77" providerId="AD" clId="Web-{099C11C6-939F-380A-D3EA-68699D0CA1A5}"/>
    <pc:docChg chg="addSld delSld modSld">
      <pc:chgData name="Parks, Tyler" userId="S::tylerparks@my.unt.edu::8b0c8a4b-6c20-45d7-b9ec-9b0f497a3e77" providerId="AD" clId="Web-{099C11C6-939F-380A-D3EA-68699D0CA1A5}" dt="2023-02-09T17:52:32.848" v="25"/>
      <pc:docMkLst>
        <pc:docMk/>
      </pc:docMkLst>
      <pc:sldChg chg="addSp delSp modSp">
        <pc:chgData name="Parks, Tyler" userId="S::tylerparks@my.unt.edu::8b0c8a4b-6c20-45d7-b9ec-9b0f497a3e77" providerId="AD" clId="Web-{099C11C6-939F-380A-D3EA-68699D0CA1A5}" dt="2023-02-09T17:52:32.848" v="25"/>
        <pc:sldMkLst>
          <pc:docMk/>
          <pc:sldMk cId="1998082372" sldId="268"/>
        </pc:sldMkLst>
        <pc:spChg chg="mod">
          <ac:chgData name="Parks, Tyler" userId="S::tylerparks@my.unt.edu::8b0c8a4b-6c20-45d7-b9ec-9b0f497a3e77" providerId="AD" clId="Web-{099C11C6-939F-380A-D3EA-68699D0CA1A5}" dt="2023-02-09T17:51:56.159" v="17" actId="20577"/>
          <ac:spMkLst>
            <pc:docMk/>
            <pc:sldMk cId="1998082372" sldId="268"/>
            <ac:spMk id="2" creationId="{DA5BB8BC-79E1-6778-7B35-5BD2ACBBEF60}"/>
          </ac:spMkLst>
        </pc:spChg>
        <pc:spChg chg="del mod">
          <ac:chgData name="Parks, Tyler" userId="S::tylerparks@my.unt.edu::8b0c8a4b-6c20-45d7-b9ec-9b0f497a3e77" providerId="AD" clId="Web-{099C11C6-939F-380A-D3EA-68699D0CA1A5}" dt="2023-02-09T17:51:57.925" v="18"/>
          <ac:spMkLst>
            <pc:docMk/>
            <pc:sldMk cId="1998082372" sldId="268"/>
            <ac:spMk id="3" creationId="{E65B0077-763A-4437-9413-81BF858D22CB}"/>
          </ac:spMkLst>
        </pc:spChg>
        <pc:picChg chg="add mod">
          <ac:chgData name="Parks, Tyler" userId="S::tylerparks@my.unt.edu::8b0c8a4b-6c20-45d7-b9ec-9b0f497a3e77" providerId="AD" clId="Web-{099C11C6-939F-380A-D3EA-68699D0CA1A5}" dt="2023-02-09T17:52:32.848" v="25"/>
          <ac:picMkLst>
            <pc:docMk/>
            <pc:sldMk cId="1998082372" sldId="268"/>
            <ac:picMk id="4" creationId="{F83DA822-F910-A402-07A5-F467A74580BC}"/>
          </ac:picMkLst>
        </pc:picChg>
      </pc:sldChg>
      <pc:sldChg chg="new del">
        <pc:chgData name="Parks, Tyler" userId="S::tylerparks@my.unt.edu::8b0c8a4b-6c20-45d7-b9ec-9b0f497a3e77" providerId="AD" clId="Web-{099C11C6-939F-380A-D3EA-68699D0CA1A5}" dt="2023-02-09T17:51:16.174" v="1"/>
        <pc:sldMkLst>
          <pc:docMk/>
          <pc:sldMk cId="2118243370" sldId="279"/>
        </pc:sldMkLst>
      </pc:sldChg>
      <pc:sldChg chg="add replId">
        <pc:chgData name="Parks, Tyler" userId="S::tylerparks@my.unt.edu::8b0c8a4b-6c20-45d7-b9ec-9b0f497a3e77" providerId="AD" clId="Web-{099C11C6-939F-380A-D3EA-68699D0CA1A5}" dt="2023-02-09T17:51:18.690" v="2"/>
        <pc:sldMkLst>
          <pc:docMk/>
          <pc:sldMk cId="2615795108" sldId="279"/>
        </pc:sldMkLst>
      </pc:sldChg>
    </pc:docChg>
  </pc:docChgLst>
  <pc:docChgLst>
    <pc:chgData name="Parks, Tyler" userId="S::tylerparks@my.unt.edu::8b0c8a4b-6c20-45d7-b9ec-9b0f497a3e77" providerId="AD" clId="Web-{31E8CF86-D4F0-2362-0960-37612CF47464}"/>
    <pc:docChg chg="modSld">
      <pc:chgData name="Parks, Tyler" userId="S::tylerparks@my.unt.edu::8b0c8a4b-6c20-45d7-b9ec-9b0f497a3e77" providerId="AD" clId="Web-{31E8CF86-D4F0-2362-0960-37612CF47464}" dt="2023-02-10T03:08:07.674" v="4" actId="1076"/>
      <pc:docMkLst>
        <pc:docMk/>
      </pc:docMkLst>
      <pc:sldChg chg="modSp">
        <pc:chgData name="Parks, Tyler" userId="S::tylerparks@my.unt.edu::8b0c8a4b-6c20-45d7-b9ec-9b0f497a3e77" providerId="AD" clId="Web-{31E8CF86-D4F0-2362-0960-37612CF47464}" dt="2023-02-10T03:08:07.674" v="4" actId="1076"/>
        <pc:sldMkLst>
          <pc:docMk/>
          <pc:sldMk cId="3962284558" sldId="267"/>
        </pc:sldMkLst>
        <pc:picChg chg="mod">
          <ac:chgData name="Parks, Tyler" userId="S::tylerparks@my.unt.edu::8b0c8a4b-6c20-45d7-b9ec-9b0f497a3e77" providerId="AD" clId="Web-{31E8CF86-D4F0-2362-0960-37612CF47464}" dt="2023-02-10T03:08:07.674" v="4" actId="1076"/>
          <ac:picMkLst>
            <pc:docMk/>
            <pc:sldMk cId="3962284558" sldId="267"/>
            <ac:picMk id="4" creationId="{E5C337BD-73A7-54E1-899F-29C51610F44D}"/>
          </ac:picMkLst>
        </pc:picChg>
      </pc:sldChg>
      <pc:sldChg chg="modSp">
        <pc:chgData name="Parks, Tyler" userId="S::tylerparks@my.unt.edu::8b0c8a4b-6c20-45d7-b9ec-9b0f497a3e77" providerId="AD" clId="Web-{31E8CF86-D4F0-2362-0960-37612CF47464}" dt="2023-02-10T02:11:51.380" v="1" actId="20577"/>
        <pc:sldMkLst>
          <pc:docMk/>
          <pc:sldMk cId="1509906593" sldId="273"/>
        </pc:sldMkLst>
        <pc:spChg chg="mod">
          <ac:chgData name="Parks, Tyler" userId="S::tylerparks@my.unt.edu::8b0c8a4b-6c20-45d7-b9ec-9b0f497a3e77" providerId="AD" clId="Web-{31E8CF86-D4F0-2362-0960-37612CF47464}" dt="2023-02-10T02:11:51.380" v="1" actId="20577"/>
          <ac:spMkLst>
            <pc:docMk/>
            <pc:sldMk cId="1509906593" sldId="273"/>
            <ac:spMk id="3" creationId="{DA2D293F-359A-61BE-D444-AA07287A290A}"/>
          </ac:spMkLst>
        </pc:spChg>
      </pc:sldChg>
    </pc:docChg>
  </pc:docChgLst>
  <pc:docChgLst>
    <pc:chgData name="Parks, Tyler" userId="S::tylerparks@my.unt.edu::8b0c8a4b-6c20-45d7-b9ec-9b0f497a3e77" providerId="AD" clId="Web-{487E6C36-86F3-E7E8-79F5-E610443CB665}"/>
    <pc:docChg chg="addSld delSld modSld">
      <pc:chgData name="Parks, Tyler" userId="S::tylerparks@my.unt.edu::8b0c8a4b-6c20-45d7-b9ec-9b0f497a3e77" providerId="AD" clId="Web-{487E6C36-86F3-E7E8-79F5-E610443CB665}" dt="2023-02-07T19:38:10.447" v="685"/>
      <pc:docMkLst>
        <pc:docMk/>
      </pc:docMkLst>
      <pc:sldChg chg="modSp">
        <pc:chgData name="Parks, Tyler" userId="S::tylerparks@my.unt.edu::8b0c8a4b-6c20-45d7-b9ec-9b0f497a3e77" providerId="AD" clId="Web-{487E6C36-86F3-E7E8-79F5-E610443CB665}" dt="2023-02-07T19:38:10.447" v="685"/>
        <pc:sldMkLst>
          <pc:docMk/>
          <pc:sldMk cId="3502167973" sldId="257"/>
        </pc:sldMkLst>
        <pc:graphicFrameChg chg="mod modGraphic">
          <ac:chgData name="Parks, Tyler" userId="S::tylerparks@my.unt.edu::8b0c8a4b-6c20-45d7-b9ec-9b0f497a3e77" providerId="AD" clId="Web-{487E6C36-86F3-E7E8-79F5-E610443CB665}" dt="2023-02-07T19:38:10.447" v="685"/>
          <ac:graphicFrameMkLst>
            <pc:docMk/>
            <pc:sldMk cId="3502167973" sldId="257"/>
            <ac:graphicFrameMk id="7" creationId="{DCC50258-472B-5BF5-1943-3A47DE07D88A}"/>
          </ac:graphicFrameMkLst>
        </pc:graphicFrameChg>
      </pc:sldChg>
      <pc:sldChg chg="addSp modSp">
        <pc:chgData name="Parks, Tyler" userId="S::tylerparks@my.unt.edu::8b0c8a4b-6c20-45d7-b9ec-9b0f497a3e77" providerId="AD" clId="Web-{487E6C36-86F3-E7E8-79F5-E610443CB665}" dt="2023-02-07T18:23:49.342" v="270" actId="1076"/>
        <pc:sldMkLst>
          <pc:docMk/>
          <pc:sldMk cId="4168543777" sldId="262"/>
        </pc:sldMkLst>
        <pc:spChg chg="mod">
          <ac:chgData name="Parks, Tyler" userId="S::tylerparks@my.unt.edu::8b0c8a4b-6c20-45d7-b9ec-9b0f497a3e77" providerId="AD" clId="Web-{487E6C36-86F3-E7E8-79F5-E610443CB665}" dt="2023-02-07T18:23:44.686" v="269" actId="14100"/>
          <ac:spMkLst>
            <pc:docMk/>
            <pc:sldMk cId="4168543777" sldId="262"/>
            <ac:spMk id="3" creationId="{289F53C7-D57C-2572-87F8-5401380F0CD6}"/>
          </ac:spMkLst>
        </pc:spChg>
        <pc:picChg chg="add mod">
          <ac:chgData name="Parks, Tyler" userId="S::tylerparks@my.unt.edu::8b0c8a4b-6c20-45d7-b9ec-9b0f497a3e77" providerId="AD" clId="Web-{487E6C36-86F3-E7E8-79F5-E610443CB665}" dt="2023-02-07T18:23:49.342" v="270" actId="1076"/>
          <ac:picMkLst>
            <pc:docMk/>
            <pc:sldMk cId="4168543777" sldId="262"/>
            <ac:picMk id="4" creationId="{1EBB2A0C-FCC7-1C31-A9BF-25998A8070D0}"/>
          </ac:picMkLst>
        </pc:picChg>
      </pc:sldChg>
      <pc:sldChg chg="modSp">
        <pc:chgData name="Parks, Tyler" userId="S::tylerparks@my.unt.edu::8b0c8a4b-6c20-45d7-b9ec-9b0f497a3e77" providerId="AD" clId="Web-{487E6C36-86F3-E7E8-79F5-E610443CB665}" dt="2023-02-07T18:26:10.768" v="271" actId="20577"/>
        <pc:sldMkLst>
          <pc:docMk/>
          <pc:sldMk cId="1215698262" sldId="264"/>
        </pc:sldMkLst>
        <pc:spChg chg="mod">
          <ac:chgData name="Parks, Tyler" userId="S::tylerparks@my.unt.edu::8b0c8a4b-6c20-45d7-b9ec-9b0f497a3e77" providerId="AD" clId="Web-{487E6C36-86F3-E7E8-79F5-E610443CB665}" dt="2023-02-07T18:26:10.768" v="271" actId="20577"/>
          <ac:spMkLst>
            <pc:docMk/>
            <pc:sldMk cId="1215698262" sldId="264"/>
            <ac:spMk id="3" creationId="{CB2443C6-1CFE-B750-1D19-5C930417B76A}"/>
          </ac:spMkLst>
        </pc:spChg>
      </pc:sldChg>
      <pc:sldChg chg="addSp modSp">
        <pc:chgData name="Parks, Tyler" userId="S::tylerparks@my.unt.edu::8b0c8a4b-6c20-45d7-b9ec-9b0f497a3e77" providerId="AD" clId="Web-{487E6C36-86F3-E7E8-79F5-E610443CB665}" dt="2023-02-07T18:37:29.862" v="278" actId="1076"/>
        <pc:sldMkLst>
          <pc:docMk/>
          <pc:sldMk cId="55112298" sldId="265"/>
        </pc:sldMkLst>
        <pc:spChg chg="mod">
          <ac:chgData name="Parks, Tyler" userId="S::tylerparks@my.unt.edu::8b0c8a4b-6c20-45d7-b9ec-9b0f497a3e77" providerId="AD" clId="Web-{487E6C36-86F3-E7E8-79F5-E610443CB665}" dt="2023-02-07T18:37:22.690" v="273" actId="14100"/>
          <ac:spMkLst>
            <pc:docMk/>
            <pc:sldMk cId="55112298" sldId="265"/>
            <ac:spMk id="3" creationId="{B7C3581F-16CB-13D5-514F-20ADA47E42BE}"/>
          </ac:spMkLst>
        </pc:spChg>
        <pc:picChg chg="add mod">
          <ac:chgData name="Parks, Tyler" userId="S::tylerparks@my.unt.edu::8b0c8a4b-6c20-45d7-b9ec-9b0f497a3e77" providerId="AD" clId="Web-{487E6C36-86F3-E7E8-79F5-E610443CB665}" dt="2023-02-07T18:37:29.862" v="278" actId="1076"/>
          <ac:picMkLst>
            <pc:docMk/>
            <pc:sldMk cId="55112298" sldId="265"/>
            <ac:picMk id="4" creationId="{689161B1-3953-46E1-D542-9C8E678A2A26}"/>
          </ac:picMkLst>
        </pc:picChg>
      </pc:sldChg>
      <pc:sldChg chg="addSp delSp modSp">
        <pc:chgData name="Parks, Tyler" userId="S::tylerparks@my.unt.edu::8b0c8a4b-6c20-45d7-b9ec-9b0f497a3e77" providerId="AD" clId="Web-{487E6C36-86F3-E7E8-79F5-E610443CB665}" dt="2023-02-07T19:37:26.712" v="669" actId="14100"/>
        <pc:sldMkLst>
          <pc:docMk/>
          <pc:sldMk cId="222496142" sldId="266"/>
        </pc:sldMkLst>
        <pc:spChg chg="add del mod">
          <ac:chgData name="Parks, Tyler" userId="S::tylerparks@my.unt.edu::8b0c8a4b-6c20-45d7-b9ec-9b0f497a3e77" providerId="AD" clId="Web-{487E6C36-86F3-E7E8-79F5-E610443CB665}" dt="2023-02-07T19:37:23.915" v="668" actId="14100"/>
          <ac:spMkLst>
            <pc:docMk/>
            <pc:sldMk cId="222496142" sldId="266"/>
            <ac:spMk id="3" creationId="{4E122315-7771-AE28-01DD-39117B92F5A2}"/>
          </ac:spMkLst>
        </pc:spChg>
        <pc:spChg chg="add mod">
          <ac:chgData name="Parks, Tyler" userId="S::tylerparks@my.unt.edu::8b0c8a4b-6c20-45d7-b9ec-9b0f497a3e77" providerId="AD" clId="Web-{487E6C36-86F3-E7E8-79F5-E610443CB665}" dt="2023-02-07T19:37:26.712" v="669" actId="14100"/>
          <ac:spMkLst>
            <pc:docMk/>
            <pc:sldMk cId="222496142" sldId="266"/>
            <ac:spMk id="5" creationId="{2775E335-6C15-4C76-0D4C-1A1196BCB7FB}"/>
          </ac:spMkLst>
        </pc:spChg>
        <pc:spChg chg="add del mod">
          <ac:chgData name="Parks, Tyler" userId="S::tylerparks@my.unt.edu::8b0c8a4b-6c20-45d7-b9ec-9b0f497a3e77" providerId="AD" clId="Web-{487E6C36-86F3-E7E8-79F5-E610443CB665}" dt="2023-02-07T19:28:46.231" v="599"/>
          <ac:spMkLst>
            <pc:docMk/>
            <pc:sldMk cId="222496142" sldId="266"/>
            <ac:spMk id="7" creationId="{B5806165-5BCC-ADCA-273F-54A79F2EED45}"/>
          </ac:spMkLst>
        </pc:spChg>
        <pc:spChg chg="add mod">
          <ac:chgData name="Parks, Tyler" userId="S::tylerparks@my.unt.edu::8b0c8a4b-6c20-45d7-b9ec-9b0f497a3e77" providerId="AD" clId="Web-{487E6C36-86F3-E7E8-79F5-E610443CB665}" dt="2023-02-07T19:37:16.493" v="665" actId="14100"/>
          <ac:spMkLst>
            <pc:docMk/>
            <pc:sldMk cId="222496142" sldId="266"/>
            <ac:spMk id="9" creationId="{42239FED-A2D8-4294-B06B-AD9D4BF532E8}"/>
          </ac:spMkLst>
        </pc:spChg>
      </pc:sldChg>
      <pc:sldChg chg="modSp">
        <pc:chgData name="Parks, Tyler" userId="S::tylerparks@my.unt.edu::8b0c8a4b-6c20-45d7-b9ec-9b0f497a3e77" providerId="AD" clId="Web-{487E6C36-86F3-E7E8-79F5-E610443CB665}" dt="2023-02-07T19:13:44.913" v="442" actId="20577"/>
        <pc:sldMkLst>
          <pc:docMk/>
          <pc:sldMk cId="1998082372" sldId="268"/>
        </pc:sldMkLst>
        <pc:spChg chg="mod">
          <ac:chgData name="Parks, Tyler" userId="S::tylerparks@my.unt.edu::8b0c8a4b-6c20-45d7-b9ec-9b0f497a3e77" providerId="AD" clId="Web-{487E6C36-86F3-E7E8-79F5-E610443CB665}" dt="2023-02-07T19:13:44.913" v="442" actId="20577"/>
          <ac:spMkLst>
            <pc:docMk/>
            <pc:sldMk cId="1998082372" sldId="268"/>
            <ac:spMk id="3" creationId="{E65B0077-763A-4437-9413-81BF858D22CB}"/>
          </ac:spMkLst>
        </pc:spChg>
      </pc:sldChg>
      <pc:sldChg chg="addSp delSp modSp">
        <pc:chgData name="Parks, Tyler" userId="S::tylerparks@my.unt.edu::8b0c8a4b-6c20-45d7-b9ec-9b0f497a3e77" providerId="AD" clId="Web-{487E6C36-86F3-E7E8-79F5-E610443CB665}" dt="2023-02-07T17:58:52.385" v="95" actId="1076"/>
        <pc:sldMkLst>
          <pc:docMk/>
          <pc:sldMk cId="993994867" sldId="270"/>
        </pc:sldMkLst>
        <pc:spChg chg="add mod">
          <ac:chgData name="Parks, Tyler" userId="S::tylerparks@my.unt.edu::8b0c8a4b-6c20-45d7-b9ec-9b0f497a3e77" providerId="AD" clId="Web-{487E6C36-86F3-E7E8-79F5-E610443CB665}" dt="2023-02-07T17:58:44.604" v="91" actId="1076"/>
          <ac:spMkLst>
            <pc:docMk/>
            <pc:sldMk cId="993994867" sldId="270"/>
            <ac:spMk id="7" creationId="{590497F6-B680-221D-8538-1C8E68634AA7}"/>
          </ac:spMkLst>
        </pc:spChg>
        <pc:spChg chg="add mod">
          <ac:chgData name="Parks, Tyler" userId="S::tylerparks@my.unt.edu::8b0c8a4b-6c20-45d7-b9ec-9b0f497a3e77" providerId="AD" clId="Web-{487E6C36-86F3-E7E8-79F5-E610443CB665}" dt="2023-02-07T17:58:52.369" v="94" actId="1076"/>
          <ac:spMkLst>
            <pc:docMk/>
            <pc:sldMk cId="993994867" sldId="270"/>
            <ac:spMk id="9" creationId="{B3AF0383-A548-0364-90E2-13F897199177}"/>
          </ac:spMkLst>
        </pc:spChg>
        <pc:spChg chg="add mod">
          <ac:chgData name="Parks, Tyler" userId="S::tylerparks@my.unt.edu::8b0c8a4b-6c20-45d7-b9ec-9b0f497a3e77" providerId="AD" clId="Web-{487E6C36-86F3-E7E8-79F5-E610443CB665}" dt="2023-02-07T17:58:44.635" v="92" actId="1076"/>
          <ac:spMkLst>
            <pc:docMk/>
            <pc:sldMk cId="993994867" sldId="270"/>
            <ac:spMk id="10" creationId="{A543FAF1-D7CC-5802-B62B-E3C0988FA75D}"/>
          </ac:spMkLst>
        </pc:spChg>
        <pc:spChg chg="add mod">
          <ac:chgData name="Parks, Tyler" userId="S::tylerparks@my.unt.edu::8b0c8a4b-6c20-45d7-b9ec-9b0f497a3e77" providerId="AD" clId="Web-{487E6C36-86F3-E7E8-79F5-E610443CB665}" dt="2023-02-07T17:58:52.385" v="95" actId="1076"/>
          <ac:spMkLst>
            <pc:docMk/>
            <pc:sldMk cId="993994867" sldId="270"/>
            <ac:spMk id="11" creationId="{93B63FF7-FF2B-9ABD-0609-E4E37BC7CE40}"/>
          </ac:spMkLst>
        </pc:spChg>
        <pc:spChg chg="add mod">
          <ac:chgData name="Parks, Tyler" userId="S::tylerparks@my.unt.edu::8b0c8a4b-6c20-45d7-b9ec-9b0f497a3e77" providerId="AD" clId="Web-{487E6C36-86F3-E7E8-79F5-E610443CB665}" dt="2023-02-07T17:58:40.541" v="89" actId="1076"/>
          <ac:spMkLst>
            <pc:docMk/>
            <pc:sldMk cId="993994867" sldId="270"/>
            <ac:spMk id="12" creationId="{2815A29D-EBCC-5761-F49E-D96400CBD6C0}"/>
          </ac:spMkLst>
        </pc:spChg>
        <pc:spChg chg="add mod">
          <ac:chgData name="Parks, Tyler" userId="S::tylerparks@my.unt.edu::8b0c8a4b-6c20-45d7-b9ec-9b0f497a3e77" providerId="AD" clId="Web-{487E6C36-86F3-E7E8-79F5-E610443CB665}" dt="2023-02-07T17:58:40.557" v="90" actId="1076"/>
          <ac:spMkLst>
            <pc:docMk/>
            <pc:sldMk cId="993994867" sldId="270"/>
            <ac:spMk id="13" creationId="{6A68AD19-F181-4B56-D1C3-7FEE8AE0051B}"/>
          </ac:spMkLst>
        </pc:spChg>
        <pc:picChg chg="add mod">
          <ac:chgData name="Parks, Tyler" userId="S::tylerparks@my.unt.edu::8b0c8a4b-6c20-45d7-b9ec-9b0f497a3e77" providerId="AD" clId="Web-{487E6C36-86F3-E7E8-79F5-E610443CB665}" dt="2023-02-07T17:58:26.275" v="86" actId="1076"/>
          <ac:picMkLst>
            <pc:docMk/>
            <pc:sldMk cId="993994867" sldId="270"/>
            <ac:picMk id="4" creationId="{DED3A4A1-178D-5FB3-5E5A-C29BC37F5E8D}"/>
          </ac:picMkLst>
        </pc:picChg>
        <pc:picChg chg="add mod">
          <ac:chgData name="Parks, Tyler" userId="S::tylerparks@my.unt.edu::8b0c8a4b-6c20-45d7-b9ec-9b0f497a3e77" providerId="AD" clId="Web-{487E6C36-86F3-E7E8-79F5-E610443CB665}" dt="2023-02-07T17:58:48.604" v="93" actId="1076"/>
          <ac:picMkLst>
            <pc:docMk/>
            <pc:sldMk cId="993994867" sldId="270"/>
            <ac:picMk id="5" creationId="{ABBC3E24-B027-8B9E-FE69-3ACE32865DA3}"/>
          </ac:picMkLst>
        </pc:picChg>
        <pc:picChg chg="add mod">
          <ac:chgData name="Parks, Tyler" userId="S::tylerparks@my.unt.edu::8b0c8a4b-6c20-45d7-b9ec-9b0f497a3e77" providerId="AD" clId="Web-{487E6C36-86F3-E7E8-79F5-E610443CB665}" dt="2023-02-07T17:58:12.353" v="81" actId="14100"/>
          <ac:picMkLst>
            <pc:docMk/>
            <pc:sldMk cId="993994867" sldId="270"/>
            <ac:picMk id="6" creationId="{336630A4-1EA2-3022-2E1E-0A85AFCB8AFB}"/>
          </ac:picMkLst>
        </pc:picChg>
        <pc:picChg chg="add del">
          <ac:chgData name="Parks, Tyler" userId="S::tylerparks@my.unt.edu::8b0c8a4b-6c20-45d7-b9ec-9b0f497a3e77" providerId="AD" clId="Web-{487E6C36-86F3-E7E8-79F5-E610443CB665}" dt="2023-02-07T17:55:31.255" v="23"/>
          <ac:picMkLst>
            <pc:docMk/>
            <pc:sldMk cId="993994867" sldId="270"/>
            <ac:picMk id="8" creationId="{AE55E5AA-2E3B-A10D-4300-EA1FB8D1F879}"/>
          </ac:picMkLst>
        </pc:picChg>
      </pc:sldChg>
      <pc:sldChg chg="del">
        <pc:chgData name="Parks, Tyler" userId="S::tylerparks@my.unt.edu::8b0c8a4b-6c20-45d7-b9ec-9b0f497a3e77" providerId="AD" clId="Web-{487E6C36-86F3-E7E8-79F5-E610443CB665}" dt="2023-02-07T19:17:38.606" v="564"/>
        <pc:sldMkLst>
          <pc:docMk/>
          <pc:sldMk cId="4284830543" sldId="271"/>
        </pc:sldMkLst>
      </pc:sldChg>
      <pc:sldChg chg="addSp delSp modSp">
        <pc:chgData name="Parks, Tyler" userId="S::tylerparks@my.unt.edu::8b0c8a4b-6c20-45d7-b9ec-9b0f497a3e77" providerId="AD" clId="Web-{487E6C36-86F3-E7E8-79F5-E610443CB665}" dt="2023-02-07T19:13:13.428" v="423" actId="1076"/>
        <pc:sldMkLst>
          <pc:docMk/>
          <pc:sldMk cId="143301436" sldId="272"/>
        </pc:sldMkLst>
        <pc:spChg chg="mod">
          <ac:chgData name="Parks, Tyler" userId="S::tylerparks@my.unt.edu::8b0c8a4b-6c20-45d7-b9ec-9b0f497a3e77" providerId="AD" clId="Web-{487E6C36-86F3-E7E8-79F5-E610443CB665}" dt="2023-02-07T19:12:42.318" v="411" actId="20577"/>
          <ac:spMkLst>
            <pc:docMk/>
            <pc:sldMk cId="143301436" sldId="272"/>
            <ac:spMk id="3" creationId="{0969885D-7D74-BE49-FCFF-98B916824828}"/>
          </ac:spMkLst>
        </pc:spChg>
        <pc:spChg chg="add mod">
          <ac:chgData name="Parks, Tyler" userId="S::tylerparks@my.unt.edu::8b0c8a4b-6c20-45d7-b9ec-9b0f497a3e77" providerId="AD" clId="Web-{487E6C36-86F3-E7E8-79F5-E610443CB665}" dt="2023-02-07T19:13:13.428" v="423" actId="1076"/>
          <ac:spMkLst>
            <pc:docMk/>
            <pc:sldMk cId="143301436" sldId="272"/>
            <ac:spMk id="7" creationId="{8494E483-232F-6B81-59CB-89C9EDBB819F}"/>
          </ac:spMkLst>
        </pc:spChg>
        <pc:graphicFrameChg chg="add del">
          <ac:chgData name="Parks, Tyler" userId="S::tylerparks@my.unt.edu::8b0c8a4b-6c20-45d7-b9ec-9b0f497a3e77" providerId="AD" clId="Web-{487E6C36-86F3-E7E8-79F5-E610443CB665}" dt="2023-02-07T19:11:19.550" v="373"/>
          <ac:graphicFrameMkLst>
            <pc:docMk/>
            <pc:sldMk cId="143301436" sldId="272"/>
            <ac:graphicFrameMk id="4" creationId="{8162E4F1-FFB6-E0E4-AF8C-BEB4637C20FB}"/>
          </ac:graphicFrameMkLst>
        </pc:graphicFrameChg>
        <pc:graphicFrameChg chg="add mod modGraphic">
          <ac:chgData name="Parks, Tyler" userId="S::tylerparks@my.unt.edu::8b0c8a4b-6c20-45d7-b9ec-9b0f497a3e77" providerId="AD" clId="Web-{487E6C36-86F3-E7E8-79F5-E610443CB665}" dt="2023-02-07T19:12:45.427" v="412" actId="1076"/>
          <ac:graphicFrameMkLst>
            <pc:docMk/>
            <pc:sldMk cId="143301436" sldId="272"/>
            <ac:graphicFrameMk id="6" creationId="{214763F3-3062-0472-37B3-D417E8876D24}"/>
          </ac:graphicFrameMkLst>
        </pc:graphicFrameChg>
      </pc:sldChg>
      <pc:sldChg chg="add del replId">
        <pc:chgData name="Parks, Tyler" userId="S::tylerparks@my.unt.edu::8b0c8a4b-6c20-45d7-b9ec-9b0f497a3e77" providerId="AD" clId="Web-{487E6C36-86F3-E7E8-79F5-E610443CB665}" dt="2023-02-07T19:28:43.888" v="598"/>
        <pc:sldMkLst>
          <pc:docMk/>
          <pc:sldMk cId="721598145" sldId="275"/>
        </pc:sldMkLst>
      </pc:sldChg>
      <pc:sldChg chg="add del replId">
        <pc:chgData name="Parks, Tyler" userId="S::tylerparks@my.unt.edu::8b0c8a4b-6c20-45d7-b9ec-9b0f497a3e77" providerId="AD" clId="Web-{487E6C36-86F3-E7E8-79F5-E610443CB665}" dt="2023-02-07T19:28:56.138" v="604"/>
        <pc:sldMkLst>
          <pc:docMk/>
          <pc:sldMk cId="3713897511" sldId="275"/>
        </pc:sldMkLst>
      </pc:sldChg>
    </pc:docChg>
  </pc:docChgLst>
  <pc:docChgLst>
    <pc:chgData name="Davis, Bradley" userId="S::bradleydavis3@my.unt.edu::0409e2ef-970a-403b-9564-665ac4403d4e" providerId="AD" clId="Web-{8AB6D858-746A-4FB4-B5D9-86C8BF0AF1DA}"/>
    <pc:docChg chg="addSld delSld modSld">
      <pc:chgData name="Davis, Bradley" userId="S::bradleydavis3@my.unt.edu::0409e2ef-970a-403b-9564-665ac4403d4e" providerId="AD" clId="Web-{8AB6D858-746A-4FB4-B5D9-86C8BF0AF1DA}" dt="2023-02-09T17:36:56.438" v="27" actId="20577"/>
      <pc:docMkLst>
        <pc:docMk/>
      </pc:docMkLst>
      <pc:sldChg chg="modSp">
        <pc:chgData name="Davis, Bradley" userId="S::bradleydavis3@my.unt.edu::0409e2ef-970a-403b-9564-665ac4403d4e" providerId="AD" clId="Web-{8AB6D858-746A-4FB4-B5D9-86C8BF0AF1DA}" dt="2023-02-09T17:36:56.438" v="27" actId="20577"/>
        <pc:sldMkLst>
          <pc:docMk/>
          <pc:sldMk cId="1730932421" sldId="269"/>
        </pc:sldMkLst>
        <pc:spChg chg="mod">
          <ac:chgData name="Davis, Bradley" userId="S::bradleydavis3@my.unt.edu::0409e2ef-970a-403b-9564-665ac4403d4e" providerId="AD" clId="Web-{8AB6D858-746A-4FB4-B5D9-86C8BF0AF1DA}" dt="2023-02-09T17:36:56.438" v="27" actId="20577"/>
          <ac:spMkLst>
            <pc:docMk/>
            <pc:sldMk cId="1730932421" sldId="269"/>
            <ac:spMk id="3" creationId="{BC3266F7-4EE4-81A0-302F-81277F1902DE}"/>
          </ac:spMkLst>
        </pc:spChg>
      </pc:sldChg>
      <pc:sldChg chg="new del">
        <pc:chgData name="Davis, Bradley" userId="S::bradleydavis3@my.unt.edu::0409e2ef-970a-403b-9564-665ac4403d4e" providerId="AD" clId="Web-{8AB6D858-746A-4FB4-B5D9-86C8BF0AF1DA}" dt="2023-02-09T17:36:15.624" v="11"/>
        <pc:sldMkLst>
          <pc:docMk/>
          <pc:sldMk cId="2436954519" sldId="277"/>
        </pc:sldMkLst>
      </pc:sldChg>
      <pc:sldChg chg="delSp modSp add replId delAnim">
        <pc:chgData name="Davis, Bradley" userId="S::bradleydavis3@my.unt.edu::0409e2ef-970a-403b-9564-665ac4403d4e" providerId="AD" clId="Web-{8AB6D858-746A-4FB4-B5D9-86C8BF0AF1DA}" dt="2023-02-09T17:36:08.436" v="10"/>
        <pc:sldMkLst>
          <pc:docMk/>
          <pc:sldMk cId="2784435311" sldId="278"/>
        </pc:sldMkLst>
        <pc:spChg chg="mod">
          <ac:chgData name="Davis, Bradley" userId="S::bradleydavis3@my.unt.edu::0409e2ef-970a-403b-9564-665ac4403d4e" providerId="AD" clId="Web-{8AB6D858-746A-4FB4-B5D9-86C8BF0AF1DA}" dt="2023-02-09T17:35:55.248" v="8" actId="20577"/>
          <ac:spMkLst>
            <pc:docMk/>
            <pc:sldMk cId="2784435311" sldId="278"/>
            <ac:spMk id="2" creationId="{00000000-0000-0000-0000-000000000000}"/>
          </ac:spMkLst>
        </pc:spChg>
        <pc:spChg chg="del mod">
          <ac:chgData name="Davis, Bradley" userId="S::bradleydavis3@my.unt.edu::0409e2ef-970a-403b-9564-665ac4403d4e" providerId="AD" clId="Web-{8AB6D858-746A-4FB4-B5D9-86C8BF0AF1DA}" dt="2023-02-09T17:36:08.436" v="10"/>
          <ac:spMkLst>
            <pc:docMk/>
            <pc:sldMk cId="2784435311" sldId="278"/>
            <ac:spMk id="3" creationId="{00000000-0000-0000-0000-000000000000}"/>
          </ac:spMkLst>
        </pc:spChg>
      </pc:sldChg>
    </pc:docChg>
  </pc:docChgLst>
  <pc:docChgLst>
    <pc:chgData name="Parks, Tyler" userId="S::tylerparks@my.unt.edu::8b0c8a4b-6c20-45d7-b9ec-9b0f497a3e77" providerId="AD" clId="Web-{E5C546F1-752A-3628-BA0A-4E1337CE8008}"/>
    <pc:docChg chg="modSld">
      <pc:chgData name="Parks, Tyler" userId="S::tylerparks@my.unt.edu::8b0c8a4b-6c20-45d7-b9ec-9b0f497a3e77" providerId="AD" clId="Web-{E5C546F1-752A-3628-BA0A-4E1337CE8008}" dt="2023-02-05T07:27:41.085" v="27" actId="20577"/>
      <pc:docMkLst>
        <pc:docMk/>
      </pc:docMkLst>
      <pc:sldChg chg="modSp">
        <pc:chgData name="Parks, Tyler" userId="S::tylerparks@my.unt.edu::8b0c8a4b-6c20-45d7-b9ec-9b0f497a3e77" providerId="AD" clId="Web-{E5C546F1-752A-3628-BA0A-4E1337CE8008}" dt="2023-02-05T07:27:28.116" v="22" actId="20577"/>
        <pc:sldMkLst>
          <pc:docMk/>
          <pc:sldMk cId="1880378363" sldId="261"/>
        </pc:sldMkLst>
        <pc:spChg chg="mod">
          <ac:chgData name="Parks, Tyler" userId="S::tylerparks@my.unt.edu::8b0c8a4b-6c20-45d7-b9ec-9b0f497a3e77" providerId="AD" clId="Web-{E5C546F1-752A-3628-BA0A-4E1337CE8008}" dt="2023-02-05T07:27:28.116" v="22" actId="20577"/>
          <ac:spMkLst>
            <pc:docMk/>
            <pc:sldMk cId="1880378363" sldId="261"/>
            <ac:spMk id="3" creationId="{1CD8282C-691D-BDF6-00A3-BB2064BB4A6C}"/>
          </ac:spMkLst>
        </pc:spChg>
      </pc:sldChg>
      <pc:sldChg chg="modSp">
        <pc:chgData name="Parks, Tyler" userId="S::tylerparks@my.unt.edu::8b0c8a4b-6c20-45d7-b9ec-9b0f497a3e77" providerId="AD" clId="Web-{E5C546F1-752A-3628-BA0A-4E1337CE8008}" dt="2023-02-05T07:27:24.819" v="17" actId="20577"/>
        <pc:sldMkLst>
          <pc:docMk/>
          <pc:sldMk cId="4168543777" sldId="262"/>
        </pc:sldMkLst>
        <pc:spChg chg="mod">
          <ac:chgData name="Parks, Tyler" userId="S::tylerparks@my.unt.edu::8b0c8a4b-6c20-45d7-b9ec-9b0f497a3e77" providerId="AD" clId="Web-{E5C546F1-752A-3628-BA0A-4E1337CE8008}" dt="2023-02-05T07:27:24.819" v="17" actId="20577"/>
          <ac:spMkLst>
            <pc:docMk/>
            <pc:sldMk cId="4168543777" sldId="262"/>
            <ac:spMk id="3" creationId="{289F53C7-D57C-2572-87F8-5401380F0CD6}"/>
          </ac:spMkLst>
        </pc:spChg>
      </pc:sldChg>
      <pc:sldChg chg="modSp">
        <pc:chgData name="Parks, Tyler" userId="S::tylerparks@my.unt.edu::8b0c8a4b-6c20-45d7-b9ec-9b0f497a3e77" providerId="AD" clId="Web-{E5C546F1-752A-3628-BA0A-4E1337CE8008}" dt="2023-02-05T07:27:41.085" v="27" actId="20577"/>
        <pc:sldMkLst>
          <pc:docMk/>
          <pc:sldMk cId="3217775901" sldId="263"/>
        </pc:sldMkLst>
        <pc:spChg chg="mod">
          <ac:chgData name="Parks, Tyler" userId="S::tylerparks@my.unt.edu::8b0c8a4b-6c20-45d7-b9ec-9b0f497a3e77" providerId="AD" clId="Web-{E5C546F1-752A-3628-BA0A-4E1337CE8008}" dt="2023-02-05T07:27:41.085" v="27" actId="20577"/>
          <ac:spMkLst>
            <pc:docMk/>
            <pc:sldMk cId="3217775901" sldId="263"/>
            <ac:spMk id="3" creationId="{7EEBCB78-E44F-4390-8886-CDCC3880F0C2}"/>
          </ac:spMkLst>
        </pc:spChg>
      </pc:sldChg>
    </pc:docChg>
  </pc:docChgLst>
  <pc:docChgLst>
    <pc:chgData name="Parks, Tyler" userId="S::tylerparks@my.unt.edu::8b0c8a4b-6c20-45d7-b9ec-9b0f497a3e77" providerId="AD" clId="Web-{F5254CB3-EA80-117E-C86F-5DABE4A74913}"/>
    <pc:docChg chg="addSld delSld modSld">
      <pc:chgData name="Parks, Tyler" userId="S::tylerparks@my.unt.edu::8b0c8a4b-6c20-45d7-b9ec-9b0f497a3e77" providerId="AD" clId="Web-{F5254CB3-EA80-117E-C86F-5DABE4A74913}" dt="2023-02-04T23:11:06.560" v="518" actId="20577"/>
      <pc:docMkLst>
        <pc:docMk/>
      </pc:docMkLst>
      <pc:sldChg chg="addSp delSp modSp new mod setBg">
        <pc:chgData name="Parks, Tyler" userId="S::tylerparks@my.unt.edu::8b0c8a4b-6c20-45d7-b9ec-9b0f497a3e77" providerId="AD" clId="Web-{F5254CB3-EA80-117E-C86F-5DABE4A74913}" dt="2023-02-04T22:39:56.068" v="309"/>
        <pc:sldMkLst>
          <pc:docMk/>
          <pc:sldMk cId="3502167973" sldId="257"/>
        </pc:sldMkLst>
        <pc:spChg chg="mod">
          <ac:chgData name="Parks, Tyler" userId="S::tylerparks@my.unt.edu::8b0c8a4b-6c20-45d7-b9ec-9b0f497a3e77" providerId="AD" clId="Web-{F5254CB3-EA80-117E-C86F-5DABE4A74913}" dt="2023-02-04T22:37:11.529" v="255" actId="20577"/>
          <ac:spMkLst>
            <pc:docMk/>
            <pc:sldMk cId="3502167973" sldId="257"/>
            <ac:spMk id="2" creationId="{EBE81ED2-85CE-99EF-C8FF-3121E5E93150}"/>
          </ac:spMkLst>
        </pc:spChg>
        <pc:spChg chg="del mod">
          <ac:chgData name="Parks, Tyler" userId="S::tylerparks@my.unt.edu::8b0c8a4b-6c20-45d7-b9ec-9b0f497a3e77" providerId="AD" clId="Web-{F5254CB3-EA80-117E-C86F-5DABE4A74913}" dt="2023-02-04T22:24:17.132" v="38"/>
          <ac:spMkLst>
            <pc:docMk/>
            <pc:sldMk cId="3502167973" sldId="257"/>
            <ac:spMk id="3" creationId="{A64F497F-0B42-93FE-36B1-0F7D6EB46504}"/>
          </ac:spMkLst>
        </pc:spChg>
        <pc:spChg chg="add">
          <ac:chgData name="Parks, Tyler" userId="S::tylerparks@my.unt.edu::8b0c8a4b-6c20-45d7-b9ec-9b0f497a3e77" providerId="AD" clId="Web-{F5254CB3-EA80-117E-C86F-5DABE4A74913}" dt="2023-02-04T22:24:07.334" v="36"/>
          <ac:spMkLst>
            <pc:docMk/>
            <pc:sldMk cId="3502167973" sldId="257"/>
            <ac:spMk id="9" creationId="{2B566528-1B12-4246-9431-5C2D7D081168}"/>
          </ac:spMkLst>
        </pc:spChg>
        <pc:spChg chg="add del">
          <ac:chgData name="Parks, Tyler" userId="S::tylerparks@my.unt.edu::8b0c8a4b-6c20-45d7-b9ec-9b0f497a3e77" providerId="AD" clId="Web-{F5254CB3-EA80-117E-C86F-5DABE4A74913}" dt="2023-02-04T22:23:52.365" v="31"/>
          <ac:spMkLst>
            <pc:docMk/>
            <pc:sldMk cId="3502167973" sldId="257"/>
            <ac:spMk id="10" creationId="{2B566528-1B12-4246-9431-5C2D7D081168}"/>
          </ac:spMkLst>
        </pc:spChg>
        <pc:spChg chg="add del mod">
          <ac:chgData name="Parks, Tyler" userId="S::tylerparks@my.unt.edu::8b0c8a4b-6c20-45d7-b9ec-9b0f497a3e77" providerId="AD" clId="Web-{F5254CB3-EA80-117E-C86F-5DABE4A74913}" dt="2023-02-04T22:24:31.460" v="41"/>
          <ac:spMkLst>
            <pc:docMk/>
            <pc:sldMk cId="3502167973" sldId="257"/>
            <ac:spMk id="21" creationId="{4348D630-EA08-86BB-5C3B-3408DA7FBDDA}"/>
          </ac:spMkLst>
        </pc:spChg>
        <pc:spChg chg="add mod">
          <ac:chgData name="Parks, Tyler" userId="S::tylerparks@my.unt.edu::8b0c8a4b-6c20-45d7-b9ec-9b0f497a3e77" providerId="AD" clId="Web-{F5254CB3-EA80-117E-C86F-5DABE4A74913}" dt="2023-02-04T22:26:07.870" v="58" actId="1076"/>
          <ac:spMkLst>
            <pc:docMk/>
            <pc:sldMk cId="3502167973" sldId="257"/>
            <ac:spMk id="22" creationId="{93B974D9-F83A-4A41-CEF7-42F461C54AC7}"/>
          </ac:spMkLst>
        </pc:spChg>
        <pc:grpChg chg="add del">
          <ac:chgData name="Parks, Tyler" userId="S::tylerparks@my.unt.edu::8b0c8a4b-6c20-45d7-b9ec-9b0f497a3e77" providerId="AD" clId="Web-{F5254CB3-EA80-117E-C86F-5DABE4A74913}" dt="2023-02-04T22:23:52.365" v="31"/>
          <ac:grpSpMkLst>
            <pc:docMk/>
            <pc:sldMk cId="3502167973" sldId="257"/>
            <ac:grpSpMk id="12" creationId="{828A5161-06F1-46CF-8AD7-844680A59E13}"/>
          </ac:grpSpMkLst>
        </pc:grpChg>
        <pc:grpChg chg="add">
          <ac:chgData name="Parks, Tyler" userId="S::tylerparks@my.unt.edu::8b0c8a4b-6c20-45d7-b9ec-9b0f497a3e77" providerId="AD" clId="Web-{F5254CB3-EA80-117E-C86F-5DABE4A74913}" dt="2023-02-04T22:24:07.334" v="36"/>
          <ac:grpSpMkLst>
            <pc:docMk/>
            <pc:sldMk cId="3502167973" sldId="257"/>
            <ac:grpSpMk id="14" creationId="{828A5161-06F1-46CF-8AD7-844680A59E13}"/>
          </ac:grpSpMkLst>
        </pc:grpChg>
        <pc:grpChg chg="add del">
          <ac:chgData name="Parks, Tyler" userId="S::tylerparks@my.unt.edu::8b0c8a4b-6c20-45d7-b9ec-9b0f497a3e77" providerId="AD" clId="Web-{F5254CB3-EA80-117E-C86F-5DABE4A74913}" dt="2023-02-04T22:23:52.365" v="31"/>
          <ac:grpSpMkLst>
            <pc:docMk/>
            <pc:sldMk cId="3502167973" sldId="257"/>
            <ac:grpSpMk id="16" creationId="{5995D10D-E9C9-47DB-AE7E-801FEF38F5C9}"/>
          </ac:grpSpMkLst>
        </pc:grpChg>
        <pc:grpChg chg="add">
          <ac:chgData name="Parks, Tyler" userId="S::tylerparks@my.unt.edu::8b0c8a4b-6c20-45d7-b9ec-9b0f497a3e77" providerId="AD" clId="Web-{F5254CB3-EA80-117E-C86F-5DABE4A74913}" dt="2023-02-04T22:24:07.334" v="36"/>
          <ac:grpSpMkLst>
            <pc:docMk/>
            <pc:sldMk cId="3502167973" sldId="257"/>
            <ac:grpSpMk id="18" creationId="{5995D10D-E9C9-47DB-AE7E-801FEF38F5C9}"/>
          </ac:grpSpMkLst>
        </pc:grpChg>
        <pc:graphicFrameChg chg="add del mod">
          <ac:chgData name="Parks, Tyler" userId="S::tylerparks@my.unt.edu::8b0c8a4b-6c20-45d7-b9ec-9b0f497a3e77" providerId="AD" clId="Web-{F5254CB3-EA80-117E-C86F-5DABE4A74913}" dt="2023-02-04T22:23:53.334" v="32"/>
          <ac:graphicFrameMkLst>
            <pc:docMk/>
            <pc:sldMk cId="3502167973" sldId="257"/>
            <ac:graphicFrameMk id="5" creationId="{6ED672CB-989A-FF0C-3CD2-7D5A5B41D26F}"/>
          </ac:graphicFrameMkLst>
        </pc:graphicFrameChg>
        <pc:graphicFrameChg chg="add mod modGraphic">
          <ac:chgData name="Parks, Tyler" userId="S::tylerparks@my.unt.edu::8b0c8a4b-6c20-45d7-b9ec-9b0f497a3e77" providerId="AD" clId="Web-{F5254CB3-EA80-117E-C86F-5DABE4A74913}" dt="2023-02-04T22:39:56.068" v="309"/>
          <ac:graphicFrameMkLst>
            <pc:docMk/>
            <pc:sldMk cId="3502167973" sldId="257"/>
            <ac:graphicFrameMk id="7" creationId="{DCC50258-472B-5BF5-1943-3A47DE07D88A}"/>
          </ac:graphicFrameMkLst>
        </pc:graphicFrameChg>
      </pc:sldChg>
      <pc:sldChg chg="modSp new">
        <pc:chgData name="Parks, Tyler" userId="S::tylerparks@my.unt.edu::8b0c8a4b-6c20-45d7-b9ec-9b0f497a3e77" providerId="AD" clId="Web-{F5254CB3-EA80-117E-C86F-5DABE4A74913}" dt="2023-02-04T23:03:18.561" v="484" actId="20577"/>
        <pc:sldMkLst>
          <pc:docMk/>
          <pc:sldMk cId="3541747037" sldId="258"/>
        </pc:sldMkLst>
        <pc:spChg chg="mod">
          <ac:chgData name="Parks, Tyler" userId="S::tylerparks@my.unt.edu::8b0c8a4b-6c20-45d7-b9ec-9b0f497a3e77" providerId="AD" clId="Web-{F5254CB3-EA80-117E-C86F-5DABE4A74913}" dt="2023-02-04T22:26:33.277" v="68" actId="20577"/>
          <ac:spMkLst>
            <pc:docMk/>
            <pc:sldMk cId="3541747037" sldId="258"/>
            <ac:spMk id="2" creationId="{1D6A3C1D-3706-6AA2-11EA-616BE6794753}"/>
          </ac:spMkLst>
        </pc:spChg>
        <pc:spChg chg="mod">
          <ac:chgData name="Parks, Tyler" userId="S::tylerparks@my.unt.edu::8b0c8a4b-6c20-45d7-b9ec-9b0f497a3e77" providerId="AD" clId="Web-{F5254CB3-EA80-117E-C86F-5DABE4A74913}" dt="2023-02-04T23:03:18.561" v="484" actId="20577"/>
          <ac:spMkLst>
            <pc:docMk/>
            <pc:sldMk cId="3541747037" sldId="258"/>
            <ac:spMk id="3" creationId="{F72DBF4E-9D3D-77E3-4E51-03B79396C397}"/>
          </ac:spMkLst>
        </pc:spChg>
      </pc:sldChg>
      <pc:sldChg chg="modSp new">
        <pc:chgData name="Parks, Tyler" userId="S::tylerparks@my.unt.edu::8b0c8a4b-6c20-45d7-b9ec-9b0f497a3e77" providerId="AD" clId="Web-{F5254CB3-EA80-117E-C86F-5DABE4A74913}" dt="2023-02-04T23:11:06.560" v="518" actId="20577"/>
        <pc:sldMkLst>
          <pc:docMk/>
          <pc:sldMk cId="2815382063" sldId="259"/>
        </pc:sldMkLst>
        <pc:spChg chg="mod">
          <ac:chgData name="Parks, Tyler" userId="S::tylerparks@my.unt.edu::8b0c8a4b-6c20-45d7-b9ec-9b0f497a3e77" providerId="AD" clId="Web-{F5254CB3-EA80-117E-C86F-5DABE4A74913}" dt="2023-02-04T22:31:12.941" v="83" actId="20577"/>
          <ac:spMkLst>
            <pc:docMk/>
            <pc:sldMk cId="2815382063" sldId="259"/>
            <ac:spMk id="2" creationId="{4967DAEC-3A58-F068-3DC6-EC9545842C2E}"/>
          </ac:spMkLst>
        </pc:spChg>
        <pc:spChg chg="mod">
          <ac:chgData name="Parks, Tyler" userId="S::tylerparks@my.unt.edu::8b0c8a4b-6c20-45d7-b9ec-9b0f497a3e77" providerId="AD" clId="Web-{F5254CB3-EA80-117E-C86F-5DABE4A74913}" dt="2023-02-04T23:11:06.560" v="518" actId="20577"/>
          <ac:spMkLst>
            <pc:docMk/>
            <pc:sldMk cId="2815382063" sldId="259"/>
            <ac:spMk id="3" creationId="{3F1150D3-C289-FEA2-F5C2-D14E8E7DB638}"/>
          </ac:spMkLst>
        </pc:spChg>
      </pc:sldChg>
      <pc:sldChg chg="modSp new">
        <pc:chgData name="Parks, Tyler" userId="S::tylerparks@my.unt.edu::8b0c8a4b-6c20-45d7-b9ec-9b0f497a3e77" providerId="AD" clId="Web-{F5254CB3-EA80-117E-C86F-5DABE4A74913}" dt="2023-02-04T22:58:07.443" v="382" actId="20577"/>
        <pc:sldMkLst>
          <pc:docMk/>
          <pc:sldMk cId="271322258" sldId="260"/>
        </pc:sldMkLst>
        <pc:spChg chg="mod">
          <ac:chgData name="Parks, Tyler" userId="S::tylerparks@my.unt.edu::8b0c8a4b-6c20-45d7-b9ec-9b0f497a3e77" providerId="AD" clId="Web-{F5254CB3-EA80-117E-C86F-5DABE4A74913}" dt="2023-02-04T22:31:20.707" v="88" actId="20577"/>
          <ac:spMkLst>
            <pc:docMk/>
            <pc:sldMk cId="271322258" sldId="260"/>
            <ac:spMk id="2" creationId="{D455D7E1-217F-2091-71B3-8FA6BCC58244}"/>
          </ac:spMkLst>
        </pc:spChg>
        <pc:spChg chg="mod">
          <ac:chgData name="Parks, Tyler" userId="S::tylerparks@my.unt.edu::8b0c8a4b-6c20-45d7-b9ec-9b0f497a3e77" providerId="AD" clId="Web-{F5254CB3-EA80-117E-C86F-5DABE4A74913}" dt="2023-02-04T22:58:07.443" v="382" actId="20577"/>
          <ac:spMkLst>
            <pc:docMk/>
            <pc:sldMk cId="271322258" sldId="260"/>
            <ac:spMk id="3" creationId="{422F8EF1-C7F8-2CBC-2CB3-0108A53A551F}"/>
          </ac:spMkLst>
        </pc:spChg>
      </pc:sldChg>
      <pc:sldChg chg="modSp new">
        <pc:chgData name="Parks, Tyler" userId="S::tylerparks@my.unt.edu::8b0c8a4b-6c20-45d7-b9ec-9b0f497a3e77" providerId="AD" clId="Web-{F5254CB3-EA80-117E-C86F-5DABE4A74913}" dt="2023-02-04T22:58:16.802" v="385" actId="20577"/>
        <pc:sldMkLst>
          <pc:docMk/>
          <pc:sldMk cId="1880378363" sldId="261"/>
        </pc:sldMkLst>
        <pc:spChg chg="mod">
          <ac:chgData name="Parks, Tyler" userId="S::tylerparks@my.unt.edu::8b0c8a4b-6c20-45d7-b9ec-9b0f497a3e77" providerId="AD" clId="Web-{F5254CB3-EA80-117E-C86F-5DABE4A74913}" dt="2023-02-04T22:31:44.520" v="97" actId="20577"/>
          <ac:spMkLst>
            <pc:docMk/>
            <pc:sldMk cId="1880378363" sldId="261"/>
            <ac:spMk id="2" creationId="{F3EF84B9-5174-5549-56D0-ED721221C9B9}"/>
          </ac:spMkLst>
        </pc:spChg>
        <pc:spChg chg="mod">
          <ac:chgData name="Parks, Tyler" userId="S::tylerparks@my.unt.edu::8b0c8a4b-6c20-45d7-b9ec-9b0f497a3e77" providerId="AD" clId="Web-{F5254CB3-EA80-117E-C86F-5DABE4A74913}" dt="2023-02-04T22:58:16.802" v="385" actId="20577"/>
          <ac:spMkLst>
            <pc:docMk/>
            <pc:sldMk cId="1880378363" sldId="261"/>
            <ac:spMk id="3" creationId="{1CD8282C-691D-BDF6-00A3-BB2064BB4A6C}"/>
          </ac:spMkLst>
        </pc:spChg>
      </pc:sldChg>
      <pc:sldChg chg="modSp new">
        <pc:chgData name="Parks, Tyler" userId="S::tylerparks@my.unt.edu::8b0c8a4b-6c20-45d7-b9ec-9b0f497a3e77" providerId="AD" clId="Web-{F5254CB3-EA80-117E-C86F-5DABE4A74913}" dt="2023-02-04T22:58:24.193" v="388" actId="20577"/>
        <pc:sldMkLst>
          <pc:docMk/>
          <pc:sldMk cId="4168543777" sldId="262"/>
        </pc:sldMkLst>
        <pc:spChg chg="mod">
          <ac:chgData name="Parks, Tyler" userId="S::tylerparks@my.unt.edu::8b0c8a4b-6c20-45d7-b9ec-9b0f497a3e77" providerId="AD" clId="Web-{F5254CB3-EA80-117E-C86F-5DABE4A74913}" dt="2023-02-04T22:31:58.426" v="106" actId="20577"/>
          <ac:spMkLst>
            <pc:docMk/>
            <pc:sldMk cId="4168543777" sldId="262"/>
            <ac:spMk id="2" creationId="{60B0C171-99D8-5E48-FBE3-0B6160BD727E}"/>
          </ac:spMkLst>
        </pc:spChg>
        <pc:spChg chg="mod">
          <ac:chgData name="Parks, Tyler" userId="S::tylerparks@my.unt.edu::8b0c8a4b-6c20-45d7-b9ec-9b0f497a3e77" providerId="AD" clId="Web-{F5254CB3-EA80-117E-C86F-5DABE4A74913}" dt="2023-02-04T22:58:24.193" v="388" actId="20577"/>
          <ac:spMkLst>
            <pc:docMk/>
            <pc:sldMk cId="4168543777" sldId="262"/>
            <ac:spMk id="3" creationId="{289F53C7-D57C-2572-87F8-5401380F0CD6}"/>
          </ac:spMkLst>
        </pc:spChg>
      </pc:sldChg>
      <pc:sldChg chg="modSp new">
        <pc:chgData name="Parks, Tyler" userId="S::tylerparks@my.unt.edu::8b0c8a4b-6c20-45d7-b9ec-9b0f497a3e77" providerId="AD" clId="Web-{F5254CB3-EA80-117E-C86F-5DABE4A74913}" dt="2023-02-04T22:58:32.068" v="391" actId="20577"/>
        <pc:sldMkLst>
          <pc:docMk/>
          <pc:sldMk cId="3217775901" sldId="263"/>
        </pc:sldMkLst>
        <pc:spChg chg="mod">
          <ac:chgData name="Parks, Tyler" userId="S::tylerparks@my.unt.edu::8b0c8a4b-6c20-45d7-b9ec-9b0f497a3e77" providerId="AD" clId="Web-{F5254CB3-EA80-117E-C86F-5DABE4A74913}" dt="2023-02-04T22:32:20.833" v="113" actId="20577"/>
          <ac:spMkLst>
            <pc:docMk/>
            <pc:sldMk cId="3217775901" sldId="263"/>
            <ac:spMk id="2" creationId="{DAFB4CD1-4800-6077-A8DE-0FAA8A10B870}"/>
          </ac:spMkLst>
        </pc:spChg>
        <pc:spChg chg="mod">
          <ac:chgData name="Parks, Tyler" userId="S::tylerparks@my.unt.edu::8b0c8a4b-6c20-45d7-b9ec-9b0f497a3e77" providerId="AD" clId="Web-{F5254CB3-EA80-117E-C86F-5DABE4A74913}" dt="2023-02-04T22:58:32.068" v="391" actId="20577"/>
          <ac:spMkLst>
            <pc:docMk/>
            <pc:sldMk cId="3217775901" sldId="263"/>
            <ac:spMk id="3" creationId="{7EEBCB78-E44F-4390-8886-CDCC3880F0C2}"/>
          </ac:spMkLst>
        </pc:spChg>
      </pc:sldChg>
      <pc:sldChg chg="modSp new">
        <pc:chgData name="Parks, Tyler" userId="S::tylerparks@my.unt.edu::8b0c8a4b-6c20-45d7-b9ec-9b0f497a3e77" providerId="AD" clId="Web-{F5254CB3-EA80-117E-C86F-5DABE4A74913}" dt="2023-02-04T22:58:42.772" v="394" actId="20577"/>
        <pc:sldMkLst>
          <pc:docMk/>
          <pc:sldMk cId="1215698262" sldId="264"/>
        </pc:sldMkLst>
        <pc:spChg chg="mod">
          <ac:chgData name="Parks, Tyler" userId="S::tylerparks@my.unt.edu::8b0c8a4b-6c20-45d7-b9ec-9b0f497a3e77" providerId="AD" clId="Web-{F5254CB3-EA80-117E-C86F-5DABE4A74913}" dt="2023-02-04T22:32:24.115" v="115" actId="20577"/>
          <ac:spMkLst>
            <pc:docMk/>
            <pc:sldMk cId="1215698262" sldId="264"/>
            <ac:spMk id="2" creationId="{107BC7DD-7976-54BD-4869-7EC80B25D632}"/>
          </ac:spMkLst>
        </pc:spChg>
        <pc:spChg chg="mod">
          <ac:chgData name="Parks, Tyler" userId="S::tylerparks@my.unt.edu::8b0c8a4b-6c20-45d7-b9ec-9b0f497a3e77" providerId="AD" clId="Web-{F5254CB3-EA80-117E-C86F-5DABE4A74913}" dt="2023-02-04T22:58:42.772" v="394" actId="20577"/>
          <ac:spMkLst>
            <pc:docMk/>
            <pc:sldMk cId="1215698262" sldId="264"/>
            <ac:spMk id="3" creationId="{CB2443C6-1CFE-B750-1D19-5C930417B76A}"/>
          </ac:spMkLst>
        </pc:spChg>
      </pc:sldChg>
      <pc:sldChg chg="modSp new">
        <pc:chgData name="Parks, Tyler" userId="S::tylerparks@my.unt.edu::8b0c8a4b-6c20-45d7-b9ec-9b0f497a3e77" providerId="AD" clId="Web-{F5254CB3-EA80-117E-C86F-5DABE4A74913}" dt="2023-02-04T22:58:54.225" v="396" actId="20577"/>
        <pc:sldMkLst>
          <pc:docMk/>
          <pc:sldMk cId="55112298" sldId="265"/>
        </pc:sldMkLst>
        <pc:spChg chg="mod">
          <ac:chgData name="Parks, Tyler" userId="S::tylerparks@my.unt.edu::8b0c8a4b-6c20-45d7-b9ec-9b0f497a3e77" providerId="AD" clId="Web-{F5254CB3-EA80-117E-C86F-5DABE4A74913}" dt="2023-02-04T22:32:32.521" v="122" actId="20577"/>
          <ac:spMkLst>
            <pc:docMk/>
            <pc:sldMk cId="55112298" sldId="265"/>
            <ac:spMk id="2" creationId="{BCA1BC39-E273-0083-B646-72F60F266804}"/>
          </ac:spMkLst>
        </pc:spChg>
        <pc:spChg chg="mod">
          <ac:chgData name="Parks, Tyler" userId="S::tylerparks@my.unt.edu::8b0c8a4b-6c20-45d7-b9ec-9b0f497a3e77" providerId="AD" clId="Web-{F5254CB3-EA80-117E-C86F-5DABE4A74913}" dt="2023-02-04T22:58:54.225" v="396" actId="20577"/>
          <ac:spMkLst>
            <pc:docMk/>
            <pc:sldMk cId="55112298" sldId="265"/>
            <ac:spMk id="3" creationId="{B7C3581F-16CB-13D5-514F-20ADA47E42BE}"/>
          </ac:spMkLst>
        </pc:spChg>
      </pc:sldChg>
      <pc:sldChg chg="modSp new">
        <pc:chgData name="Parks, Tyler" userId="S::tylerparks@my.unt.edu::8b0c8a4b-6c20-45d7-b9ec-9b0f497a3e77" providerId="AD" clId="Web-{F5254CB3-EA80-117E-C86F-5DABE4A74913}" dt="2023-02-04T22:59:08.491" v="412" actId="20577"/>
        <pc:sldMkLst>
          <pc:docMk/>
          <pc:sldMk cId="222496142" sldId="266"/>
        </pc:sldMkLst>
        <pc:spChg chg="mod">
          <ac:chgData name="Parks, Tyler" userId="S::tylerparks@my.unt.edu::8b0c8a4b-6c20-45d7-b9ec-9b0f497a3e77" providerId="AD" clId="Web-{F5254CB3-EA80-117E-C86F-5DABE4A74913}" dt="2023-02-04T22:33:05.209" v="131" actId="20577"/>
          <ac:spMkLst>
            <pc:docMk/>
            <pc:sldMk cId="222496142" sldId="266"/>
            <ac:spMk id="2" creationId="{BD7BA415-59DE-F59F-C35D-78C1CD3EBAEA}"/>
          </ac:spMkLst>
        </pc:spChg>
        <pc:spChg chg="mod">
          <ac:chgData name="Parks, Tyler" userId="S::tylerparks@my.unt.edu::8b0c8a4b-6c20-45d7-b9ec-9b0f497a3e77" providerId="AD" clId="Web-{F5254CB3-EA80-117E-C86F-5DABE4A74913}" dt="2023-02-04T22:59:08.491" v="412" actId="20577"/>
          <ac:spMkLst>
            <pc:docMk/>
            <pc:sldMk cId="222496142" sldId="266"/>
            <ac:spMk id="3" creationId="{4E122315-7771-AE28-01DD-39117B92F5A2}"/>
          </ac:spMkLst>
        </pc:spChg>
      </pc:sldChg>
      <pc:sldChg chg="modSp new">
        <pc:chgData name="Parks, Tyler" userId="S::tylerparks@my.unt.edu::8b0c8a4b-6c20-45d7-b9ec-9b0f497a3e77" providerId="AD" clId="Web-{F5254CB3-EA80-117E-C86F-5DABE4A74913}" dt="2023-02-04T22:38:37.297" v="286" actId="20577"/>
        <pc:sldMkLst>
          <pc:docMk/>
          <pc:sldMk cId="3962284558" sldId="267"/>
        </pc:sldMkLst>
        <pc:spChg chg="mod">
          <ac:chgData name="Parks, Tyler" userId="S::tylerparks@my.unt.edu::8b0c8a4b-6c20-45d7-b9ec-9b0f497a3e77" providerId="AD" clId="Web-{F5254CB3-EA80-117E-C86F-5DABE4A74913}" dt="2023-02-04T22:38:37.297" v="286" actId="20577"/>
          <ac:spMkLst>
            <pc:docMk/>
            <pc:sldMk cId="3962284558" sldId="267"/>
            <ac:spMk id="2" creationId="{5BB3CE6C-7FA8-8F2D-0BAA-9DF5F3C49C40}"/>
          </ac:spMkLst>
        </pc:spChg>
      </pc:sldChg>
      <pc:sldChg chg="modSp new">
        <pc:chgData name="Parks, Tyler" userId="S::tylerparks@my.unt.edu::8b0c8a4b-6c20-45d7-b9ec-9b0f497a3e77" providerId="AD" clId="Web-{F5254CB3-EA80-117E-C86F-5DABE4A74913}" dt="2023-02-04T22:38:26.843" v="279" actId="20577"/>
        <pc:sldMkLst>
          <pc:docMk/>
          <pc:sldMk cId="1998082372" sldId="268"/>
        </pc:sldMkLst>
        <pc:spChg chg="mod">
          <ac:chgData name="Parks, Tyler" userId="S::tylerparks@my.unt.edu::8b0c8a4b-6c20-45d7-b9ec-9b0f497a3e77" providerId="AD" clId="Web-{F5254CB3-EA80-117E-C86F-5DABE4A74913}" dt="2023-02-04T22:38:26.843" v="279" actId="20577"/>
          <ac:spMkLst>
            <pc:docMk/>
            <pc:sldMk cId="1998082372" sldId="268"/>
            <ac:spMk id="2" creationId="{DA5BB8BC-79E1-6778-7B35-5BD2ACBBEF60}"/>
          </ac:spMkLst>
        </pc:spChg>
      </pc:sldChg>
      <pc:sldChg chg="modSp new">
        <pc:chgData name="Parks, Tyler" userId="S::tylerparks@my.unt.edu::8b0c8a4b-6c20-45d7-b9ec-9b0f497a3e77" providerId="AD" clId="Web-{F5254CB3-EA80-117E-C86F-5DABE4A74913}" dt="2023-02-04T22:36:47.309" v="252" actId="20577"/>
        <pc:sldMkLst>
          <pc:docMk/>
          <pc:sldMk cId="1730932421" sldId="269"/>
        </pc:sldMkLst>
        <pc:spChg chg="mod">
          <ac:chgData name="Parks, Tyler" userId="S::tylerparks@my.unt.edu::8b0c8a4b-6c20-45d7-b9ec-9b0f497a3e77" providerId="AD" clId="Web-{F5254CB3-EA80-117E-C86F-5DABE4A74913}" dt="2023-02-04T22:36:47.309" v="252" actId="20577"/>
          <ac:spMkLst>
            <pc:docMk/>
            <pc:sldMk cId="1730932421" sldId="269"/>
            <ac:spMk id="2" creationId="{FB68C7BB-ED2D-392B-6E3B-12397FC3D06B}"/>
          </ac:spMkLst>
        </pc:spChg>
      </pc:sldChg>
      <pc:sldChg chg="addSp delSp modSp new del">
        <pc:chgData name="Parks, Tyler" userId="S::tylerparks@my.unt.edu::8b0c8a4b-6c20-45d7-b9ec-9b0f497a3e77" providerId="AD" clId="Web-{F5254CB3-EA80-117E-C86F-5DABE4A74913}" dt="2023-02-04T22:34:38.446" v="152"/>
        <pc:sldMkLst>
          <pc:docMk/>
          <pc:sldMk cId="4100654905" sldId="269"/>
        </pc:sldMkLst>
        <pc:spChg chg="mod">
          <ac:chgData name="Parks, Tyler" userId="S::tylerparks@my.unt.edu::8b0c8a4b-6c20-45d7-b9ec-9b0f497a3e77" providerId="AD" clId="Web-{F5254CB3-EA80-117E-C86F-5DABE4A74913}" dt="2023-02-04T22:34:15.524" v="150" actId="20577"/>
          <ac:spMkLst>
            <pc:docMk/>
            <pc:sldMk cId="4100654905" sldId="269"/>
            <ac:spMk id="2" creationId="{0E1964A2-835B-0509-34BB-4A1858397BB7}"/>
          </ac:spMkLst>
        </pc:spChg>
        <pc:spChg chg="del">
          <ac:chgData name="Parks, Tyler" userId="S::tylerparks@my.unt.edu::8b0c8a4b-6c20-45d7-b9ec-9b0f497a3e77" providerId="AD" clId="Web-{F5254CB3-EA80-117E-C86F-5DABE4A74913}" dt="2023-02-04T22:33:55.648" v="149"/>
          <ac:spMkLst>
            <pc:docMk/>
            <pc:sldMk cId="4100654905" sldId="269"/>
            <ac:spMk id="3" creationId="{0443C441-D4A8-7F18-C4E1-BA31244F6DEF}"/>
          </ac:spMkLst>
        </pc:spChg>
        <pc:graphicFrameChg chg="add">
          <ac:chgData name="Parks, Tyler" userId="S::tylerparks@my.unt.edu::8b0c8a4b-6c20-45d7-b9ec-9b0f497a3e77" providerId="AD" clId="Web-{F5254CB3-EA80-117E-C86F-5DABE4A74913}" dt="2023-02-04T22:33:54.023" v="148"/>
          <ac:graphicFrameMkLst>
            <pc:docMk/>
            <pc:sldMk cId="4100654905" sldId="269"/>
            <ac:graphicFrameMk id="5" creationId="{C7750C3A-4E75-0AF0-9198-8EB8D0D44D60}"/>
          </ac:graphicFrameMkLst>
        </pc:graphicFrameChg>
      </pc:sldChg>
      <pc:sldChg chg="modSp new">
        <pc:chgData name="Parks, Tyler" userId="S::tylerparks@my.unt.edu::8b0c8a4b-6c20-45d7-b9ec-9b0f497a3e77" providerId="AD" clId="Web-{F5254CB3-EA80-117E-C86F-5DABE4A74913}" dt="2023-02-04T22:38:38.625" v="287" actId="20577"/>
        <pc:sldMkLst>
          <pc:docMk/>
          <pc:sldMk cId="993994867" sldId="270"/>
        </pc:sldMkLst>
        <pc:spChg chg="mod">
          <ac:chgData name="Parks, Tyler" userId="S::tylerparks@my.unt.edu::8b0c8a4b-6c20-45d7-b9ec-9b0f497a3e77" providerId="AD" clId="Web-{F5254CB3-EA80-117E-C86F-5DABE4A74913}" dt="2023-02-04T22:38:38.625" v="287" actId="20577"/>
          <ac:spMkLst>
            <pc:docMk/>
            <pc:sldMk cId="993994867" sldId="270"/>
            <ac:spMk id="2" creationId="{4F425E83-92F0-C1AD-D3CC-3800A6A40CD0}"/>
          </ac:spMkLst>
        </pc:spChg>
      </pc:sldChg>
      <pc:sldChg chg="add del replId">
        <pc:chgData name="Parks, Tyler" userId="S::tylerparks@my.unt.edu::8b0c8a4b-6c20-45d7-b9ec-9b0f497a3e77" providerId="AD" clId="Web-{F5254CB3-EA80-117E-C86F-5DABE4A74913}" dt="2023-02-04T22:35:26.088" v="166"/>
        <pc:sldMkLst>
          <pc:docMk/>
          <pc:sldMk cId="1735003225" sldId="270"/>
        </pc:sldMkLst>
      </pc:sldChg>
      <pc:sldChg chg="modSp new">
        <pc:chgData name="Parks, Tyler" userId="S::tylerparks@my.unt.edu::8b0c8a4b-6c20-45d7-b9ec-9b0f497a3e77" providerId="AD" clId="Web-{F5254CB3-EA80-117E-C86F-5DABE4A74913}" dt="2023-02-04T22:38:45.219" v="289" actId="20577"/>
        <pc:sldMkLst>
          <pc:docMk/>
          <pc:sldMk cId="4284830543" sldId="271"/>
        </pc:sldMkLst>
        <pc:spChg chg="mod">
          <ac:chgData name="Parks, Tyler" userId="S::tylerparks@my.unt.edu::8b0c8a4b-6c20-45d7-b9ec-9b0f497a3e77" providerId="AD" clId="Web-{F5254CB3-EA80-117E-C86F-5DABE4A74913}" dt="2023-02-04T22:38:45.219" v="289" actId="20577"/>
          <ac:spMkLst>
            <pc:docMk/>
            <pc:sldMk cId="4284830543" sldId="271"/>
            <ac:spMk id="2" creationId="{90C50332-74F9-AB2C-0B2A-831769F729D8}"/>
          </ac:spMkLst>
        </pc:spChg>
      </pc:sldChg>
      <pc:sldChg chg="modSp new">
        <pc:chgData name="Parks, Tyler" userId="S::tylerparks@my.unt.edu::8b0c8a4b-6c20-45d7-b9ec-9b0f497a3e77" providerId="AD" clId="Web-{F5254CB3-EA80-117E-C86F-5DABE4A74913}" dt="2023-02-04T22:39:00.754" v="294" actId="20577"/>
        <pc:sldMkLst>
          <pc:docMk/>
          <pc:sldMk cId="143301436" sldId="272"/>
        </pc:sldMkLst>
        <pc:spChg chg="mod">
          <ac:chgData name="Parks, Tyler" userId="S::tylerparks@my.unt.edu::8b0c8a4b-6c20-45d7-b9ec-9b0f497a3e77" providerId="AD" clId="Web-{F5254CB3-EA80-117E-C86F-5DABE4A74913}" dt="2023-02-04T22:39:00.754" v="294" actId="20577"/>
          <ac:spMkLst>
            <pc:docMk/>
            <pc:sldMk cId="143301436" sldId="272"/>
            <ac:spMk id="2" creationId="{87D5BCD3-0D30-5C3A-361E-D3F4DA84FFB3}"/>
          </ac:spMkLst>
        </pc:spChg>
      </pc:sldChg>
      <pc:sldChg chg="modSp new">
        <pc:chgData name="Parks, Tyler" userId="S::tylerparks@my.unt.edu::8b0c8a4b-6c20-45d7-b9ec-9b0f497a3e77" providerId="AD" clId="Web-{F5254CB3-EA80-117E-C86F-5DABE4A74913}" dt="2023-02-04T22:39:11.301" v="300" actId="20577"/>
        <pc:sldMkLst>
          <pc:docMk/>
          <pc:sldMk cId="1509906593" sldId="273"/>
        </pc:sldMkLst>
        <pc:spChg chg="mod">
          <ac:chgData name="Parks, Tyler" userId="S::tylerparks@my.unt.edu::8b0c8a4b-6c20-45d7-b9ec-9b0f497a3e77" providerId="AD" clId="Web-{F5254CB3-EA80-117E-C86F-5DABE4A74913}" dt="2023-02-04T22:39:11.301" v="300" actId="20577"/>
          <ac:spMkLst>
            <pc:docMk/>
            <pc:sldMk cId="1509906593" sldId="273"/>
            <ac:spMk id="2" creationId="{B4D1727B-BC8E-4FDA-7262-15DC50742A81}"/>
          </ac:spMkLst>
        </pc:spChg>
      </pc:sldChg>
      <pc:sldChg chg="modSp new">
        <pc:chgData name="Parks, Tyler" userId="S::tylerparks@my.unt.edu::8b0c8a4b-6c20-45d7-b9ec-9b0f497a3e77" providerId="AD" clId="Web-{F5254CB3-EA80-117E-C86F-5DABE4A74913}" dt="2023-02-04T22:39:31.271" v="308" actId="20577"/>
        <pc:sldMkLst>
          <pc:docMk/>
          <pc:sldMk cId="3914663646" sldId="274"/>
        </pc:sldMkLst>
        <pc:spChg chg="mod">
          <ac:chgData name="Parks, Tyler" userId="S::tylerparks@my.unt.edu::8b0c8a4b-6c20-45d7-b9ec-9b0f497a3e77" providerId="AD" clId="Web-{F5254CB3-EA80-117E-C86F-5DABE4A74913}" dt="2023-02-04T22:39:31.271" v="308" actId="20577"/>
          <ac:spMkLst>
            <pc:docMk/>
            <pc:sldMk cId="3914663646" sldId="274"/>
            <ac:spMk id="2" creationId="{31183B08-32A9-D345-C2C3-F97581087FC2}"/>
          </ac:spMkLst>
        </pc:spChg>
      </pc:sldChg>
    </pc:docChg>
  </pc:docChgLst>
  <pc:docChgLst>
    <pc:chgData name="Parks, Tyler" userId="S::tylerparks@my.unt.edu::8b0c8a4b-6c20-45d7-b9ec-9b0f497a3e77" providerId="AD" clId="Web-{8DC9FA80-E1D2-A44A-08DF-EA1C23B467A3}"/>
    <pc:docChg chg="addSld delSld modSld">
      <pc:chgData name="Parks, Tyler" userId="S::tylerparks@my.unt.edu::8b0c8a4b-6c20-45d7-b9ec-9b0f497a3e77" providerId="AD" clId="Web-{8DC9FA80-E1D2-A44A-08DF-EA1C23B467A3}" dt="2023-02-08T20:24:30.188" v="811" actId="20577"/>
      <pc:docMkLst>
        <pc:docMk/>
      </pc:docMkLst>
      <pc:sldChg chg="addSp delSp modSp mod setBg addAnim setClrOvrMap">
        <pc:chgData name="Parks, Tyler" userId="S::tylerparks@my.unt.edu::8b0c8a4b-6c20-45d7-b9ec-9b0f497a3e77" providerId="AD" clId="Web-{8DC9FA80-E1D2-A44A-08DF-EA1C23B467A3}" dt="2023-02-08T20:01:33.032" v="504" actId="20577"/>
        <pc:sldMkLst>
          <pc:docMk/>
          <pc:sldMk cId="109857222" sldId="256"/>
        </pc:sldMkLst>
        <pc:spChg chg="mod">
          <ac:chgData name="Parks, Tyler" userId="S::tylerparks@my.unt.edu::8b0c8a4b-6c20-45d7-b9ec-9b0f497a3e77" providerId="AD" clId="Web-{8DC9FA80-E1D2-A44A-08DF-EA1C23B467A3}" dt="2023-02-08T20:01:33.032" v="504" actId="20577"/>
          <ac:spMkLst>
            <pc:docMk/>
            <pc:sldMk cId="109857222" sldId="256"/>
            <ac:spMk id="2" creationId="{00000000-0000-0000-0000-000000000000}"/>
          </ac:spMkLst>
        </pc:spChg>
        <pc:spChg chg="mod">
          <ac:chgData name="Parks, Tyler" userId="S::tylerparks@my.unt.edu::8b0c8a4b-6c20-45d7-b9ec-9b0f497a3e77" providerId="AD" clId="Web-{8DC9FA80-E1D2-A44A-08DF-EA1C23B467A3}" dt="2023-02-08T20:01:31.298" v="502" actId="20577"/>
          <ac:spMkLst>
            <pc:docMk/>
            <pc:sldMk cId="109857222" sldId="256"/>
            <ac:spMk id="3" creationId="{00000000-0000-0000-0000-000000000000}"/>
          </ac:spMkLst>
        </pc:spChg>
        <pc:spChg chg="add del">
          <ac:chgData name="Parks, Tyler" userId="S::tylerparks@my.unt.edu::8b0c8a4b-6c20-45d7-b9ec-9b0f497a3e77" providerId="AD" clId="Web-{8DC9FA80-E1D2-A44A-08DF-EA1C23B467A3}" dt="2023-02-08T20:01:19.860" v="498"/>
          <ac:spMkLst>
            <pc:docMk/>
            <pc:sldMk cId="109857222" sldId="256"/>
            <ac:spMk id="9" creationId="{C1DD1A8A-57D5-4A81-AD04-532B043C5611}"/>
          </ac:spMkLst>
        </pc:spChg>
        <pc:spChg chg="add del">
          <ac:chgData name="Parks, Tyler" userId="S::tylerparks@my.unt.edu::8b0c8a4b-6c20-45d7-b9ec-9b0f497a3e77" providerId="AD" clId="Web-{8DC9FA80-E1D2-A44A-08DF-EA1C23B467A3}" dt="2023-02-08T20:01:19.860" v="498"/>
          <ac:spMkLst>
            <pc:docMk/>
            <pc:sldMk cId="109857222" sldId="256"/>
            <ac:spMk id="11" creationId="{007891EC-4501-44ED-A8C8-B11B6DB767AB}"/>
          </ac:spMkLst>
        </pc:spChg>
        <pc:spChg chg="add">
          <ac:chgData name="Parks, Tyler" userId="S::tylerparks@my.unt.edu::8b0c8a4b-6c20-45d7-b9ec-9b0f497a3e77" providerId="AD" clId="Web-{8DC9FA80-E1D2-A44A-08DF-EA1C23B467A3}" dt="2023-02-08T20:01:19.891" v="499"/>
          <ac:spMkLst>
            <pc:docMk/>
            <pc:sldMk cId="109857222" sldId="256"/>
            <ac:spMk id="13" creationId="{71B2258F-86CA-4D4D-8270-BC05FCDEBFB3}"/>
          </ac:spMkLst>
        </pc:spChg>
        <pc:picChg chg="add del">
          <ac:chgData name="Parks, Tyler" userId="S::tylerparks@my.unt.edu::8b0c8a4b-6c20-45d7-b9ec-9b0f497a3e77" providerId="AD" clId="Web-{8DC9FA80-E1D2-A44A-08DF-EA1C23B467A3}" dt="2023-02-08T20:01:19.860" v="498"/>
          <ac:picMkLst>
            <pc:docMk/>
            <pc:sldMk cId="109857222" sldId="256"/>
            <ac:picMk id="5" creationId="{0FBE5D9C-7BB2-661B-4F7C-BAE059E0D0B5}"/>
          </ac:picMkLst>
        </pc:picChg>
        <pc:picChg chg="add">
          <ac:chgData name="Parks, Tyler" userId="S::tylerparks@my.unt.edu::8b0c8a4b-6c20-45d7-b9ec-9b0f497a3e77" providerId="AD" clId="Web-{8DC9FA80-E1D2-A44A-08DF-EA1C23B467A3}" dt="2023-02-08T20:01:19.891" v="499"/>
          <ac:picMkLst>
            <pc:docMk/>
            <pc:sldMk cId="109857222" sldId="256"/>
            <ac:picMk id="14" creationId="{6DB23B80-4397-23B1-DD18-1A0BD2F775F1}"/>
          </ac:picMkLst>
        </pc:picChg>
      </pc:sldChg>
      <pc:sldChg chg="addSp delSp modSp mod setClrOvrMap">
        <pc:chgData name="Parks, Tyler" userId="S::tylerparks@my.unt.edu::8b0c8a4b-6c20-45d7-b9ec-9b0f497a3e77" providerId="AD" clId="Web-{8DC9FA80-E1D2-A44A-08DF-EA1C23B467A3}" dt="2023-02-08T20:04:49.104" v="559" actId="20577"/>
        <pc:sldMkLst>
          <pc:docMk/>
          <pc:sldMk cId="3502167973" sldId="257"/>
        </pc:sldMkLst>
        <pc:spChg chg="mod">
          <ac:chgData name="Parks, Tyler" userId="S::tylerparks@my.unt.edu::8b0c8a4b-6c20-45d7-b9ec-9b0f497a3e77" providerId="AD" clId="Web-{8DC9FA80-E1D2-A44A-08DF-EA1C23B467A3}" dt="2023-02-08T20:04:18.743" v="532"/>
          <ac:spMkLst>
            <pc:docMk/>
            <pc:sldMk cId="3502167973" sldId="257"/>
            <ac:spMk id="2" creationId="{EBE81ED2-85CE-99EF-C8FF-3121E5E93150}"/>
          </ac:spMkLst>
        </pc:spChg>
        <pc:spChg chg="del">
          <ac:chgData name="Parks, Tyler" userId="S::tylerparks@my.unt.edu::8b0c8a4b-6c20-45d7-b9ec-9b0f497a3e77" providerId="AD" clId="Web-{8DC9FA80-E1D2-A44A-08DF-EA1C23B467A3}" dt="2023-02-08T20:04:18.743" v="532"/>
          <ac:spMkLst>
            <pc:docMk/>
            <pc:sldMk cId="3502167973" sldId="257"/>
            <ac:spMk id="9" creationId="{2B566528-1B12-4246-9431-5C2D7D081168}"/>
          </ac:spMkLst>
        </pc:spChg>
        <pc:spChg chg="mod">
          <ac:chgData name="Parks, Tyler" userId="S::tylerparks@my.unt.edu::8b0c8a4b-6c20-45d7-b9ec-9b0f497a3e77" providerId="AD" clId="Web-{8DC9FA80-E1D2-A44A-08DF-EA1C23B467A3}" dt="2023-02-08T20:04:49.104" v="559" actId="20577"/>
          <ac:spMkLst>
            <pc:docMk/>
            <pc:sldMk cId="3502167973" sldId="257"/>
            <ac:spMk id="22" creationId="{93B974D9-F83A-4A41-CEF7-42F461C54AC7}"/>
          </ac:spMkLst>
        </pc:spChg>
        <pc:spChg chg="add">
          <ac:chgData name="Parks, Tyler" userId="S::tylerparks@my.unt.edu::8b0c8a4b-6c20-45d7-b9ec-9b0f497a3e77" providerId="AD" clId="Web-{8DC9FA80-E1D2-A44A-08DF-EA1C23B467A3}" dt="2023-02-08T20:04:18.743" v="532"/>
          <ac:spMkLst>
            <pc:docMk/>
            <pc:sldMk cId="3502167973" sldId="257"/>
            <ac:spMk id="27" creationId="{C7FA33FF-088D-4F16-95A2-2C64D353DEA8}"/>
          </ac:spMkLst>
        </pc:spChg>
        <pc:spChg chg="add">
          <ac:chgData name="Parks, Tyler" userId="S::tylerparks@my.unt.edu::8b0c8a4b-6c20-45d7-b9ec-9b0f497a3e77" providerId="AD" clId="Web-{8DC9FA80-E1D2-A44A-08DF-EA1C23B467A3}" dt="2023-02-08T20:04:18.743" v="532"/>
          <ac:spMkLst>
            <pc:docMk/>
            <pc:sldMk cId="3502167973" sldId="257"/>
            <ac:spMk id="29" creationId="{A376EFB1-01CF-419F-ABF1-2AF02BBFCBD1}"/>
          </ac:spMkLst>
        </pc:spChg>
        <pc:spChg chg="add">
          <ac:chgData name="Parks, Tyler" userId="S::tylerparks@my.unt.edu::8b0c8a4b-6c20-45d7-b9ec-9b0f497a3e77" providerId="AD" clId="Web-{8DC9FA80-E1D2-A44A-08DF-EA1C23B467A3}" dt="2023-02-08T20:04:18.743" v="532"/>
          <ac:spMkLst>
            <pc:docMk/>
            <pc:sldMk cId="3502167973" sldId="257"/>
            <ac:spMk id="31" creationId="{FF9DEA15-78BD-4750-AA18-B9F28A6D5AB8}"/>
          </ac:spMkLst>
        </pc:spChg>
        <pc:grpChg chg="del">
          <ac:chgData name="Parks, Tyler" userId="S::tylerparks@my.unt.edu::8b0c8a4b-6c20-45d7-b9ec-9b0f497a3e77" providerId="AD" clId="Web-{8DC9FA80-E1D2-A44A-08DF-EA1C23B467A3}" dt="2023-02-08T20:04:18.743" v="532"/>
          <ac:grpSpMkLst>
            <pc:docMk/>
            <pc:sldMk cId="3502167973" sldId="257"/>
            <ac:grpSpMk id="14" creationId="{828A5161-06F1-46CF-8AD7-844680A59E13}"/>
          </ac:grpSpMkLst>
        </pc:grpChg>
        <pc:grpChg chg="del">
          <ac:chgData name="Parks, Tyler" userId="S::tylerparks@my.unt.edu::8b0c8a4b-6c20-45d7-b9ec-9b0f497a3e77" providerId="AD" clId="Web-{8DC9FA80-E1D2-A44A-08DF-EA1C23B467A3}" dt="2023-02-08T20:04:18.743" v="532"/>
          <ac:grpSpMkLst>
            <pc:docMk/>
            <pc:sldMk cId="3502167973" sldId="257"/>
            <ac:grpSpMk id="18" creationId="{5995D10D-E9C9-47DB-AE7E-801FEF38F5C9}"/>
          </ac:grpSpMkLst>
        </pc:grpChg>
        <pc:graphicFrameChg chg="mod ord modGraphic">
          <ac:chgData name="Parks, Tyler" userId="S::tylerparks@my.unt.edu::8b0c8a4b-6c20-45d7-b9ec-9b0f497a3e77" providerId="AD" clId="Web-{8DC9FA80-E1D2-A44A-08DF-EA1C23B467A3}" dt="2023-02-08T20:04:44.306" v="558"/>
          <ac:graphicFrameMkLst>
            <pc:docMk/>
            <pc:sldMk cId="3502167973" sldId="257"/>
            <ac:graphicFrameMk id="7" creationId="{DCC50258-472B-5BF5-1943-3A47DE07D88A}"/>
          </ac:graphicFrameMkLst>
        </pc:graphicFrameChg>
      </pc:sldChg>
      <pc:sldChg chg="addSp modSp mod setBg">
        <pc:chgData name="Parks, Tyler" userId="S::tylerparks@my.unt.edu::8b0c8a4b-6c20-45d7-b9ec-9b0f497a3e77" providerId="AD" clId="Web-{8DC9FA80-E1D2-A44A-08DF-EA1C23B467A3}" dt="2023-02-08T20:03:59.648" v="531" actId="14100"/>
        <pc:sldMkLst>
          <pc:docMk/>
          <pc:sldMk cId="3541747037" sldId="258"/>
        </pc:sldMkLst>
        <pc:spChg chg="mod">
          <ac:chgData name="Parks, Tyler" userId="S::tylerparks@my.unt.edu::8b0c8a4b-6c20-45d7-b9ec-9b0f497a3e77" providerId="AD" clId="Web-{8DC9FA80-E1D2-A44A-08DF-EA1C23B467A3}" dt="2023-02-08T20:03:42.038" v="527"/>
          <ac:spMkLst>
            <pc:docMk/>
            <pc:sldMk cId="3541747037" sldId="258"/>
            <ac:spMk id="2" creationId="{1D6A3C1D-3706-6AA2-11EA-616BE6794753}"/>
          </ac:spMkLst>
        </pc:spChg>
        <pc:spChg chg="mod">
          <ac:chgData name="Parks, Tyler" userId="S::tylerparks@my.unt.edu::8b0c8a4b-6c20-45d7-b9ec-9b0f497a3e77" providerId="AD" clId="Web-{8DC9FA80-E1D2-A44A-08DF-EA1C23B467A3}" dt="2023-02-08T20:03:59.648" v="531" actId="14100"/>
          <ac:spMkLst>
            <pc:docMk/>
            <pc:sldMk cId="3541747037" sldId="258"/>
            <ac:spMk id="3" creationId="{F72DBF4E-9D3D-77E3-4E51-03B79396C397}"/>
          </ac:spMkLst>
        </pc:spChg>
        <pc:spChg chg="add">
          <ac:chgData name="Parks, Tyler" userId="S::tylerparks@my.unt.edu::8b0c8a4b-6c20-45d7-b9ec-9b0f497a3e77" providerId="AD" clId="Web-{8DC9FA80-E1D2-A44A-08DF-EA1C23B467A3}" dt="2023-02-08T20:03:42.038" v="527"/>
          <ac:spMkLst>
            <pc:docMk/>
            <pc:sldMk cId="3541747037" sldId="258"/>
            <ac:spMk id="8" creationId="{E8A8EAB8-D2FF-444D-B34B-7D32F106AD0E}"/>
          </ac:spMkLst>
        </pc:spChg>
        <pc:cxnChg chg="add">
          <ac:chgData name="Parks, Tyler" userId="S::tylerparks@my.unt.edu::8b0c8a4b-6c20-45d7-b9ec-9b0f497a3e77" providerId="AD" clId="Web-{8DC9FA80-E1D2-A44A-08DF-EA1C23B467A3}" dt="2023-02-08T20:03:42.038" v="527"/>
          <ac:cxnSpMkLst>
            <pc:docMk/>
            <pc:sldMk cId="3541747037" sldId="258"/>
            <ac:cxnSpMk id="10" creationId="{067633D1-6EE6-4118-B9F0-B363477BEE7A}"/>
          </ac:cxnSpMkLst>
        </pc:cxnChg>
        <pc:cxnChg chg="add">
          <ac:chgData name="Parks, Tyler" userId="S::tylerparks@my.unt.edu::8b0c8a4b-6c20-45d7-b9ec-9b0f497a3e77" providerId="AD" clId="Web-{8DC9FA80-E1D2-A44A-08DF-EA1C23B467A3}" dt="2023-02-08T20:03:42.038" v="527"/>
          <ac:cxnSpMkLst>
            <pc:docMk/>
            <pc:sldMk cId="3541747037" sldId="258"/>
            <ac:cxnSpMk id="12" creationId="{4AD7FFC6-42A9-49CB-B5E9-B3F6B038331B}"/>
          </ac:cxnSpMkLst>
        </pc:cxnChg>
      </pc:sldChg>
      <pc:sldChg chg="addSp delSp modSp mod setBg">
        <pc:chgData name="Parks, Tyler" userId="S::tylerparks@my.unt.edu::8b0c8a4b-6c20-45d7-b9ec-9b0f497a3e77" providerId="AD" clId="Web-{8DC9FA80-E1D2-A44A-08DF-EA1C23B467A3}" dt="2023-02-08T20:05:26.652" v="563" actId="20577"/>
        <pc:sldMkLst>
          <pc:docMk/>
          <pc:sldMk cId="2815382063" sldId="259"/>
        </pc:sldMkLst>
        <pc:spChg chg="mod">
          <ac:chgData name="Parks, Tyler" userId="S::tylerparks@my.unt.edu::8b0c8a4b-6c20-45d7-b9ec-9b0f497a3e77" providerId="AD" clId="Web-{8DC9FA80-E1D2-A44A-08DF-EA1C23B467A3}" dt="2023-02-08T20:05:15.683" v="560"/>
          <ac:spMkLst>
            <pc:docMk/>
            <pc:sldMk cId="2815382063" sldId="259"/>
            <ac:spMk id="2" creationId="{4967DAEC-3A58-F068-3DC6-EC9545842C2E}"/>
          </ac:spMkLst>
        </pc:spChg>
        <pc:spChg chg="mod">
          <ac:chgData name="Parks, Tyler" userId="S::tylerparks@my.unt.edu::8b0c8a4b-6c20-45d7-b9ec-9b0f497a3e77" providerId="AD" clId="Web-{8DC9FA80-E1D2-A44A-08DF-EA1C23B467A3}" dt="2023-02-08T20:05:26.652" v="563" actId="20577"/>
          <ac:spMkLst>
            <pc:docMk/>
            <pc:sldMk cId="2815382063" sldId="259"/>
            <ac:spMk id="3" creationId="{3F1150D3-C289-FEA2-F5C2-D14E8E7DB638}"/>
          </ac:spMkLst>
        </pc:spChg>
        <pc:spChg chg="add">
          <ac:chgData name="Parks, Tyler" userId="S::tylerparks@my.unt.edu::8b0c8a4b-6c20-45d7-b9ec-9b0f497a3e77" providerId="AD" clId="Web-{8DC9FA80-E1D2-A44A-08DF-EA1C23B467A3}" dt="2023-02-08T20:05:15.683" v="560"/>
          <ac:spMkLst>
            <pc:docMk/>
            <pc:sldMk cId="2815382063" sldId="259"/>
            <ac:spMk id="5" creationId="{A7AE9375-4664-4DB2-922D-2782A6E439AC}"/>
          </ac:spMkLst>
        </pc:spChg>
        <pc:spChg chg="add">
          <ac:chgData name="Parks, Tyler" userId="S::tylerparks@my.unt.edu::8b0c8a4b-6c20-45d7-b9ec-9b0f497a3e77" providerId="AD" clId="Web-{8DC9FA80-E1D2-A44A-08DF-EA1C23B467A3}" dt="2023-02-08T20:05:15.683" v="560"/>
          <ac:spMkLst>
            <pc:docMk/>
            <pc:sldMk cId="2815382063" sldId="259"/>
            <ac:spMk id="7" creationId="{9DD005C1-8C51-42D6-9BEE-B9B83849743D}"/>
          </ac:spMkLst>
        </pc:spChg>
        <pc:spChg chg="add del">
          <ac:chgData name="Parks, Tyler" userId="S::tylerparks@my.unt.edu::8b0c8a4b-6c20-45d7-b9ec-9b0f497a3e77" providerId="AD" clId="Web-{8DC9FA80-E1D2-A44A-08DF-EA1C23B467A3}" dt="2023-02-08T20:03:20.506" v="526"/>
          <ac:spMkLst>
            <pc:docMk/>
            <pc:sldMk cId="2815382063" sldId="259"/>
            <ac:spMk id="8" creationId="{2B566528-1B12-4246-9431-5C2D7D081168}"/>
          </ac:spMkLst>
        </pc:spChg>
        <pc:spChg chg="add del">
          <ac:chgData name="Parks, Tyler" userId="S::tylerparks@my.unt.edu::8b0c8a4b-6c20-45d7-b9ec-9b0f497a3e77" providerId="AD" clId="Web-{8DC9FA80-E1D2-A44A-08DF-EA1C23B467A3}" dt="2023-02-08T20:03:20.506" v="526"/>
          <ac:spMkLst>
            <pc:docMk/>
            <pc:sldMk cId="2815382063" sldId="259"/>
            <ac:spMk id="10" creationId="{2E80C965-DB6D-4F81-9E9E-B027384D0BD6}"/>
          </ac:spMkLst>
        </pc:spChg>
        <pc:spChg chg="add del">
          <ac:chgData name="Parks, Tyler" userId="S::tylerparks@my.unt.edu::8b0c8a4b-6c20-45d7-b9ec-9b0f497a3e77" providerId="AD" clId="Web-{8DC9FA80-E1D2-A44A-08DF-EA1C23B467A3}" dt="2023-02-08T20:03:20.506" v="526"/>
          <ac:spMkLst>
            <pc:docMk/>
            <pc:sldMk cId="2815382063" sldId="259"/>
            <ac:spMk id="12" creationId="{A580F890-B085-4E95-96AA-55AEBEC5CE6E}"/>
          </ac:spMkLst>
        </pc:spChg>
        <pc:spChg chg="add del">
          <ac:chgData name="Parks, Tyler" userId="S::tylerparks@my.unt.edu::8b0c8a4b-6c20-45d7-b9ec-9b0f497a3e77" providerId="AD" clId="Web-{8DC9FA80-E1D2-A44A-08DF-EA1C23B467A3}" dt="2023-02-08T20:03:20.506" v="526"/>
          <ac:spMkLst>
            <pc:docMk/>
            <pc:sldMk cId="2815382063" sldId="259"/>
            <ac:spMk id="14" creationId="{D3F51FEB-38FB-4F6C-9F7B-2F2AFAB65463}"/>
          </ac:spMkLst>
        </pc:spChg>
        <pc:spChg chg="add del">
          <ac:chgData name="Parks, Tyler" userId="S::tylerparks@my.unt.edu::8b0c8a4b-6c20-45d7-b9ec-9b0f497a3e77" providerId="AD" clId="Web-{8DC9FA80-E1D2-A44A-08DF-EA1C23B467A3}" dt="2023-02-08T20:03:20.506" v="526"/>
          <ac:spMkLst>
            <pc:docMk/>
            <pc:sldMk cId="2815382063" sldId="259"/>
            <ac:spMk id="16" creationId="{1E547BA6-BAE0-43BB-A7CA-60F69CE252F0}"/>
          </ac:spMkLst>
        </pc:spChg>
        <pc:cxnChg chg="add">
          <ac:chgData name="Parks, Tyler" userId="S::tylerparks@my.unt.edu::8b0c8a4b-6c20-45d7-b9ec-9b0f497a3e77" providerId="AD" clId="Web-{8DC9FA80-E1D2-A44A-08DF-EA1C23B467A3}" dt="2023-02-08T20:05:15.683" v="560"/>
          <ac:cxnSpMkLst>
            <pc:docMk/>
            <pc:sldMk cId="2815382063" sldId="259"/>
            <ac:cxnSpMk id="6" creationId="{EE504C98-6397-41C1-A8D8-2D9C4ED307E0}"/>
          </ac:cxnSpMkLst>
        </pc:cxnChg>
      </pc:sldChg>
      <pc:sldChg chg="addSp delSp modSp add del mod setBg">
        <pc:chgData name="Parks, Tyler" userId="S::tylerparks@my.unt.edu::8b0c8a4b-6c20-45d7-b9ec-9b0f497a3e77" providerId="AD" clId="Web-{8DC9FA80-E1D2-A44A-08DF-EA1C23B467A3}" dt="2023-02-08T20:09:16.772" v="595" actId="1076"/>
        <pc:sldMkLst>
          <pc:docMk/>
          <pc:sldMk cId="271322258" sldId="260"/>
        </pc:sldMkLst>
        <pc:spChg chg="mod">
          <ac:chgData name="Parks, Tyler" userId="S::tylerparks@my.unt.edu::8b0c8a4b-6c20-45d7-b9ec-9b0f497a3e77" providerId="AD" clId="Web-{8DC9FA80-E1D2-A44A-08DF-EA1C23B467A3}" dt="2023-02-08T20:06:17.701" v="570" actId="14100"/>
          <ac:spMkLst>
            <pc:docMk/>
            <pc:sldMk cId="271322258" sldId="260"/>
            <ac:spMk id="2" creationId="{D455D7E1-217F-2091-71B3-8FA6BCC58244}"/>
          </ac:spMkLst>
        </pc:spChg>
        <pc:spChg chg="mod">
          <ac:chgData name="Parks, Tyler" userId="S::tylerparks@my.unt.edu::8b0c8a4b-6c20-45d7-b9ec-9b0f497a3e77" providerId="AD" clId="Web-{8DC9FA80-E1D2-A44A-08DF-EA1C23B467A3}" dt="2023-02-08T20:09:16.772" v="595" actId="1076"/>
          <ac:spMkLst>
            <pc:docMk/>
            <pc:sldMk cId="271322258" sldId="260"/>
            <ac:spMk id="3" creationId="{422F8EF1-C7F8-2CBC-2CB3-0108A53A551F}"/>
          </ac:spMkLst>
        </pc:spChg>
        <pc:spChg chg="add mod">
          <ac:chgData name="Parks, Tyler" userId="S::tylerparks@my.unt.edu::8b0c8a4b-6c20-45d7-b9ec-9b0f497a3e77" providerId="AD" clId="Web-{8DC9FA80-E1D2-A44A-08DF-EA1C23B467A3}" dt="2023-02-08T20:09:11.928" v="594" actId="20577"/>
          <ac:spMkLst>
            <pc:docMk/>
            <pc:sldMk cId="271322258" sldId="260"/>
            <ac:spMk id="6" creationId="{E74D69D4-86AD-6668-8AAB-D12F06BB574A}"/>
          </ac:spMkLst>
        </pc:spChg>
        <pc:spChg chg="add">
          <ac:chgData name="Parks, Tyler" userId="S::tylerparks@my.unt.edu::8b0c8a4b-6c20-45d7-b9ec-9b0f497a3e77" providerId="AD" clId="Web-{8DC9FA80-E1D2-A44A-08DF-EA1C23B467A3}" dt="2023-02-08T20:06:01.107" v="564"/>
          <ac:spMkLst>
            <pc:docMk/>
            <pc:sldMk cId="271322258" sldId="260"/>
            <ac:spMk id="9" creationId="{A7AE9375-4664-4DB2-922D-2782A6E439AC}"/>
          </ac:spMkLst>
        </pc:spChg>
        <pc:picChg chg="add del">
          <ac:chgData name="Parks, Tyler" userId="S::tylerparks@my.unt.edu::8b0c8a4b-6c20-45d7-b9ec-9b0f497a3e77" providerId="AD" clId="Web-{8DC9FA80-E1D2-A44A-08DF-EA1C23B467A3}" dt="2023-02-08T20:06:03.216" v="565"/>
          <ac:picMkLst>
            <pc:docMk/>
            <pc:sldMk cId="271322258" sldId="260"/>
            <ac:picMk id="5" creationId="{BC6C5F4B-70C3-D436-E55D-C7D00A7190B0}"/>
          </ac:picMkLst>
        </pc:picChg>
        <pc:cxnChg chg="add">
          <ac:chgData name="Parks, Tyler" userId="S::tylerparks@my.unt.edu::8b0c8a4b-6c20-45d7-b9ec-9b0f497a3e77" providerId="AD" clId="Web-{8DC9FA80-E1D2-A44A-08DF-EA1C23B467A3}" dt="2023-02-08T20:06:01.107" v="564"/>
          <ac:cxnSpMkLst>
            <pc:docMk/>
            <pc:sldMk cId="271322258" sldId="260"/>
            <ac:cxnSpMk id="11" creationId="{EE504C98-6397-41C1-A8D8-2D9C4ED307E0}"/>
          </ac:cxnSpMkLst>
        </pc:cxnChg>
        <pc:cxnChg chg="add">
          <ac:chgData name="Parks, Tyler" userId="S::tylerparks@my.unt.edu::8b0c8a4b-6c20-45d7-b9ec-9b0f497a3e77" providerId="AD" clId="Web-{8DC9FA80-E1D2-A44A-08DF-EA1C23B467A3}" dt="2023-02-08T20:06:01.107" v="564"/>
          <ac:cxnSpMkLst>
            <pc:docMk/>
            <pc:sldMk cId="271322258" sldId="260"/>
            <ac:cxnSpMk id="13" creationId="{B7188D9B-1674-419B-A379-D1632A7EC3A2}"/>
          </ac:cxnSpMkLst>
        </pc:cxnChg>
      </pc:sldChg>
      <pc:sldChg chg="addSp modSp mod setBg">
        <pc:chgData name="Parks, Tyler" userId="S::tylerparks@my.unt.edu::8b0c8a4b-6c20-45d7-b9ec-9b0f497a3e77" providerId="AD" clId="Web-{8DC9FA80-E1D2-A44A-08DF-EA1C23B467A3}" dt="2023-02-08T20:09:36.679" v="598" actId="20577"/>
        <pc:sldMkLst>
          <pc:docMk/>
          <pc:sldMk cId="1880378363" sldId="261"/>
        </pc:sldMkLst>
        <pc:spChg chg="mod">
          <ac:chgData name="Parks, Tyler" userId="S::tylerparks@my.unt.edu::8b0c8a4b-6c20-45d7-b9ec-9b0f497a3e77" providerId="AD" clId="Web-{8DC9FA80-E1D2-A44A-08DF-EA1C23B467A3}" dt="2023-02-08T20:09:32.023" v="596"/>
          <ac:spMkLst>
            <pc:docMk/>
            <pc:sldMk cId="1880378363" sldId="261"/>
            <ac:spMk id="2" creationId="{F3EF84B9-5174-5549-56D0-ED721221C9B9}"/>
          </ac:spMkLst>
        </pc:spChg>
        <pc:spChg chg="mod">
          <ac:chgData name="Parks, Tyler" userId="S::tylerparks@my.unt.edu::8b0c8a4b-6c20-45d7-b9ec-9b0f497a3e77" providerId="AD" clId="Web-{8DC9FA80-E1D2-A44A-08DF-EA1C23B467A3}" dt="2023-02-08T20:09:36.679" v="598" actId="20577"/>
          <ac:spMkLst>
            <pc:docMk/>
            <pc:sldMk cId="1880378363" sldId="261"/>
            <ac:spMk id="3" creationId="{1CD8282C-691D-BDF6-00A3-BB2064BB4A6C}"/>
          </ac:spMkLst>
        </pc:spChg>
        <pc:spChg chg="add">
          <ac:chgData name="Parks, Tyler" userId="S::tylerparks@my.unt.edu::8b0c8a4b-6c20-45d7-b9ec-9b0f497a3e77" providerId="AD" clId="Web-{8DC9FA80-E1D2-A44A-08DF-EA1C23B467A3}" dt="2023-02-08T20:09:32.023" v="596"/>
          <ac:spMkLst>
            <pc:docMk/>
            <pc:sldMk cId="1880378363" sldId="261"/>
            <ac:spMk id="8" creationId="{70DFC902-7D23-471A-B557-B6B6917D7A0D}"/>
          </ac:spMkLst>
        </pc:spChg>
        <pc:spChg chg="add">
          <ac:chgData name="Parks, Tyler" userId="S::tylerparks@my.unt.edu::8b0c8a4b-6c20-45d7-b9ec-9b0f497a3e77" providerId="AD" clId="Web-{8DC9FA80-E1D2-A44A-08DF-EA1C23B467A3}" dt="2023-02-08T20:09:32.023" v="596"/>
          <ac:spMkLst>
            <pc:docMk/>
            <pc:sldMk cId="1880378363" sldId="261"/>
            <ac:spMk id="10" creationId="{A55D5633-D557-4DCA-982C-FF36EB7A1C00}"/>
          </ac:spMkLst>
        </pc:spChg>
        <pc:spChg chg="add">
          <ac:chgData name="Parks, Tyler" userId="S::tylerparks@my.unt.edu::8b0c8a4b-6c20-45d7-b9ec-9b0f497a3e77" providerId="AD" clId="Web-{8DC9FA80-E1D2-A44A-08DF-EA1C23B467A3}" dt="2023-02-08T20:09:32.023" v="596"/>
          <ac:spMkLst>
            <pc:docMk/>
            <pc:sldMk cId="1880378363" sldId="261"/>
            <ac:spMk id="12" creationId="{450D3AD2-FA80-415F-A9CE-54D884561CD7}"/>
          </ac:spMkLst>
        </pc:spChg>
      </pc:sldChg>
      <pc:sldChg chg="addSp modSp mod setBg">
        <pc:chgData name="Parks, Tyler" userId="S::tylerparks@my.unt.edu::8b0c8a4b-6c20-45d7-b9ec-9b0f497a3e77" providerId="AD" clId="Web-{8DC9FA80-E1D2-A44A-08DF-EA1C23B467A3}" dt="2023-02-08T20:10:37.901" v="609" actId="20577"/>
        <pc:sldMkLst>
          <pc:docMk/>
          <pc:sldMk cId="4168543777" sldId="262"/>
        </pc:sldMkLst>
        <pc:spChg chg="mod">
          <ac:chgData name="Parks, Tyler" userId="S::tylerparks@my.unt.edu::8b0c8a4b-6c20-45d7-b9ec-9b0f497a3e77" providerId="AD" clId="Web-{8DC9FA80-E1D2-A44A-08DF-EA1C23B467A3}" dt="2023-02-08T20:09:45.039" v="599"/>
          <ac:spMkLst>
            <pc:docMk/>
            <pc:sldMk cId="4168543777" sldId="262"/>
            <ac:spMk id="2" creationId="{60B0C171-99D8-5E48-FBE3-0B6160BD727E}"/>
          </ac:spMkLst>
        </pc:spChg>
        <pc:spChg chg="mod">
          <ac:chgData name="Parks, Tyler" userId="S::tylerparks@my.unt.edu::8b0c8a4b-6c20-45d7-b9ec-9b0f497a3e77" providerId="AD" clId="Web-{8DC9FA80-E1D2-A44A-08DF-EA1C23B467A3}" dt="2023-02-08T20:10:37.901" v="609" actId="20577"/>
          <ac:spMkLst>
            <pc:docMk/>
            <pc:sldMk cId="4168543777" sldId="262"/>
            <ac:spMk id="3" creationId="{289F53C7-D57C-2572-87F8-5401380F0CD6}"/>
          </ac:spMkLst>
        </pc:spChg>
        <pc:spChg chg="add">
          <ac:chgData name="Parks, Tyler" userId="S::tylerparks@my.unt.edu::8b0c8a4b-6c20-45d7-b9ec-9b0f497a3e77" providerId="AD" clId="Web-{8DC9FA80-E1D2-A44A-08DF-EA1C23B467A3}" dt="2023-02-08T20:09:45.039" v="599"/>
          <ac:spMkLst>
            <pc:docMk/>
            <pc:sldMk cId="4168543777" sldId="262"/>
            <ac:spMk id="9" creationId="{CEB41C5C-0F34-4DDA-9D7C-5E717F35F60C}"/>
          </ac:spMkLst>
        </pc:spChg>
        <pc:picChg chg="mod">
          <ac:chgData name="Parks, Tyler" userId="S::tylerparks@my.unt.edu::8b0c8a4b-6c20-45d7-b9ec-9b0f497a3e77" providerId="AD" clId="Web-{8DC9FA80-E1D2-A44A-08DF-EA1C23B467A3}" dt="2023-02-08T20:09:45.039" v="599"/>
          <ac:picMkLst>
            <pc:docMk/>
            <pc:sldMk cId="4168543777" sldId="262"/>
            <ac:picMk id="4" creationId="{1EBB2A0C-FCC7-1C31-A9BF-25998A8070D0}"/>
          </ac:picMkLst>
        </pc:picChg>
        <pc:cxnChg chg="add">
          <ac:chgData name="Parks, Tyler" userId="S::tylerparks@my.unt.edu::8b0c8a4b-6c20-45d7-b9ec-9b0f497a3e77" providerId="AD" clId="Web-{8DC9FA80-E1D2-A44A-08DF-EA1C23B467A3}" dt="2023-02-08T20:09:45.039" v="599"/>
          <ac:cxnSpMkLst>
            <pc:docMk/>
            <pc:sldMk cId="4168543777" sldId="262"/>
            <ac:cxnSpMk id="11" creationId="{57E1E5E6-F385-4E9C-B201-BA5BDE5CAD52}"/>
          </ac:cxnSpMkLst>
        </pc:cxnChg>
      </pc:sldChg>
      <pc:sldChg chg="addSp delSp modSp mod setBg setClrOvrMap">
        <pc:chgData name="Parks, Tyler" userId="S::tylerparks@my.unt.edu::8b0c8a4b-6c20-45d7-b9ec-9b0f497a3e77" providerId="AD" clId="Web-{8DC9FA80-E1D2-A44A-08DF-EA1C23B467A3}" dt="2023-02-08T20:13:22.799" v="644" actId="1076"/>
        <pc:sldMkLst>
          <pc:docMk/>
          <pc:sldMk cId="3217775901" sldId="263"/>
        </pc:sldMkLst>
        <pc:spChg chg="mod">
          <ac:chgData name="Parks, Tyler" userId="S::tylerparks@my.unt.edu::8b0c8a4b-6c20-45d7-b9ec-9b0f497a3e77" providerId="AD" clId="Web-{8DC9FA80-E1D2-A44A-08DF-EA1C23B467A3}" dt="2023-02-08T20:10:50.339" v="610"/>
          <ac:spMkLst>
            <pc:docMk/>
            <pc:sldMk cId="3217775901" sldId="263"/>
            <ac:spMk id="2" creationId="{DAFB4CD1-4800-6077-A8DE-0FAA8A10B870}"/>
          </ac:spMkLst>
        </pc:spChg>
        <pc:spChg chg="del">
          <ac:chgData name="Parks, Tyler" userId="S::tylerparks@my.unt.edu::8b0c8a4b-6c20-45d7-b9ec-9b0f497a3e77" providerId="AD" clId="Web-{8DC9FA80-E1D2-A44A-08DF-EA1C23B467A3}" dt="2023-02-08T20:10:50.339" v="610"/>
          <ac:spMkLst>
            <pc:docMk/>
            <pc:sldMk cId="3217775901" sldId="263"/>
            <ac:spMk id="3" creationId="{7EEBCB78-E44F-4390-8886-CDCC3880F0C2}"/>
          </ac:spMkLst>
        </pc:spChg>
        <pc:spChg chg="add del">
          <ac:chgData name="Parks, Tyler" userId="S::tylerparks@my.unt.edu::8b0c8a4b-6c20-45d7-b9ec-9b0f497a3e77" providerId="AD" clId="Web-{8DC9FA80-E1D2-A44A-08DF-EA1C23B467A3}" dt="2023-02-08T20:11:26.278" v="613"/>
          <ac:spMkLst>
            <pc:docMk/>
            <pc:sldMk cId="3217775901" sldId="263"/>
            <ac:spMk id="10" creationId="{9228552E-C8B1-4A80-8448-0787CE0FC704}"/>
          </ac:spMkLst>
        </pc:spChg>
        <pc:spChg chg="add">
          <ac:chgData name="Parks, Tyler" userId="S::tylerparks@my.unt.edu::8b0c8a4b-6c20-45d7-b9ec-9b0f497a3e77" providerId="AD" clId="Web-{8DC9FA80-E1D2-A44A-08DF-EA1C23B467A3}" dt="2023-02-08T20:11:26.278" v="613"/>
          <ac:spMkLst>
            <pc:docMk/>
            <pc:sldMk cId="3217775901" sldId="263"/>
            <ac:spMk id="15" creationId="{9228552E-C8B1-4A80-8448-0787CE0FC704}"/>
          </ac:spMkLst>
        </pc:spChg>
        <pc:spChg chg="add mod">
          <ac:chgData name="Parks, Tyler" userId="S::tylerparks@my.unt.edu::8b0c8a4b-6c20-45d7-b9ec-9b0f497a3e77" providerId="AD" clId="Web-{8DC9FA80-E1D2-A44A-08DF-EA1C23B467A3}" dt="2023-02-08T20:13:20.080" v="643" actId="1076"/>
          <ac:spMkLst>
            <pc:docMk/>
            <pc:sldMk cId="3217775901" sldId="263"/>
            <ac:spMk id="707" creationId="{70A183D0-10A6-E0C3-C164-C8796B64A352}"/>
          </ac:spMkLst>
        </pc:spChg>
        <pc:graphicFrameChg chg="add mod modGraphic">
          <ac:chgData name="Parks, Tyler" userId="S::tylerparks@my.unt.edu::8b0c8a4b-6c20-45d7-b9ec-9b0f497a3e77" providerId="AD" clId="Web-{8DC9FA80-E1D2-A44A-08DF-EA1C23B467A3}" dt="2023-02-08T20:13:22.799" v="644" actId="1076"/>
          <ac:graphicFrameMkLst>
            <pc:docMk/>
            <pc:sldMk cId="3217775901" sldId="263"/>
            <ac:graphicFrameMk id="5" creationId="{455BFDCD-3A21-3761-6719-A60F3C2D4B94}"/>
          </ac:graphicFrameMkLst>
        </pc:graphicFrameChg>
        <pc:picChg chg="add mod">
          <ac:chgData name="Parks, Tyler" userId="S::tylerparks@my.unt.edu::8b0c8a4b-6c20-45d7-b9ec-9b0f497a3e77" providerId="AD" clId="Web-{8DC9FA80-E1D2-A44A-08DF-EA1C23B467A3}" dt="2023-02-08T20:11:26.278" v="613"/>
          <ac:picMkLst>
            <pc:docMk/>
            <pc:sldMk cId="3217775901" sldId="263"/>
            <ac:picMk id="6" creationId="{A2C076EE-5FCF-1CA7-1B87-9893B52CD856}"/>
          </ac:picMkLst>
        </pc:picChg>
      </pc:sldChg>
      <pc:sldChg chg="addSp modSp mod setBg">
        <pc:chgData name="Parks, Tyler" userId="S::tylerparks@my.unt.edu::8b0c8a4b-6c20-45d7-b9ec-9b0f497a3e77" providerId="AD" clId="Web-{8DC9FA80-E1D2-A44A-08DF-EA1C23B467A3}" dt="2023-02-08T20:13:36.409" v="647" actId="20577"/>
        <pc:sldMkLst>
          <pc:docMk/>
          <pc:sldMk cId="1215698262" sldId="264"/>
        </pc:sldMkLst>
        <pc:spChg chg="mod">
          <ac:chgData name="Parks, Tyler" userId="S::tylerparks@my.unt.edu::8b0c8a4b-6c20-45d7-b9ec-9b0f497a3e77" providerId="AD" clId="Web-{8DC9FA80-E1D2-A44A-08DF-EA1C23B467A3}" dt="2023-02-08T20:13:29.611" v="645"/>
          <ac:spMkLst>
            <pc:docMk/>
            <pc:sldMk cId="1215698262" sldId="264"/>
            <ac:spMk id="2" creationId="{107BC7DD-7976-54BD-4869-7EC80B25D632}"/>
          </ac:spMkLst>
        </pc:spChg>
        <pc:spChg chg="mod">
          <ac:chgData name="Parks, Tyler" userId="S::tylerparks@my.unt.edu::8b0c8a4b-6c20-45d7-b9ec-9b0f497a3e77" providerId="AD" clId="Web-{8DC9FA80-E1D2-A44A-08DF-EA1C23B467A3}" dt="2023-02-08T20:13:36.409" v="647" actId="20577"/>
          <ac:spMkLst>
            <pc:docMk/>
            <pc:sldMk cId="1215698262" sldId="264"/>
            <ac:spMk id="3" creationId="{CB2443C6-1CFE-B750-1D19-5C930417B76A}"/>
          </ac:spMkLst>
        </pc:spChg>
        <pc:spChg chg="add">
          <ac:chgData name="Parks, Tyler" userId="S::tylerparks@my.unt.edu::8b0c8a4b-6c20-45d7-b9ec-9b0f497a3e77" providerId="AD" clId="Web-{8DC9FA80-E1D2-A44A-08DF-EA1C23B467A3}" dt="2023-02-08T20:13:29.611" v="645"/>
          <ac:spMkLst>
            <pc:docMk/>
            <pc:sldMk cId="1215698262" sldId="264"/>
            <ac:spMk id="8" creationId="{70DFC902-7D23-471A-B557-B6B6917D7A0D}"/>
          </ac:spMkLst>
        </pc:spChg>
        <pc:spChg chg="add">
          <ac:chgData name="Parks, Tyler" userId="S::tylerparks@my.unt.edu::8b0c8a4b-6c20-45d7-b9ec-9b0f497a3e77" providerId="AD" clId="Web-{8DC9FA80-E1D2-A44A-08DF-EA1C23B467A3}" dt="2023-02-08T20:13:29.611" v="645"/>
          <ac:spMkLst>
            <pc:docMk/>
            <pc:sldMk cId="1215698262" sldId="264"/>
            <ac:spMk id="10" creationId="{A55D5633-D557-4DCA-982C-FF36EB7A1C00}"/>
          </ac:spMkLst>
        </pc:spChg>
        <pc:spChg chg="add">
          <ac:chgData name="Parks, Tyler" userId="S::tylerparks@my.unt.edu::8b0c8a4b-6c20-45d7-b9ec-9b0f497a3e77" providerId="AD" clId="Web-{8DC9FA80-E1D2-A44A-08DF-EA1C23B467A3}" dt="2023-02-08T20:13:29.611" v="645"/>
          <ac:spMkLst>
            <pc:docMk/>
            <pc:sldMk cId="1215698262" sldId="264"/>
            <ac:spMk id="12" creationId="{450D3AD2-FA80-415F-A9CE-54D884561CD7}"/>
          </ac:spMkLst>
        </pc:spChg>
      </pc:sldChg>
      <pc:sldChg chg="addSp modSp mod setBg">
        <pc:chgData name="Parks, Tyler" userId="S::tylerparks@my.unt.edu::8b0c8a4b-6c20-45d7-b9ec-9b0f497a3e77" providerId="AD" clId="Web-{8DC9FA80-E1D2-A44A-08DF-EA1C23B467A3}" dt="2023-02-08T20:13:50.550" v="651" actId="20577"/>
        <pc:sldMkLst>
          <pc:docMk/>
          <pc:sldMk cId="55112298" sldId="265"/>
        </pc:sldMkLst>
        <pc:spChg chg="mod">
          <ac:chgData name="Parks, Tyler" userId="S::tylerparks@my.unt.edu::8b0c8a4b-6c20-45d7-b9ec-9b0f497a3e77" providerId="AD" clId="Web-{8DC9FA80-E1D2-A44A-08DF-EA1C23B467A3}" dt="2023-02-08T20:13:41.612" v="648"/>
          <ac:spMkLst>
            <pc:docMk/>
            <pc:sldMk cId="55112298" sldId="265"/>
            <ac:spMk id="2" creationId="{BCA1BC39-E273-0083-B646-72F60F266804}"/>
          </ac:spMkLst>
        </pc:spChg>
        <pc:spChg chg="mod ord">
          <ac:chgData name="Parks, Tyler" userId="S::tylerparks@my.unt.edu::8b0c8a4b-6c20-45d7-b9ec-9b0f497a3e77" providerId="AD" clId="Web-{8DC9FA80-E1D2-A44A-08DF-EA1C23B467A3}" dt="2023-02-08T20:13:50.550" v="651" actId="20577"/>
          <ac:spMkLst>
            <pc:docMk/>
            <pc:sldMk cId="55112298" sldId="265"/>
            <ac:spMk id="3" creationId="{B7C3581F-16CB-13D5-514F-20ADA47E42BE}"/>
          </ac:spMkLst>
        </pc:spChg>
        <pc:spChg chg="add">
          <ac:chgData name="Parks, Tyler" userId="S::tylerparks@my.unt.edu::8b0c8a4b-6c20-45d7-b9ec-9b0f497a3e77" providerId="AD" clId="Web-{8DC9FA80-E1D2-A44A-08DF-EA1C23B467A3}" dt="2023-02-08T20:13:41.612" v="648"/>
          <ac:spMkLst>
            <pc:docMk/>
            <pc:sldMk cId="55112298" sldId="265"/>
            <ac:spMk id="9" creationId="{D7A453D2-15D8-4403-815F-291FA16340D9}"/>
          </ac:spMkLst>
        </pc:spChg>
        <pc:spChg chg="add">
          <ac:chgData name="Parks, Tyler" userId="S::tylerparks@my.unt.edu::8b0c8a4b-6c20-45d7-b9ec-9b0f497a3e77" providerId="AD" clId="Web-{8DC9FA80-E1D2-A44A-08DF-EA1C23B467A3}" dt="2023-02-08T20:13:41.612" v="648"/>
          <ac:spMkLst>
            <pc:docMk/>
            <pc:sldMk cId="55112298" sldId="265"/>
            <ac:spMk id="11" creationId="{8161EA6B-09CA-445B-AB0D-8DF76FA92DEF}"/>
          </ac:spMkLst>
        </pc:spChg>
        <pc:spChg chg="add">
          <ac:chgData name="Parks, Tyler" userId="S::tylerparks@my.unt.edu::8b0c8a4b-6c20-45d7-b9ec-9b0f497a3e77" providerId="AD" clId="Web-{8DC9FA80-E1D2-A44A-08DF-EA1C23B467A3}" dt="2023-02-08T20:13:41.612" v="648"/>
          <ac:spMkLst>
            <pc:docMk/>
            <pc:sldMk cId="55112298" sldId="265"/>
            <ac:spMk id="21" creationId="{B8114C98-A349-4111-A123-E8EAB86ABE30}"/>
          </ac:spMkLst>
        </pc:spChg>
        <pc:spChg chg="add">
          <ac:chgData name="Parks, Tyler" userId="S::tylerparks@my.unt.edu::8b0c8a4b-6c20-45d7-b9ec-9b0f497a3e77" providerId="AD" clId="Web-{8DC9FA80-E1D2-A44A-08DF-EA1C23B467A3}" dt="2023-02-08T20:13:41.612" v="648"/>
          <ac:spMkLst>
            <pc:docMk/>
            <pc:sldMk cId="55112298" sldId="265"/>
            <ac:spMk id="29" creationId="{E2D3D3F2-ABBB-4453-B1C5-1BEBF7E4DD56}"/>
          </ac:spMkLst>
        </pc:spChg>
        <pc:spChg chg="add">
          <ac:chgData name="Parks, Tyler" userId="S::tylerparks@my.unt.edu::8b0c8a4b-6c20-45d7-b9ec-9b0f497a3e77" providerId="AD" clId="Web-{8DC9FA80-E1D2-A44A-08DF-EA1C23B467A3}" dt="2023-02-08T20:13:41.612" v="648"/>
          <ac:spMkLst>
            <pc:docMk/>
            <pc:sldMk cId="55112298" sldId="265"/>
            <ac:spMk id="43" creationId="{773AEA78-C03B-40B7-9D11-DC022119D577}"/>
          </ac:spMkLst>
        </pc:spChg>
        <pc:grpChg chg="add">
          <ac:chgData name="Parks, Tyler" userId="S::tylerparks@my.unt.edu::8b0c8a4b-6c20-45d7-b9ec-9b0f497a3e77" providerId="AD" clId="Web-{8DC9FA80-E1D2-A44A-08DF-EA1C23B467A3}" dt="2023-02-08T20:13:41.612" v="648"/>
          <ac:grpSpMkLst>
            <pc:docMk/>
            <pc:sldMk cId="55112298" sldId="265"/>
            <ac:grpSpMk id="13" creationId="{913B067F-3154-4968-A886-DF93A787EC44}"/>
          </ac:grpSpMkLst>
        </pc:grpChg>
        <pc:grpChg chg="add">
          <ac:chgData name="Parks, Tyler" userId="S::tylerparks@my.unt.edu::8b0c8a4b-6c20-45d7-b9ec-9b0f497a3e77" providerId="AD" clId="Web-{8DC9FA80-E1D2-A44A-08DF-EA1C23B467A3}" dt="2023-02-08T20:13:41.612" v="648"/>
          <ac:grpSpMkLst>
            <pc:docMk/>
            <pc:sldMk cId="55112298" sldId="265"/>
            <ac:grpSpMk id="23" creationId="{670FB431-AE18-414D-92F4-1D12D1991152}"/>
          </ac:grpSpMkLst>
        </pc:grpChg>
        <pc:grpChg chg="add">
          <ac:chgData name="Parks, Tyler" userId="S::tylerparks@my.unt.edu::8b0c8a4b-6c20-45d7-b9ec-9b0f497a3e77" providerId="AD" clId="Web-{8DC9FA80-E1D2-A44A-08DF-EA1C23B467A3}" dt="2023-02-08T20:13:41.612" v="648"/>
          <ac:grpSpMkLst>
            <pc:docMk/>
            <pc:sldMk cId="55112298" sldId="265"/>
            <ac:grpSpMk id="31" creationId="{8214E4A5-A0D2-42C4-8D14-D2A7E495F041}"/>
          </ac:grpSpMkLst>
        </pc:grpChg>
        <pc:grpChg chg="add">
          <ac:chgData name="Parks, Tyler" userId="S::tylerparks@my.unt.edu::8b0c8a4b-6c20-45d7-b9ec-9b0f497a3e77" providerId="AD" clId="Web-{8DC9FA80-E1D2-A44A-08DF-EA1C23B467A3}" dt="2023-02-08T20:13:41.612" v="648"/>
          <ac:grpSpMkLst>
            <pc:docMk/>
            <pc:sldMk cId="55112298" sldId="265"/>
            <ac:grpSpMk id="37" creationId="{1F4E1649-4D1F-4A91-AF97-A254BFDD524D}"/>
          </ac:grpSpMkLst>
        </pc:grpChg>
        <pc:picChg chg="mod">
          <ac:chgData name="Parks, Tyler" userId="S::tylerparks@my.unt.edu::8b0c8a4b-6c20-45d7-b9ec-9b0f497a3e77" providerId="AD" clId="Web-{8DC9FA80-E1D2-A44A-08DF-EA1C23B467A3}" dt="2023-02-08T20:13:46.378" v="649" actId="1076"/>
          <ac:picMkLst>
            <pc:docMk/>
            <pc:sldMk cId="55112298" sldId="265"/>
            <ac:picMk id="4" creationId="{689161B1-3953-46E1-D542-9C8E678A2A26}"/>
          </ac:picMkLst>
        </pc:picChg>
      </pc:sldChg>
      <pc:sldChg chg="modSp del">
        <pc:chgData name="Parks, Tyler" userId="S::tylerparks@my.unt.edu::8b0c8a4b-6c20-45d7-b9ec-9b0f497a3e77" providerId="AD" clId="Web-{8DC9FA80-E1D2-A44A-08DF-EA1C23B467A3}" dt="2023-02-08T20:20:04.707" v="765"/>
        <pc:sldMkLst>
          <pc:docMk/>
          <pc:sldMk cId="222496142" sldId="266"/>
        </pc:sldMkLst>
        <pc:spChg chg="mod">
          <ac:chgData name="Parks, Tyler" userId="S::tylerparks@my.unt.edu::8b0c8a4b-6c20-45d7-b9ec-9b0f497a3e77" providerId="AD" clId="Web-{8DC9FA80-E1D2-A44A-08DF-EA1C23B467A3}" dt="2023-02-08T20:14:32.442" v="658"/>
          <ac:spMkLst>
            <pc:docMk/>
            <pc:sldMk cId="222496142" sldId="266"/>
            <ac:spMk id="3" creationId="{4E122315-7771-AE28-01DD-39117B92F5A2}"/>
          </ac:spMkLst>
        </pc:spChg>
        <pc:spChg chg="mod">
          <ac:chgData name="Parks, Tyler" userId="S::tylerparks@my.unt.edu::8b0c8a4b-6c20-45d7-b9ec-9b0f497a3e77" providerId="AD" clId="Web-{8DC9FA80-E1D2-A44A-08DF-EA1C23B467A3}" dt="2023-02-08T20:14:32.474" v="659"/>
          <ac:spMkLst>
            <pc:docMk/>
            <pc:sldMk cId="222496142" sldId="266"/>
            <ac:spMk id="5" creationId="{2775E335-6C15-4C76-0D4C-1A1196BCB7FB}"/>
          </ac:spMkLst>
        </pc:spChg>
        <pc:spChg chg="mod">
          <ac:chgData name="Parks, Tyler" userId="S::tylerparks@my.unt.edu::8b0c8a4b-6c20-45d7-b9ec-9b0f497a3e77" providerId="AD" clId="Web-{8DC9FA80-E1D2-A44A-08DF-EA1C23B467A3}" dt="2023-02-08T20:14:32.489" v="660"/>
          <ac:spMkLst>
            <pc:docMk/>
            <pc:sldMk cId="222496142" sldId="266"/>
            <ac:spMk id="9" creationId="{42239FED-A2D8-4294-B06B-AD9D4BF532E8}"/>
          </ac:spMkLst>
        </pc:spChg>
      </pc:sldChg>
      <pc:sldChg chg="addSp delSp modSp">
        <pc:chgData name="Parks, Tyler" userId="S::tylerparks@my.unt.edu::8b0c8a4b-6c20-45d7-b9ec-9b0f497a3e77" providerId="AD" clId="Web-{8DC9FA80-E1D2-A44A-08DF-EA1C23B467A3}" dt="2023-02-08T20:18:16.531" v="727" actId="1076"/>
        <pc:sldMkLst>
          <pc:docMk/>
          <pc:sldMk cId="3962284558" sldId="267"/>
        </pc:sldMkLst>
        <pc:spChg chg="mod">
          <ac:chgData name="Parks, Tyler" userId="S::tylerparks@my.unt.edu::8b0c8a4b-6c20-45d7-b9ec-9b0f497a3e77" providerId="AD" clId="Web-{8DC9FA80-E1D2-A44A-08DF-EA1C23B467A3}" dt="2023-02-08T20:18:07.733" v="724"/>
          <ac:spMkLst>
            <pc:docMk/>
            <pc:sldMk cId="3962284558" sldId="267"/>
            <ac:spMk id="2" creationId="{5BB3CE6C-7FA8-8F2D-0BAA-9DF5F3C49C40}"/>
          </ac:spMkLst>
        </pc:spChg>
        <pc:spChg chg="del">
          <ac:chgData name="Parks, Tyler" userId="S::tylerparks@my.unt.edu::8b0c8a4b-6c20-45d7-b9ec-9b0f497a3e77" providerId="AD" clId="Web-{8DC9FA80-E1D2-A44A-08DF-EA1C23B467A3}" dt="2023-02-08T20:18:07.733" v="724"/>
          <ac:spMkLst>
            <pc:docMk/>
            <pc:sldMk cId="3962284558" sldId="267"/>
            <ac:spMk id="9" creationId="{53F29798-D584-4792-9B62-3F5F5C36D619}"/>
          </ac:spMkLst>
        </pc:spChg>
        <pc:spChg chg="add">
          <ac:chgData name="Parks, Tyler" userId="S::tylerparks@my.unt.edu::8b0c8a4b-6c20-45d7-b9ec-9b0f497a3e77" providerId="AD" clId="Web-{8DC9FA80-E1D2-A44A-08DF-EA1C23B467A3}" dt="2023-02-08T20:18:07.733" v="724"/>
          <ac:spMkLst>
            <pc:docMk/>
            <pc:sldMk cId="3962284558" sldId="267"/>
            <ac:spMk id="16" creationId="{7F57BEA8-497D-4AA8-8A18-BDCD696B25FE}"/>
          </ac:spMkLst>
        </pc:spChg>
        <pc:picChg chg="mod">
          <ac:chgData name="Parks, Tyler" userId="S::tylerparks@my.unt.edu::8b0c8a4b-6c20-45d7-b9ec-9b0f497a3e77" providerId="AD" clId="Web-{8DC9FA80-E1D2-A44A-08DF-EA1C23B467A3}" dt="2023-02-08T20:18:16.531" v="727" actId="1076"/>
          <ac:picMkLst>
            <pc:docMk/>
            <pc:sldMk cId="3962284558" sldId="267"/>
            <ac:picMk id="4" creationId="{E5C337BD-73A7-54E1-899F-29C51610F44D}"/>
          </ac:picMkLst>
        </pc:picChg>
        <pc:cxnChg chg="add">
          <ac:chgData name="Parks, Tyler" userId="S::tylerparks@my.unt.edu::8b0c8a4b-6c20-45d7-b9ec-9b0f497a3e77" providerId="AD" clId="Web-{8DC9FA80-E1D2-A44A-08DF-EA1C23B467A3}" dt="2023-02-08T20:18:07.733" v="724"/>
          <ac:cxnSpMkLst>
            <pc:docMk/>
            <pc:sldMk cId="3962284558" sldId="267"/>
            <ac:cxnSpMk id="14" creationId="{D2E961F1-4A28-4A5F-BBD4-6E400E5E6C75}"/>
          </ac:cxnSpMkLst>
        </pc:cxnChg>
        <pc:cxnChg chg="add">
          <ac:chgData name="Parks, Tyler" userId="S::tylerparks@my.unt.edu::8b0c8a4b-6c20-45d7-b9ec-9b0f497a3e77" providerId="AD" clId="Web-{8DC9FA80-E1D2-A44A-08DF-EA1C23B467A3}" dt="2023-02-08T20:18:07.733" v="724"/>
          <ac:cxnSpMkLst>
            <pc:docMk/>
            <pc:sldMk cId="3962284558" sldId="267"/>
            <ac:cxnSpMk id="18" creationId="{A82415D3-DDE5-4D63-8CB3-23A5EC581B27}"/>
          </ac:cxnSpMkLst>
        </pc:cxnChg>
        <pc:cxnChg chg="add">
          <ac:chgData name="Parks, Tyler" userId="S::tylerparks@my.unt.edu::8b0c8a4b-6c20-45d7-b9ec-9b0f497a3e77" providerId="AD" clId="Web-{8DC9FA80-E1D2-A44A-08DF-EA1C23B467A3}" dt="2023-02-08T20:18:07.733" v="724"/>
          <ac:cxnSpMkLst>
            <pc:docMk/>
            <pc:sldMk cId="3962284558" sldId="267"/>
            <ac:cxnSpMk id="20" creationId="{AD7193FB-6AE6-4B3B-8F89-56B55DD63B4D}"/>
          </ac:cxnSpMkLst>
        </pc:cxnChg>
      </pc:sldChg>
      <pc:sldChg chg="addSp modSp mod setBg">
        <pc:chgData name="Parks, Tyler" userId="S::tylerparks@my.unt.edu::8b0c8a4b-6c20-45d7-b9ec-9b0f497a3e77" providerId="AD" clId="Web-{8DC9FA80-E1D2-A44A-08DF-EA1C23B467A3}" dt="2023-02-08T20:19:43.316" v="764"/>
        <pc:sldMkLst>
          <pc:docMk/>
          <pc:sldMk cId="1998082372" sldId="268"/>
        </pc:sldMkLst>
        <pc:spChg chg="mod">
          <ac:chgData name="Parks, Tyler" userId="S::tylerparks@my.unt.edu::8b0c8a4b-6c20-45d7-b9ec-9b0f497a3e77" providerId="AD" clId="Web-{8DC9FA80-E1D2-A44A-08DF-EA1C23B467A3}" dt="2023-02-08T20:19:43.316" v="764"/>
          <ac:spMkLst>
            <pc:docMk/>
            <pc:sldMk cId="1998082372" sldId="268"/>
            <ac:spMk id="2" creationId="{DA5BB8BC-79E1-6778-7B35-5BD2ACBBEF60}"/>
          </ac:spMkLst>
        </pc:spChg>
        <pc:spChg chg="mod">
          <ac:chgData name="Parks, Tyler" userId="S::tylerparks@my.unt.edu::8b0c8a4b-6c20-45d7-b9ec-9b0f497a3e77" providerId="AD" clId="Web-{8DC9FA80-E1D2-A44A-08DF-EA1C23B467A3}" dt="2023-02-08T20:19:43.316" v="764"/>
          <ac:spMkLst>
            <pc:docMk/>
            <pc:sldMk cId="1998082372" sldId="268"/>
            <ac:spMk id="3" creationId="{E65B0077-763A-4437-9413-81BF858D22CB}"/>
          </ac:spMkLst>
        </pc:spChg>
        <pc:spChg chg="add">
          <ac:chgData name="Parks, Tyler" userId="S::tylerparks@my.unt.edu::8b0c8a4b-6c20-45d7-b9ec-9b0f497a3e77" providerId="AD" clId="Web-{8DC9FA80-E1D2-A44A-08DF-EA1C23B467A3}" dt="2023-02-08T20:19:43.316" v="764"/>
          <ac:spMkLst>
            <pc:docMk/>
            <pc:sldMk cId="1998082372" sldId="268"/>
            <ac:spMk id="8" creationId="{70DFC902-7D23-471A-B557-B6B6917D7A0D}"/>
          </ac:spMkLst>
        </pc:spChg>
        <pc:spChg chg="add">
          <ac:chgData name="Parks, Tyler" userId="S::tylerparks@my.unt.edu::8b0c8a4b-6c20-45d7-b9ec-9b0f497a3e77" providerId="AD" clId="Web-{8DC9FA80-E1D2-A44A-08DF-EA1C23B467A3}" dt="2023-02-08T20:19:43.316" v="764"/>
          <ac:spMkLst>
            <pc:docMk/>
            <pc:sldMk cId="1998082372" sldId="268"/>
            <ac:spMk id="10" creationId="{A55D5633-D557-4DCA-982C-FF36EB7A1C00}"/>
          </ac:spMkLst>
        </pc:spChg>
        <pc:spChg chg="add">
          <ac:chgData name="Parks, Tyler" userId="S::tylerparks@my.unt.edu::8b0c8a4b-6c20-45d7-b9ec-9b0f497a3e77" providerId="AD" clId="Web-{8DC9FA80-E1D2-A44A-08DF-EA1C23B467A3}" dt="2023-02-08T20:19:43.316" v="764"/>
          <ac:spMkLst>
            <pc:docMk/>
            <pc:sldMk cId="1998082372" sldId="268"/>
            <ac:spMk id="12" creationId="{450D3AD2-FA80-415F-A9CE-54D884561CD7}"/>
          </ac:spMkLst>
        </pc:spChg>
      </pc:sldChg>
      <pc:sldChg chg="addSp modSp mod setBg">
        <pc:chgData name="Parks, Tyler" userId="S::tylerparks@my.unt.edu::8b0c8a4b-6c20-45d7-b9ec-9b0f497a3e77" providerId="AD" clId="Web-{8DC9FA80-E1D2-A44A-08DF-EA1C23B467A3}" dt="2023-02-08T20:22:13.682" v="798"/>
        <pc:sldMkLst>
          <pc:docMk/>
          <pc:sldMk cId="1730932421" sldId="269"/>
        </pc:sldMkLst>
        <pc:spChg chg="mod">
          <ac:chgData name="Parks, Tyler" userId="S::tylerparks@my.unt.edu::8b0c8a4b-6c20-45d7-b9ec-9b0f497a3e77" providerId="AD" clId="Web-{8DC9FA80-E1D2-A44A-08DF-EA1C23B467A3}" dt="2023-02-08T20:22:13.682" v="798"/>
          <ac:spMkLst>
            <pc:docMk/>
            <pc:sldMk cId="1730932421" sldId="269"/>
            <ac:spMk id="2" creationId="{FB68C7BB-ED2D-392B-6E3B-12397FC3D06B}"/>
          </ac:spMkLst>
        </pc:spChg>
        <pc:spChg chg="mod">
          <ac:chgData name="Parks, Tyler" userId="S::tylerparks@my.unt.edu::8b0c8a4b-6c20-45d7-b9ec-9b0f497a3e77" providerId="AD" clId="Web-{8DC9FA80-E1D2-A44A-08DF-EA1C23B467A3}" dt="2023-02-08T20:22:13.682" v="798"/>
          <ac:spMkLst>
            <pc:docMk/>
            <pc:sldMk cId="1730932421" sldId="269"/>
            <ac:spMk id="3" creationId="{BC3266F7-4EE4-81A0-302F-81277F1902DE}"/>
          </ac:spMkLst>
        </pc:spChg>
        <pc:spChg chg="add">
          <ac:chgData name="Parks, Tyler" userId="S::tylerparks@my.unt.edu::8b0c8a4b-6c20-45d7-b9ec-9b0f497a3e77" providerId="AD" clId="Web-{8DC9FA80-E1D2-A44A-08DF-EA1C23B467A3}" dt="2023-02-08T20:22:13.682" v="798"/>
          <ac:spMkLst>
            <pc:docMk/>
            <pc:sldMk cId="1730932421" sldId="269"/>
            <ac:spMk id="8" creationId="{70DFC902-7D23-471A-B557-B6B6917D7A0D}"/>
          </ac:spMkLst>
        </pc:spChg>
        <pc:spChg chg="add">
          <ac:chgData name="Parks, Tyler" userId="S::tylerparks@my.unt.edu::8b0c8a4b-6c20-45d7-b9ec-9b0f497a3e77" providerId="AD" clId="Web-{8DC9FA80-E1D2-A44A-08DF-EA1C23B467A3}" dt="2023-02-08T20:22:13.682" v="798"/>
          <ac:spMkLst>
            <pc:docMk/>
            <pc:sldMk cId="1730932421" sldId="269"/>
            <ac:spMk id="10" creationId="{A55D5633-D557-4DCA-982C-FF36EB7A1C00}"/>
          </ac:spMkLst>
        </pc:spChg>
        <pc:spChg chg="add">
          <ac:chgData name="Parks, Tyler" userId="S::tylerparks@my.unt.edu::8b0c8a4b-6c20-45d7-b9ec-9b0f497a3e77" providerId="AD" clId="Web-{8DC9FA80-E1D2-A44A-08DF-EA1C23B467A3}" dt="2023-02-08T20:22:13.682" v="798"/>
          <ac:spMkLst>
            <pc:docMk/>
            <pc:sldMk cId="1730932421" sldId="269"/>
            <ac:spMk id="12" creationId="{450D3AD2-FA80-415F-A9CE-54D884561CD7}"/>
          </ac:spMkLst>
        </pc:spChg>
      </pc:sldChg>
      <pc:sldChg chg="addSp delSp modSp mod setBg">
        <pc:chgData name="Parks, Tyler" userId="S::tylerparks@my.unt.edu::8b0c8a4b-6c20-45d7-b9ec-9b0f497a3e77" providerId="AD" clId="Web-{8DC9FA80-E1D2-A44A-08DF-EA1C23B467A3}" dt="2023-02-08T20:19:30.284" v="763" actId="1076"/>
        <pc:sldMkLst>
          <pc:docMk/>
          <pc:sldMk cId="993994867" sldId="270"/>
        </pc:sldMkLst>
        <pc:spChg chg="mod">
          <ac:chgData name="Parks, Tyler" userId="S::tylerparks@my.unt.edu::8b0c8a4b-6c20-45d7-b9ec-9b0f497a3e77" providerId="AD" clId="Web-{8DC9FA80-E1D2-A44A-08DF-EA1C23B467A3}" dt="2023-02-08T20:18:40" v="737"/>
          <ac:spMkLst>
            <pc:docMk/>
            <pc:sldMk cId="993994867" sldId="270"/>
            <ac:spMk id="2" creationId="{4F425E83-92F0-C1AD-D3CC-3800A6A40CD0}"/>
          </ac:spMkLst>
        </pc:spChg>
        <pc:spChg chg="mod">
          <ac:chgData name="Parks, Tyler" userId="S::tylerparks@my.unt.edu::8b0c8a4b-6c20-45d7-b9ec-9b0f497a3e77" providerId="AD" clId="Web-{8DC9FA80-E1D2-A44A-08DF-EA1C23B467A3}" dt="2023-02-08T20:18:40" v="737"/>
          <ac:spMkLst>
            <pc:docMk/>
            <pc:sldMk cId="993994867" sldId="270"/>
            <ac:spMk id="3" creationId="{7F39EE9D-E74D-3604-FB14-426C7ADD0E6E}"/>
          </ac:spMkLst>
        </pc:spChg>
        <pc:spChg chg="del">
          <ac:chgData name="Parks, Tyler" userId="S::tylerparks@my.unt.edu::8b0c8a4b-6c20-45d7-b9ec-9b0f497a3e77" providerId="AD" clId="Web-{8DC9FA80-E1D2-A44A-08DF-EA1C23B467A3}" dt="2023-02-08T20:18:31.172" v="733"/>
          <ac:spMkLst>
            <pc:docMk/>
            <pc:sldMk cId="993994867" sldId="270"/>
            <ac:spMk id="7" creationId="{590497F6-B680-221D-8538-1C8E68634AA7}"/>
          </ac:spMkLst>
        </pc:spChg>
        <pc:spChg chg="del">
          <ac:chgData name="Parks, Tyler" userId="S::tylerparks@my.unt.edu::8b0c8a4b-6c20-45d7-b9ec-9b0f497a3e77" providerId="AD" clId="Web-{8DC9FA80-E1D2-A44A-08DF-EA1C23B467A3}" dt="2023-02-08T20:18:31.156" v="732"/>
          <ac:spMkLst>
            <pc:docMk/>
            <pc:sldMk cId="993994867" sldId="270"/>
            <ac:spMk id="9" creationId="{B3AF0383-A548-0364-90E2-13F897199177}"/>
          </ac:spMkLst>
        </pc:spChg>
        <pc:spChg chg="del">
          <ac:chgData name="Parks, Tyler" userId="S::tylerparks@my.unt.edu::8b0c8a4b-6c20-45d7-b9ec-9b0f497a3e77" providerId="AD" clId="Web-{8DC9FA80-E1D2-A44A-08DF-EA1C23B467A3}" dt="2023-02-08T20:18:31.156" v="731"/>
          <ac:spMkLst>
            <pc:docMk/>
            <pc:sldMk cId="993994867" sldId="270"/>
            <ac:spMk id="10" creationId="{A543FAF1-D7CC-5802-B62B-E3C0988FA75D}"/>
          </ac:spMkLst>
        </pc:spChg>
        <pc:spChg chg="del">
          <ac:chgData name="Parks, Tyler" userId="S::tylerparks@my.unt.edu::8b0c8a4b-6c20-45d7-b9ec-9b0f497a3e77" providerId="AD" clId="Web-{8DC9FA80-E1D2-A44A-08DF-EA1C23B467A3}" dt="2023-02-08T20:18:31.156" v="730"/>
          <ac:spMkLst>
            <pc:docMk/>
            <pc:sldMk cId="993994867" sldId="270"/>
            <ac:spMk id="11" creationId="{93B63FF7-FF2B-9ABD-0609-E4E37BC7CE40}"/>
          </ac:spMkLst>
        </pc:spChg>
        <pc:spChg chg="del">
          <ac:chgData name="Parks, Tyler" userId="S::tylerparks@my.unt.edu::8b0c8a4b-6c20-45d7-b9ec-9b0f497a3e77" providerId="AD" clId="Web-{8DC9FA80-E1D2-A44A-08DF-EA1C23B467A3}" dt="2023-02-08T20:18:31.156" v="729"/>
          <ac:spMkLst>
            <pc:docMk/>
            <pc:sldMk cId="993994867" sldId="270"/>
            <ac:spMk id="12" creationId="{2815A29D-EBCC-5761-F49E-D96400CBD6C0}"/>
          </ac:spMkLst>
        </pc:spChg>
        <pc:spChg chg="del">
          <ac:chgData name="Parks, Tyler" userId="S::tylerparks@my.unt.edu::8b0c8a4b-6c20-45d7-b9ec-9b0f497a3e77" providerId="AD" clId="Web-{8DC9FA80-E1D2-A44A-08DF-EA1C23B467A3}" dt="2023-02-08T20:18:31.156" v="728"/>
          <ac:spMkLst>
            <pc:docMk/>
            <pc:sldMk cId="993994867" sldId="270"/>
            <ac:spMk id="13" creationId="{6A68AD19-F181-4B56-D1C3-7FEE8AE0051B}"/>
          </ac:spMkLst>
        </pc:spChg>
        <pc:spChg chg="add">
          <ac:chgData name="Parks, Tyler" userId="S::tylerparks@my.unt.edu::8b0c8a4b-6c20-45d7-b9ec-9b0f497a3e77" providerId="AD" clId="Web-{8DC9FA80-E1D2-A44A-08DF-EA1C23B467A3}" dt="2023-02-08T20:18:40" v="737"/>
          <ac:spMkLst>
            <pc:docMk/>
            <pc:sldMk cId="993994867" sldId="270"/>
            <ac:spMk id="14" creationId="{B34F5AD2-EDBD-4BBD-A55C-EAFFD0C7097A}"/>
          </ac:spMkLst>
        </pc:spChg>
        <pc:spChg chg="add">
          <ac:chgData name="Parks, Tyler" userId="S::tylerparks@my.unt.edu::8b0c8a4b-6c20-45d7-b9ec-9b0f497a3e77" providerId="AD" clId="Web-{8DC9FA80-E1D2-A44A-08DF-EA1C23B467A3}" dt="2023-02-08T20:18:40" v="737"/>
          <ac:spMkLst>
            <pc:docMk/>
            <pc:sldMk cId="993994867" sldId="270"/>
            <ac:spMk id="15" creationId="{C3896A03-3945-419A-B66B-4EE266EDD152}"/>
          </ac:spMkLst>
        </pc:spChg>
        <pc:spChg chg="add">
          <ac:chgData name="Parks, Tyler" userId="S::tylerparks@my.unt.edu::8b0c8a4b-6c20-45d7-b9ec-9b0f497a3e77" providerId="AD" clId="Web-{8DC9FA80-E1D2-A44A-08DF-EA1C23B467A3}" dt="2023-02-08T20:18:40" v="737"/>
          <ac:spMkLst>
            <pc:docMk/>
            <pc:sldMk cId="993994867" sldId="270"/>
            <ac:spMk id="16" creationId="{B8EAE243-3A9F-4A46-B0D9-04C723A8A1BD}"/>
          </ac:spMkLst>
        </pc:spChg>
        <pc:spChg chg="add mod">
          <ac:chgData name="Parks, Tyler" userId="S::tylerparks@my.unt.edu::8b0c8a4b-6c20-45d7-b9ec-9b0f497a3e77" providerId="AD" clId="Web-{8DC9FA80-E1D2-A44A-08DF-EA1C23B467A3}" dt="2023-02-08T20:19:30.284" v="763" actId="1076"/>
          <ac:spMkLst>
            <pc:docMk/>
            <pc:sldMk cId="993994867" sldId="270"/>
            <ac:spMk id="19" creationId="{98E759B8-9FF5-D8EE-E91A-D1B0CA17A7D2}"/>
          </ac:spMkLst>
        </pc:spChg>
        <pc:spChg chg="add mod">
          <ac:chgData name="Parks, Tyler" userId="S::tylerparks@my.unt.edu::8b0c8a4b-6c20-45d7-b9ec-9b0f497a3e77" providerId="AD" clId="Web-{8DC9FA80-E1D2-A44A-08DF-EA1C23B467A3}" dt="2023-02-08T20:19:21.284" v="760" actId="1076"/>
          <ac:spMkLst>
            <pc:docMk/>
            <pc:sldMk cId="993994867" sldId="270"/>
            <ac:spMk id="20" creationId="{44D4B1AF-5825-5E5A-9FCA-5434DCB10E70}"/>
          </ac:spMkLst>
        </pc:spChg>
        <pc:spChg chg="add mod">
          <ac:chgData name="Parks, Tyler" userId="S::tylerparks@my.unt.edu::8b0c8a4b-6c20-45d7-b9ec-9b0f497a3e77" providerId="AD" clId="Web-{8DC9FA80-E1D2-A44A-08DF-EA1C23B467A3}" dt="2023-02-08T20:19:30.268" v="762" actId="1076"/>
          <ac:spMkLst>
            <pc:docMk/>
            <pc:sldMk cId="993994867" sldId="270"/>
            <ac:spMk id="21" creationId="{C6E92593-ACA8-0180-DF34-53A43F08E200}"/>
          </ac:spMkLst>
        </pc:spChg>
        <pc:spChg chg="add mod">
          <ac:chgData name="Parks, Tyler" userId="S::tylerparks@my.unt.edu::8b0c8a4b-6c20-45d7-b9ec-9b0f497a3e77" providerId="AD" clId="Web-{8DC9FA80-E1D2-A44A-08DF-EA1C23B467A3}" dt="2023-02-08T20:19:21.268" v="759" actId="1076"/>
          <ac:spMkLst>
            <pc:docMk/>
            <pc:sldMk cId="993994867" sldId="270"/>
            <ac:spMk id="22" creationId="{D551D653-9166-4083-C8D1-3AF4469DE266}"/>
          </ac:spMkLst>
        </pc:spChg>
        <pc:spChg chg="add mod">
          <ac:chgData name="Parks, Tyler" userId="S::tylerparks@my.unt.edu::8b0c8a4b-6c20-45d7-b9ec-9b0f497a3e77" providerId="AD" clId="Web-{8DC9FA80-E1D2-A44A-08DF-EA1C23B467A3}" dt="2023-02-08T20:19:11.799" v="756" actId="1076"/>
          <ac:spMkLst>
            <pc:docMk/>
            <pc:sldMk cId="993994867" sldId="270"/>
            <ac:spMk id="23" creationId="{D15CCD41-ECA5-E068-0C6E-AE95F65D99C4}"/>
          </ac:spMkLst>
        </pc:spChg>
        <pc:spChg chg="add mod">
          <ac:chgData name="Parks, Tyler" userId="S::tylerparks@my.unt.edu::8b0c8a4b-6c20-45d7-b9ec-9b0f497a3e77" providerId="AD" clId="Web-{8DC9FA80-E1D2-A44A-08DF-EA1C23B467A3}" dt="2023-02-08T20:19:11.814" v="757" actId="1076"/>
          <ac:spMkLst>
            <pc:docMk/>
            <pc:sldMk cId="993994867" sldId="270"/>
            <ac:spMk id="24" creationId="{0BBF7B57-6FB9-530C-B55C-3084E794D798}"/>
          </ac:spMkLst>
        </pc:spChg>
        <pc:picChg chg="del">
          <ac:chgData name="Parks, Tyler" userId="S::tylerparks@my.unt.edu::8b0c8a4b-6c20-45d7-b9ec-9b0f497a3e77" providerId="AD" clId="Web-{8DC9FA80-E1D2-A44A-08DF-EA1C23B467A3}" dt="2023-02-08T20:18:31.172" v="736"/>
          <ac:picMkLst>
            <pc:docMk/>
            <pc:sldMk cId="993994867" sldId="270"/>
            <ac:picMk id="4" creationId="{DED3A4A1-178D-5FB3-5E5A-C29BC37F5E8D}"/>
          </ac:picMkLst>
        </pc:picChg>
        <pc:picChg chg="del">
          <ac:chgData name="Parks, Tyler" userId="S::tylerparks@my.unt.edu::8b0c8a4b-6c20-45d7-b9ec-9b0f497a3e77" providerId="AD" clId="Web-{8DC9FA80-E1D2-A44A-08DF-EA1C23B467A3}" dt="2023-02-08T20:18:31.172" v="735"/>
          <ac:picMkLst>
            <pc:docMk/>
            <pc:sldMk cId="993994867" sldId="270"/>
            <ac:picMk id="5" creationId="{ABBC3E24-B027-8B9E-FE69-3ACE32865DA3}"/>
          </ac:picMkLst>
        </pc:picChg>
        <pc:picChg chg="del">
          <ac:chgData name="Parks, Tyler" userId="S::tylerparks@my.unt.edu::8b0c8a4b-6c20-45d7-b9ec-9b0f497a3e77" providerId="AD" clId="Web-{8DC9FA80-E1D2-A44A-08DF-EA1C23B467A3}" dt="2023-02-08T20:18:31.172" v="734"/>
          <ac:picMkLst>
            <pc:docMk/>
            <pc:sldMk cId="993994867" sldId="270"/>
            <ac:picMk id="6" creationId="{336630A4-1EA2-3022-2E1E-0A85AFCB8AFB}"/>
          </ac:picMkLst>
        </pc:picChg>
        <pc:picChg chg="add mod">
          <ac:chgData name="Parks, Tyler" userId="S::tylerparks@my.unt.edu::8b0c8a4b-6c20-45d7-b9ec-9b0f497a3e77" providerId="AD" clId="Web-{8DC9FA80-E1D2-A44A-08DF-EA1C23B467A3}" dt="2023-02-08T20:19:30.253" v="761" actId="1076"/>
          <ac:picMkLst>
            <pc:docMk/>
            <pc:sldMk cId="993994867" sldId="270"/>
            <ac:picMk id="8" creationId="{DB17C699-3303-7A8E-9069-874144BD2A85}"/>
          </ac:picMkLst>
        </pc:picChg>
        <pc:picChg chg="add mod">
          <ac:chgData name="Parks, Tyler" userId="S::tylerparks@my.unt.edu::8b0c8a4b-6c20-45d7-b9ec-9b0f497a3e77" providerId="AD" clId="Web-{8DC9FA80-E1D2-A44A-08DF-EA1C23B467A3}" dt="2023-02-08T20:19:21.268" v="758" actId="1076"/>
          <ac:picMkLst>
            <pc:docMk/>
            <pc:sldMk cId="993994867" sldId="270"/>
            <ac:picMk id="17" creationId="{1856CCFA-6961-280C-9682-7E1A8C9797E5}"/>
          </ac:picMkLst>
        </pc:picChg>
        <pc:picChg chg="add mod">
          <ac:chgData name="Parks, Tyler" userId="S::tylerparks@my.unt.edu::8b0c8a4b-6c20-45d7-b9ec-9b0f497a3e77" providerId="AD" clId="Web-{8DC9FA80-E1D2-A44A-08DF-EA1C23B467A3}" dt="2023-02-08T20:19:11.783" v="755" actId="1076"/>
          <ac:picMkLst>
            <pc:docMk/>
            <pc:sldMk cId="993994867" sldId="270"/>
            <ac:picMk id="18" creationId="{9E89E1A7-4124-60FD-AB89-98D0556B05C1}"/>
          </ac:picMkLst>
        </pc:picChg>
      </pc:sldChg>
      <pc:sldChg chg="modSp del">
        <pc:chgData name="Parks, Tyler" userId="S::tylerparks@my.unt.edu::8b0c8a4b-6c20-45d7-b9ec-9b0f497a3e77" providerId="AD" clId="Web-{8DC9FA80-E1D2-A44A-08DF-EA1C23B467A3}" dt="2023-02-08T20:20:49.788" v="779"/>
        <pc:sldMkLst>
          <pc:docMk/>
          <pc:sldMk cId="143301436" sldId="272"/>
        </pc:sldMkLst>
        <pc:spChg chg="mod">
          <ac:chgData name="Parks, Tyler" userId="S::tylerparks@my.unt.edu::8b0c8a4b-6c20-45d7-b9ec-9b0f497a3e77" providerId="AD" clId="Web-{8DC9FA80-E1D2-A44A-08DF-EA1C23B467A3}" dt="2023-02-08T20:20:11.114" v="767" actId="20577"/>
          <ac:spMkLst>
            <pc:docMk/>
            <pc:sldMk cId="143301436" sldId="272"/>
            <ac:spMk id="2" creationId="{87D5BCD3-0D30-5C3A-361E-D3F4DA84FFB3}"/>
          </ac:spMkLst>
        </pc:spChg>
        <pc:spChg chg="mod">
          <ac:chgData name="Parks, Tyler" userId="S::tylerparks@my.unt.edu::8b0c8a4b-6c20-45d7-b9ec-9b0f497a3e77" providerId="AD" clId="Web-{8DC9FA80-E1D2-A44A-08DF-EA1C23B467A3}" dt="2023-02-08T20:20:27.208" v="773" actId="20577"/>
          <ac:spMkLst>
            <pc:docMk/>
            <pc:sldMk cId="143301436" sldId="272"/>
            <ac:spMk id="3" creationId="{0969885D-7D74-BE49-FCFF-98B916824828}"/>
          </ac:spMkLst>
        </pc:spChg>
        <pc:spChg chg="mod">
          <ac:chgData name="Parks, Tyler" userId="S::tylerparks@my.unt.edu::8b0c8a4b-6c20-45d7-b9ec-9b0f497a3e77" providerId="AD" clId="Web-{8DC9FA80-E1D2-A44A-08DF-EA1C23B467A3}" dt="2023-02-08T18:52:36.210" v="69" actId="1076"/>
          <ac:spMkLst>
            <pc:docMk/>
            <pc:sldMk cId="143301436" sldId="272"/>
            <ac:spMk id="7" creationId="{8494E483-232F-6B81-59CB-89C9EDBB819F}"/>
          </ac:spMkLst>
        </pc:spChg>
        <pc:graphicFrameChg chg="mod modGraphic">
          <ac:chgData name="Parks, Tyler" userId="S::tylerparks@my.unt.edu::8b0c8a4b-6c20-45d7-b9ec-9b0f497a3e77" providerId="AD" clId="Web-{8DC9FA80-E1D2-A44A-08DF-EA1C23B467A3}" dt="2023-02-08T18:54:24.343" v="248"/>
          <ac:graphicFrameMkLst>
            <pc:docMk/>
            <pc:sldMk cId="143301436" sldId="272"/>
            <ac:graphicFrameMk id="6" creationId="{214763F3-3062-0472-37B3-D417E8876D24}"/>
          </ac:graphicFrameMkLst>
        </pc:graphicFrameChg>
      </pc:sldChg>
      <pc:sldChg chg="addSp delSp modSp mod setBg">
        <pc:chgData name="Parks, Tyler" userId="S::tylerparks@my.unt.edu::8b0c8a4b-6c20-45d7-b9ec-9b0f497a3e77" providerId="AD" clId="Web-{8DC9FA80-E1D2-A44A-08DF-EA1C23B467A3}" dt="2023-02-08T20:21:51.587" v="796" actId="1076"/>
        <pc:sldMkLst>
          <pc:docMk/>
          <pc:sldMk cId="1509906593" sldId="273"/>
        </pc:sldMkLst>
        <pc:spChg chg="mod">
          <ac:chgData name="Parks, Tyler" userId="S::tylerparks@my.unt.edu::8b0c8a4b-6c20-45d7-b9ec-9b0f497a3e77" providerId="AD" clId="Web-{8DC9FA80-E1D2-A44A-08DF-EA1C23B467A3}" dt="2023-02-08T20:21:16.242" v="780"/>
          <ac:spMkLst>
            <pc:docMk/>
            <pc:sldMk cId="1509906593" sldId="273"/>
            <ac:spMk id="2" creationId="{B4D1727B-BC8E-4FDA-7262-15DC50742A81}"/>
          </ac:spMkLst>
        </pc:spChg>
        <pc:spChg chg="mod ord">
          <ac:chgData name="Parks, Tyler" userId="S::tylerparks@my.unt.edu::8b0c8a4b-6c20-45d7-b9ec-9b0f497a3e77" providerId="AD" clId="Web-{8DC9FA80-E1D2-A44A-08DF-EA1C23B467A3}" dt="2023-02-08T20:21:23.836" v="783" actId="14100"/>
          <ac:spMkLst>
            <pc:docMk/>
            <pc:sldMk cId="1509906593" sldId="273"/>
            <ac:spMk id="3" creationId="{DA2D293F-359A-61BE-D444-AA07287A290A}"/>
          </ac:spMkLst>
        </pc:spChg>
        <pc:spChg chg="add">
          <ac:chgData name="Parks, Tyler" userId="S::tylerparks@my.unt.edu::8b0c8a4b-6c20-45d7-b9ec-9b0f497a3e77" providerId="AD" clId="Web-{8DC9FA80-E1D2-A44A-08DF-EA1C23B467A3}" dt="2023-02-08T20:21:16.242" v="780"/>
          <ac:spMkLst>
            <pc:docMk/>
            <pc:sldMk cId="1509906593" sldId="273"/>
            <ac:spMk id="13" creationId="{EDC94264-3734-4C03-8937-6DA0151563DD}"/>
          </ac:spMkLst>
        </pc:spChg>
        <pc:spChg chg="add">
          <ac:chgData name="Parks, Tyler" userId="S::tylerparks@my.unt.edu::8b0c8a4b-6c20-45d7-b9ec-9b0f497a3e77" providerId="AD" clId="Web-{8DC9FA80-E1D2-A44A-08DF-EA1C23B467A3}" dt="2023-02-08T20:21:16.242" v="780"/>
          <ac:spMkLst>
            <pc:docMk/>
            <pc:sldMk cId="1509906593" sldId="273"/>
            <ac:spMk id="15" creationId="{D653FE82-935D-4023-B44D-BD36E3940909}"/>
          </ac:spMkLst>
        </pc:spChg>
        <pc:picChg chg="add mod">
          <ac:chgData name="Parks, Tyler" userId="S::tylerparks@my.unt.edu::8b0c8a4b-6c20-45d7-b9ec-9b0f497a3e77" providerId="AD" clId="Web-{8DC9FA80-E1D2-A44A-08DF-EA1C23B467A3}" dt="2023-02-08T20:21:16.242" v="780"/>
          <ac:picMkLst>
            <pc:docMk/>
            <pc:sldMk cId="1509906593" sldId="273"/>
            <ac:picMk id="4" creationId="{370F45F2-FEA7-527C-4FAF-56FF88EAB476}"/>
          </ac:picMkLst>
        </pc:picChg>
        <pc:picChg chg="add del mod">
          <ac:chgData name="Parks, Tyler" userId="S::tylerparks@my.unt.edu::8b0c8a4b-6c20-45d7-b9ec-9b0f497a3e77" providerId="AD" clId="Web-{8DC9FA80-E1D2-A44A-08DF-EA1C23B467A3}" dt="2023-02-08T19:52:45.743" v="408"/>
          <ac:picMkLst>
            <pc:docMk/>
            <pc:sldMk cId="1509906593" sldId="273"/>
            <ac:picMk id="5" creationId="{76EFB97A-251E-DD22-584B-4D61C9331341}"/>
          </ac:picMkLst>
        </pc:picChg>
        <pc:picChg chg="add mod">
          <ac:chgData name="Parks, Tyler" userId="S::tylerparks@my.unt.edu::8b0c8a4b-6c20-45d7-b9ec-9b0f497a3e77" providerId="AD" clId="Web-{8DC9FA80-E1D2-A44A-08DF-EA1C23B467A3}" dt="2023-02-08T20:21:33.524" v="788" actId="1076"/>
          <ac:picMkLst>
            <pc:docMk/>
            <pc:sldMk cId="1509906593" sldId="273"/>
            <ac:picMk id="6" creationId="{F625405C-000C-A70F-7F5E-82669B695F32}"/>
          </ac:picMkLst>
        </pc:picChg>
        <pc:picChg chg="add mod ord">
          <ac:chgData name="Parks, Tyler" userId="S::tylerparks@my.unt.edu::8b0c8a4b-6c20-45d7-b9ec-9b0f497a3e77" providerId="AD" clId="Web-{8DC9FA80-E1D2-A44A-08DF-EA1C23B467A3}" dt="2023-02-08T20:21:44.087" v="793" actId="1076"/>
          <ac:picMkLst>
            <pc:docMk/>
            <pc:sldMk cId="1509906593" sldId="273"/>
            <ac:picMk id="7" creationId="{F571B616-4DDA-E29A-A132-296B578C3727}"/>
          </ac:picMkLst>
        </pc:picChg>
        <pc:picChg chg="add mod ord">
          <ac:chgData name="Parks, Tyler" userId="S::tylerparks@my.unt.edu::8b0c8a4b-6c20-45d7-b9ec-9b0f497a3e77" providerId="AD" clId="Web-{8DC9FA80-E1D2-A44A-08DF-EA1C23B467A3}" dt="2023-02-08T20:21:51.587" v="796" actId="1076"/>
          <ac:picMkLst>
            <pc:docMk/>
            <pc:sldMk cId="1509906593" sldId="273"/>
            <ac:picMk id="8" creationId="{DCED5B12-44A8-94F4-9FBD-091C473DB7D8}"/>
          </ac:picMkLst>
        </pc:picChg>
      </pc:sldChg>
      <pc:sldChg chg="addSp delSp modSp mod setBg">
        <pc:chgData name="Parks, Tyler" userId="S::tylerparks@my.unt.edu::8b0c8a4b-6c20-45d7-b9ec-9b0f497a3e77" providerId="AD" clId="Web-{8DC9FA80-E1D2-A44A-08DF-EA1C23B467A3}" dt="2023-02-08T20:24:30.188" v="811" actId="20577"/>
        <pc:sldMkLst>
          <pc:docMk/>
          <pc:sldMk cId="3914663646" sldId="274"/>
        </pc:sldMkLst>
        <pc:spChg chg="mod">
          <ac:chgData name="Parks, Tyler" userId="S::tylerparks@my.unt.edu::8b0c8a4b-6c20-45d7-b9ec-9b0f497a3e77" providerId="AD" clId="Web-{8DC9FA80-E1D2-A44A-08DF-EA1C23B467A3}" dt="2023-02-08T20:22:03.400" v="797"/>
          <ac:spMkLst>
            <pc:docMk/>
            <pc:sldMk cId="3914663646" sldId="274"/>
            <ac:spMk id="2" creationId="{31183B08-32A9-D345-C2C3-F97581087FC2}"/>
          </ac:spMkLst>
        </pc:spChg>
        <pc:spChg chg="del mod">
          <ac:chgData name="Parks, Tyler" userId="S::tylerparks@my.unt.edu::8b0c8a4b-6c20-45d7-b9ec-9b0f497a3e77" providerId="AD" clId="Web-{8DC9FA80-E1D2-A44A-08DF-EA1C23B467A3}" dt="2023-02-08T20:22:03.400" v="797"/>
          <ac:spMkLst>
            <pc:docMk/>
            <pc:sldMk cId="3914663646" sldId="274"/>
            <ac:spMk id="3" creationId="{AF3247F2-3E96-F3B2-B6FF-9D60724CD23A}"/>
          </ac:spMkLst>
        </pc:spChg>
        <pc:spChg chg="add">
          <ac:chgData name="Parks, Tyler" userId="S::tylerparks@my.unt.edu::8b0c8a4b-6c20-45d7-b9ec-9b0f497a3e77" providerId="AD" clId="Web-{8DC9FA80-E1D2-A44A-08DF-EA1C23B467A3}" dt="2023-02-08T20:22:03.400" v="797"/>
          <ac:spMkLst>
            <pc:docMk/>
            <pc:sldMk cId="3914663646" sldId="274"/>
            <ac:spMk id="9" creationId="{70DFC902-7D23-471A-B557-B6B6917D7A0D}"/>
          </ac:spMkLst>
        </pc:spChg>
        <pc:spChg chg="add">
          <ac:chgData name="Parks, Tyler" userId="S::tylerparks@my.unt.edu::8b0c8a4b-6c20-45d7-b9ec-9b0f497a3e77" providerId="AD" clId="Web-{8DC9FA80-E1D2-A44A-08DF-EA1C23B467A3}" dt="2023-02-08T20:22:03.400" v="797"/>
          <ac:spMkLst>
            <pc:docMk/>
            <pc:sldMk cId="3914663646" sldId="274"/>
            <ac:spMk id="11" creationId="{A55D5633-D557-4DCA-982C-FF36EB7A1C00}"/>
          </ac:spMkLst>
        </pc:spChg>
        <pc:graphicFrameChg chg="add modGraphic">
          <ac:chgData name="Parks, Tyler" userId="S::tylerparks@my.unt.edu::8b0c8a4b-6c20-45d7-b9ec-9b0f497a3e77" providerId="AD" clId="Web-{8DC9FA80-E1D2-A44A-08DF-EA1C23B467A3}" dt="2023-02-08T20:24:30.188" v="811" actId="20577"/>
          <ac:graphicFrameMkLst>
            <pc:docMk/>
            <pc:sldMk cId="3914663646" sldId="274"/>
            <ac:graphicFrameMk id="5" creationId="{61D7058D-9CEF-74F4-E16F-C063AE73AEDA}"/>
          </ac:graphicFrameMkLst>
        </pc:graphicFrameChg>
      </pc:sldChg>
      <pc:sldChg chg="addSp delSp modSp add mod replId setBg">
        <pc:chgData name="Parks, Tyler" userId="S::tylerparks@my.unt.edu::8b0c8a4b-6c20-45d7-b9ec-9b0f497a3e77" providerId="AD" clId="Web-{8DC9FA80-E1D2-A44A-08DF-EA1C23B467A3}" dt="2023-02-08T20:17:58.092" v="723" actId="20577"/>
        <pc:sldMkLst>
          <pc:docMk/>
          <pc:sldMk cId="2227882714" sldId="275"/>
        </pc:sldMkLst>
        <pc:spChg chg="mod">
          <ac:chgData name="Parks, Tyler" userId="S::tylerparks@my.unt.edu::8b0c8a4b-6c20-45d7-b9ec-9b0f497a3e77" providerId="AD" clId="Web-{8DC9FA80-E1D2-A44A-08DF-EA1C23B467A3}" dt="2023-02-08T20:16:53.121" v="695"/>
          <ac:spMkLst>
            <pc:docMk/>
            <pc:sldMk cId="2227882714" sldId="275"/>
            <ac:spMk id="2" creationId="{BD7BA415-59DE-F59F-C35D-78C1CD3EBAEA}"/>
          </ac:spMkLst>
        </pc:spChg>
        <pc:spChg chg="mod">
          <ac:chgData name="Parks, Tyler" userId="S::tylerparks@my.unt.edu::8b0c8a4b-6c20-45d7-b9ec-9b0f497a3e77" providerId="AD" clId="Web-{8DC9FA80-E1D2-A44A-08DF-EA1C23B467A3}" dt="2023-02-08T20:17:47.967" v="718" actId="1076"/>
          <ac:spMkLst>
            <pc:docMk/>
            <pc:sldMk cId="2227882714" sldId="275"/>
            <ac:spMk id="3" creationId="{4E122315-7771-AE28-01DD-39117B92F5A2}"/>
          </ac:spMkLst>
        </pc:spChg>
        <pc:spChg chg="add mod">
          <ac:chgData name="Parks, Tyler" userId="S::tylerparks@my.unt.edu::8b0c8a4b-6c20-45d7-b9ec-9b0f497a3e77" providerId="AD" clId="Web-{8DC9FA80-E1D2-A44A-08DF-EA1C23B467A3}" dt="2023-02-08T20:17:42.967" v="716" actId="14100"/>
          <ac:spMkLst>
            <pc:docMk/>
            <pc:sldMk cId="2227882714" sldId="275"/>
            <ac:spMk id="4" creationId="{7AF8895F-E75A-7FFC-3042-6FA2250DAE6A}"/>
          </ac:spMkLst>
        </pc:spChg>
        <pc:spChg chg="del mod">
          <ac:chgData name="Parks, Tyler" userId="S::tylerparks@my.unt.edu::8b0c8a4b-6c20-45d7-b9ec-9b0f497a3e77" providerId="AD" clId="Web-{8DC9FA80-E1D2-A44A-08DF-EA1C23B467A3}" dt="2023-02-08T20:15:34.648" v="674"/>
          <ac:spMkLst>
            <pc:docMk/>
            <pc:sldMk cId="2227882714" sldId="275"/>
            <ac:spMk id="5" creationId="{2775E335-6C15-4C76-0D4C-1A1196BCB7FB}"/>
          </ac:spMkLst>
        </pc:spChg>
        <pc:spChg chg="mod">
          <ac:chgData name="Parks, Tyler" userId="S::tylerparks@my.unt.edu::8b0c8a4b-6c20-45d7-b9ec-9b0f497a3e77" providerId="AD" clId="Web-{8DC9FA80-E1D2-A44A-08DF-EA1C23B467A3}" dt="2023-02-08T20:17:58.092" v="723" actId="20577"/>
          <ac:spMkLst>
            <pc:docMk/>
            <pc:sldMk cId="2227882714" sldId="275"/>
            <ac:spMk id="9" creationId="{42239FED-A2D8-4294-B06B-AD9D4BF532E8}"/>
          </ac:spMkLst>
        </pc:spChg>
        <pc:spChg chg="add del">
          <ac:chgData name="Parks, Tyler" userId="S::tylerparks@my.unt.edu::8b0c8a4b-6c20-45d7-b9ec-9b0f497a3e77" providerId="AD" clId="Web-{8DC9FA80-E1D2-A44A-08DF-EA1C23B467A3}" dt="2023-02-08T20:16:23.994" v="688"/>
          <ac:spMkLst>
            <pc:docMk/>
            <pc:sldMk cId="2227882714" sldId="275"/>
            <ac:spMk id="15" creationId="{6EA86598-DA2C-41D5-BC0C-E877F8818EEB}"/>
          </ac:spMkLst>
        </pc:spChg>
        <pc:spChg chg="add del">
          <ac:chgData name="Parks, Tyler" userId="S::tylerparks@my.unt.edu::8b0c8a4b-6c20-45d7-b9ec-9b0f497a3e77" providerId="AD" clId="Web-{8DC9FA80-E1D2-A44A-08DF-EA1C23B467A3}" dt="2023-02-08T20:16:23.994" v="688"/>
          <ac:spMkLst>
            <pc:docMk/>
            <pc:sldMk cId="2227882714" sldId="275"/>
            <ac:spMk id="17" creationId="{450D3AD2-FA80-415F-A9CE-54D884561CD7}"/>
          </ac:spMkLst>
        </pc:spChg>
        <pc:spChg chg="add del">
          <ac:chgData name="Parks, Tyler" userId="S::tylerparks@my.unt.edu::8b0c8a4b-6c20-45d7-b9ec-9b0f497a3e77" providerId="AD" clId="Web-{8DC9FA80-E1D2-A44A-08DF-EA1C23B467A3}" dt="2023-02-08T20:16:53.121" v="695"/>
          <ac:spMkLst>
            <pc:docMk/>
            <pc:sldMk cId="2227882714" sldId="275"/>
            <ac:spMk id="22" creationId="{70DFC902-7D23-471A-B557-B6B6917D7A0D}"/>
          </ac:spMkLst>
        </pc:spChg>
        <pc:spChg chg="add del">
          <ac:chgData name="Parks, Tyler" userId="S::tylerparks@my.unt.edu::8b0c8a4b-6c20-45d7-b9ec-9b0f497a3e77" providerId="AD" clId="Web-{8DC9FA80-E1D2-A44A-08DF-EA1C23B467A3}" dt="2023-02-08T20:16:53.121" v="695"/>
          <ac:spMkLst>
            <pc:docMk/>
            <pc:sldMk cId="2227882714" sldId="275"/>
            <ac:spMk id="24" creationId="{A55D5633-D557-4DCA-982C-FF36EB7A1C00}"/>
          </ac:spMkLst>
        </pc:spChg>
        <pc:spChg chg="add del">
          <ac:chgData name="Parks, Tyler" userId="S::tylerparks@my.unt.edu::8b0c8a4b-6c20-45d7-b9ec-9b0f497a3e77" providerId="AD" clId="Web-{8DC9FA80-E1D2-A44A-08DF-EA1C23B467A3}" dt="2023-02-08T20:16:53.121" v="695"/>
          <ac:spMkLst>
            <pc:docMk/>
            <pc:sldMk cId="2227882714" sldId="275"/>
            <ac:spMk id="26" creationId="{450D3AD2-FA80-415F-A9CE-54D884561CD7}"/>
          </ac:spMkLst>
        </pc:spChg>
        <pc:spChg chg="add">
          <ac:chgData name="Parks, Tyler" userId="S::tylerparks@my.unt.edu::8b0c8a4b-6c20-45d7-b9ec-9b0f497a3e77" providerId="AD" clId="Web-{8DC9FA80-E1D2-A44A-08DF-EA1C23B467A3}" dt="2023-02-08T20:16:53.121" v="695"/>
          <ac:spMkLst>
            <pc:docMk/>
            <pc:sldMk cId="2227882714" sldId="275"/>
            <ac:spMk id="31" creationId="{E35A04CF-97D4-4FF7-B359-C546B1F62E54}"/>
          </ac:spMkLst>
        </pc:spChg>
        <pc:spChg chg="add">
          <ac:chgData name="Parks, Tyler" userId="S::tylerparks@my.unt.edu::8b0c8a4b-6c20-45d7-b9ec-9b0f497a3e77" providerId="AD" clId="Web-{8DC9FA80-E1D2-A44A-08DF-EA1C23B467A3}" dt="2023-02-08T20:16:53.121" v="695"/>
          <ac:spMkLst>
            <pc:docMk/>
            <pc:sldMk cId="2227882714" sldId="275"/>
            <ac:spMk id="33" creationId="{1DE7243B-5109-444B-8FAF-7437C66BC0E9}"/>
          </ac:spMkLst>
        </pc:spChg>
        <pc:spChg chg="add">
          <ac:chgData name="Parks, Tyler" userId="S::tylerparks@my.unt.edu::8b0c8a4b-6c20-45d7-b9ec-9b0f497a3e77" providerId="AD" clId="Web-{8DC9FA80-E1D2-A44A-08DF-EA1C23B467A3}" dt="2023-02-08T20:16:53.121" v="695"/>
          <ac:spMkLst>
            <pc:docMk/>
            <pc:sldMk cId="2227882714" sldId="275"/>
            <ac:spMk id="35" creationId="{4C5D6221-DA7B-4611-AA26-7D8E349FDE96}"/>
          </ac:spMkLst>
        </pc:spChg>
        <pc:picChg chg="add del">
          <ac:chgData name="Parks, Tyler" userId="S::tylerparks@my.unt.edu::8b0c8a4b-6c20-45d7-b9ec-9b0f497a3e77" providerId="AD" clId="Web-{8DC9FA80-E1D2-A44A-08DF-EA1C23B467A3}" dt="2023-02-08T20:15:28.992" v="673"/>
          <ac:picMkLst>
            <pc:docMk/>
            <pc:sldMk cId="2227882714" sldId="275"/>
            <ac:picMk id="11" creationId="{B9B5C389-C442-A628-340D-BAD2CA408928}"/>
          </ac:picMkLst>
        </pc:picChg>
      </pc:sldChg>
      <pc:sldChg chg="addSp modSp add replId">
        <pc:chgData name="Parks, Tyler" userId="S::tylerparks@my.unt.edu::8b0c8a4b-6c20-45d7-b9ec-9b0f497a3e77" providerId="AD" clId="Web-{8DC9FA80-E1D2-A44A-08DF-EA1C23B467A3}" dt="2023-02-08T20:20:45.741" v="778" actId="1076"/>
        <pc:sldMkLst>
          <pc:docMk/>
          <pc:sldMk cId="3073678432" sldId="276"/>
        </pc:sldMkLst>
        <pc:spChg chg="mod">
          <ac:chgData name="Parks, Tyler" userId="S::tylerparks@my.unt.edu::8b0c8a4b-6c20-45d7-b9ec-9b0f497a3e77" providerId="AD" clId="Web-{8DC9FA80-E1D2-A44A-08DF-EA1C23B467A3}" dt="2023-02-08T20:20:22.568" v="771" actId="20577"/>
          <ac:spMkLst>
            <pc:docMk/>
            <pc:sldMk cId="3073678432" sldId="276"/>
            <ac:spMk id="2" creationId="{DA5BB8BC-79E1-6778-7B35-5BD2ACBBEF60}"/>
          </ac:spMkLst>
        </pc:spChg>
        <pc:spChg chg="mod">
          <ac:chgData name="Parks, Tyler" userId="S::tylerparks@my.unt.edu::8b0c8a4b-6c20-45d7-b9ec-9b0f497a3e77" providerId="AD" clId="Web-{8DC9FA80-E1D2-A44A-08DF-EA1C23B467A3}" dt="2023-02-08T20:20:29.396" v="774" actId="20577"/>
          <ac:spMkLst>
            <pc:docMk/>
            <pc:sldMk cId="3073678432" sldId="276"/>
            <ac:spMk id="3" creationId="{E65B0077-763A-4437-9413-81BF858D22CB}"/>
          </ac:spMkLst>
        </pc:spChg>
        <pc:spChg chg="add mod">
          <ac:chgData name="Parks, Tyler" userId="S::tylerparks@my.unt.edu::8b0c8a4b-6c20-45d7-b9ec-9b0f497a3e77" providerId="AD" clId="Web-{8DC9FA80-E1D2-A44A-08DF-EA1C23B467A3}" dt="2023-02-08T20:20:45.741" v="778" actId="1076"/>
          <ac:spMkLst>
            <pc:docMk/>
            <pc:sldMk cId="3073678432" sldId="276"/>
            <ac:spMk id="7" creationId="{372A14D8-6760-70A6-0FC6-B39A2869D7F9}"/>
          </ac:spMkLst>
        </pc:spChg>
        <pc:graphicFrameChg chg="add mod">
          <ac:chgData name="Parks, Tyler" userId="S::tylerparks@my.unt.edu::8b0c8a4b-6c20-45d7-b9ec-9b0f497a3e77" providerId="AD" clId="Web-{8DC9FA80-E1D2-A44A-08DF-EA1C23B467A3}" dt="2023-02-08T20:20:45.725" v="777" actId="1076"/>
          <ac:graphicFrameMkLst>
            <pc:docMk/>
            <pc:sldMk cId="3073678432" sldId="276"/>
            <ac:graphicFrameMk id="5" creationId="{009EBF87-BDA5-519C-D613-1732C03077FB}"/>
          </ac:graphicFrameMkLst>
        </pc:graphicFrameChg>
      </pc:sldChg>
    </pc:docChg>
  </pc:docChgLst>
  <pc:docChgLst>
    <pc:chgData clId="Web-{8DC9FA80-E1D2-A44A-08DF-EA1C23B467A3}"/>
    <pc:docChg chg="modSld">
      <pc:chgData name="" userId="" providerId="" clId="Web-{8DC9FA80-E1D2-A44A-08DF-EA1C23B467A3}" dt="2023-02-08T19:42:44.950" v="0" actId="20577"/>
      <pc:docMkLst>
        <pc:docMk/>
      </pc:docMkLst>
      <pc:sldChg chg="modSp">
        <pc:chgData name="" userId="" providerId="" clId="Web-{8DC9FA80-E1D2-A44A-08DF-EA1C23B467A3}" dt="2023-02-08T19:42:44.950" v="0" actId="20577"/>
        <pc:sldMkLst>
          <pc:docMk/>
          <pc:sldMk cId="143301436" sldId="272"/>
        </pc:sldMkLst>
        <pc:spChg chg="mod">
          <ac:chgData name="" userId="" providerId="" clId="Web-{8DC9FA80-E1D2-A44A-08DF-EA1C23B467A3}" dt="2023-02-08T19:42:44.950" v="0" actId="20577"/>
          <ac:spMkLst>
            <pc:docMk/>
            <pc:sldMk cId="143301436" sldId="272"/>
            <ac:spMk id="3" creationId="{0969885D-7D74-BE49-FCFF-98B916824828}"/>
          </ac:spMkLst>
        </pc:spChg>
      </pc:sldChg>
    </pc:docChg>
  </pc:docChgLst>
  <pc:docChgLst>
    <pc:chgData name="Parks, Tyler" userId="S::tylerparks@my.unt.edu::8b0c8a4b-6c20-45d7-b9ec-9b0f497a3e77" providerId="AD" clId="Web-{6AE3FDC8-7461-B4C1-9200-EB4A9083051F}"/>
    <pc:docChg chg="modSld">
      <pc:chgData name="Parks, Tyler" userId="S::tylerparks@my.unt.edu::8b0c8a4b-6c20-45d7-b9ec-9b0f497a3e77" providerId="AD" clId="Web-{6AE3FDC8-7461-B4C1-9200-EB4A9083051F}" dt="2023-02-05T17:52:27.806" v="112" actId="20577"/>
      <pc:docMkLst>
        <pc:docMk/>
      </pc:docMkLst>
      <pc:sldChg chg="modSp">
        <pc:chgData name="Parks, Tyler" userId="S::tylerparks@my.unt.edu::8b0c8a4b-6c20-45d7-b9ec-9b0f497a3e77" providerId="AD" clId="Web-{6AE3FDC8-7461-B4C1-9200-EB4A9083051F}" dt="2023-02-05T17:48:33.235" v="101" actId="20577"/>
        <pc:sldMkLst>
          <pc:docMk/>
          <pc:sldMk cId="2815382063" sldId="259"/>
        </pc:sldMkLst>
        <pc:spChg chg="mod">
          <ac:chgData name="Parks, Tyler" userId="S::tylerparks@my.unt.edu::8b0c8a4b-6c20-45d7-b9ec-9b0f497a3e77" providerId="AD" clId="Web-{6AE3FDC8-7461-B4C1-9200-EB4A9083051F}" dt="2023-02-05T17:48:33.235" v="101" actId="20577"/>
          <ac:spMkLst>
            <pc:docMk/>
            <pc:sldMk cId="2815382063" sldId="259"/>
            <ac:spMk id="3" creationId="{3F1150D3-C289-FEA2-F5C2-D14E8E7DB638}"/>
          </ac:spMkLst>
        </pc:spChg>
      </pc:sldChg>
      <pc:sldChg chg="modSp">
        <pc:chgData name="Parks, Tyler" userId="S::tylerparks@my.unt.edu::8b0c8a4b-6c20-45d7-b9ec-9b0f497a3e77" providerId="AD" clId="Web-{6AE3FDC8-7461-B4C1-9200-EB4A9083051F}" dt="2023-02-05T17:52:27.806" v="112" actId="20577"/>
        <pc:sldMkLst>
          <pc:docMk/>
          <pc:sldMk cId="1880378363" sldId="261"/>
        </pc:sldMkLst>
        <pc:spChg chg="mod">
          <ac:chgData name="Parks, Tyler" userId="S::tylerparks@my.unt.edu::8b0c8a4b-6c20-45d7-b9ec-9b0f497a3e77" providerId="AD" clId="Web-{6AE3FDC8-7461-B4C1-9200-EB4A9083051F}" dt="2023-02-05T17:52:27.806" v="112" actId="20577"/>
          <ac:spMkLst>
            <pc:docMk/>
            <pc:sldMk cId="1880378363" sldId="261"/>
            <ac:spMk id="3" creationId="{1CD8282C-691D-BDF6-00A3-BB2064BB4A6C}"/>
          </ac:spMkLst>
        </pc:spChg>
      </pc:sldChg>
    </pc:docChg>
  </pc:docChgLst>
  <pc:docChgLst>
    <pc:chgData name="Parks, Tyler" userId="S::tylerparks@my.unt.edu::8b0c8a4b-6c20-45d7-b9ec-9b0f497a3e77" providerId="AD" clId="Web-{6F5AF83E-0BE1-01C3-3914-D9402D56ABB6}"/>
    <pc:docChg chg="modSld">
      <pc:chgData name="Parks, Tyler" userId="S::tylerparks@my.unt.edu::8b0c8a4b-6c20-45d7-b9ec-9b0f497a3e77" providerId="AD" clId="Web-{6F5AF83E-0BE1-01C3-3914-D9402D56ABB6}" dt="2023-02-06T04:43:10.869" v="386" actId="20577"/>
      <pc:docMkLst>
        <pc:docMk/>
      </pc:docMkLst>
      <pc:sldChg chg="modSp">
        <pc:chgData name="Parks, Tyler" userId="S::tylerparks@my.unt.edu::8b0c8a4b-6c20-45d7-b9ec-9b0f497a3e77" providerId="AD" clId="Web-{6F5AF83E-0BE1-01C3-3914-D9402D56ABB6}" dt="2023-02-06T04:15:59.847" v="3" actId="20577"/>
        <pc:sldMkLst>
          <pc:docMk/>
          <pc:sldMk cId="3541747037" sldId="258"/>
        </pc:sldMkLst>
        <pc:spChg chg="mod">
          <ac:chgData name="Parks, Tyler" userId="S::tylerparks@my.unt.edu::8b0c8a4b-6c20-45d7-b9ec-9b0f497a3e77" providerId="AD" clId="Web-{6F5AF83E-0BE1-01C3-3914-D9402D56ABB6}" dt="2023-02-06T04:15:59.847" v="3" actId="20577"/>
          <ac:spMkLst>
            <pc:docMk/>
            <pc:sldMk cId="3541747037" sldId="258"/>
            <ac:spMk id="3" creationId="{F72DBF4E-9D3D-77E3-4E51-03B79396C397}"/>
          </ac:spMkLst>
        </pc:spChg>
      </pc:sldChg>
      <pc:sldChg chg="modSp">
        <pc:chgData name="Parks, Tyler" userId="S::tylerparks@my.unt.edu::8b0c8a4b-6c20-45d7-b9ec-9b0f497a3e77" providerId="AD" clId="Web-{6F5AF83E-0BE1-01C3-3914-D9402D56ABB6}" dt="2023-02-06T04:23:12.611" v="140" actId="14100"/>
        <pc:sldMkLst>
          <pc:docMk/>
          <pc:sldMk cId="2815382063" sldId="259"/>
        </pc:sldMkLst>
        <pc:spChg chg="mod">
          <ac:chgData name="Parks, Tyler" userId="S::tylerparks@my.unt.edu::8b0c8a4b-6c20-45d7-b9ec-9b0f497a3e77" providerId="AD" clId="Web-{6F5AF83E-0BE1-01C3-3914-D9402D56ABB6}" dt="2023-02-06T04:23:12.611" v="140" actId="14100"/>
          <ac:spMkLst>
            <pc:docMk/>
            <pc:sldMk cId="2815382063" sldId="259"/>
            <ac:spMk id="3" creationId="{3F1150D3-C289-FEA2-F5C2-D14E8E7DB638}"/>
          </ac:spMkLst>
        </pc:spChg>
      </pc:sldChg>
      <pc:sldChg chg="modSp">
        <pc:chgData name="Parks, Tyler" userId="S::tylerparks@my.unt.edu::8b0c8a4b-6c20-45d7-b9ec-9b0f497a3e77" providerId="AD" clId="Web-{6F5AF83E-0BE1-01C3-3914-D9402D56ABB6}" dt="2023-02-06T04:30:02.562" v="276" actId="20577"/>
        <pc:sldMkLst>
          <pc:docMk/>
          <pc:sldMk cId="271322258" sldId="260"/>
        </pc:sldMkLst>
        <pc:spChg chg="mod">
          <ac:chgData name="Parks, Tyler" userId="S::tylerparks@my.unt.edu::8b0c8a4b-6c20-45d7-b9ec-9b0f497a3e77" providerId="AD" clId="Web-{6F5AF83E-0BE1-01C3-3914-D9402D56ABB6}" dt="2023-02-06T04:30:02.562" v="276" actId="20577"/>
          <ac:spMkLst>
            <pc:docMk/>
            <pc:sldMk cId="271322258" sldId="260"/>
            <ac:spMk id="3" creationId="{422F8EF1-C7F8-2CBC-2CB3-0108A53A551F}"/>
          </ac:spMkLst>
        </pc:spChg>
      </pc:sldChg>
      <pc:sldChg chg="modSp">
        <pc:chgData name="Parks, Tyler" userId="S::tylerparks@my.unt.edu::8b0c8a4b-6c20-45d7-b9ec-9b0f497a3e77" providerId="AD" clId="Web-{6F5AF83E-0BE1-01C3-3914-D9402D56ABB6}" dt="2023-02-06T04:35:08.932" v="373" actId="20577"/>
        <pc:sldMkLst>
          <pc:docMk/>
          <pc:sldMk cId="1880378363" sldId="261"/>
        </pc:sldMkLst>
        <pc:spChg chg="mod">
          <ac:chgData name="Parks, Tyler" userId="S::tylerparks@my.unt.edu::8b0c8a4b-6c20-45d7-b9ec-9b0f497a3e77" providerId="AD" clId="Web-{6F5AF83E-0BE1-01C3-3914-D9402D56ABB6}" dt="2023-02-06T04:35:08.932" v="373" actId="20577"/>
          <ac:spMkLst>
            <pc:docMk/>
            <pc:sldMk cId="1880378363" sldId="261"/>
            <ac:spMk id="2" creationId="{F3EF84B9-5174-5549-56D0-ED721221C9B9}"/>
          </ac:spMkLst>
        </pc:spChg>
        <pc:spChg chg="mod">
          <ac:chgData name="Parks, Tyler" userId="S::tylerparks@my.unt.edu::8b0c8a4b-6c20-45d7-b9ec-9b0f497a3e77" providerId="AD" clId="Web-{6F5AF83E-0BE1-01C3-3914-D9402D56ABB6}" dt="2023-02-06T04:34:44.431" v="358" actId="20577"/>
          <ac:spMkLst>
            <pc:docMk/>
            <pc:sldMk cId="1880378363" sldId="261"/>
            <ac:spMk id="3" creationId="{1CD8282C-691D-BDF6-00A3-BB2064BB4A6C}"/>
          </ac:spMkLst>
        </pc:spChg>
      </pc:sldChg>
      <pc:sldChg chg="addSp delSp modSp mod setBg">
        <pc:chgData name="Parks, Tyler" userId="S::tylerparks@my.unt.edu::8b0c8a4b-6c20-45d7-b9ec-9b0f497a3e77" providerId="AD" clId="Web-{6F5AF83E-0BE1-01C3-3914-D9402D56ABB6}" dt="2023-02-06T04:43:10.869" v="386" actId="20577"/>
        <pc:sldMkLst>
          <pc:docMk/>
          <pc:sldMk cId="3962284558" sldId="267"/>
        </pc:sldMkLst>
        <pc:spChg chg="mod">
          <ac:chgData name="Parks, Tyler" userId="S::tylerparks@my.unt.edu::8b0c8a4b-6c20-45d7-b9ec-9b0f497a3e77" providerId="AD" clId="Web-{6F5AF83E-0BE1-01C3-3914-D9402D56ABB6}" dt="2023-02-06T04:43:10.869" v="386" actId="20577"/>
          <ac:spMkLst>
            <pc:docMk/>
            <pc:sldMk cId="3962284558" sldId="267"/>
            <ac:spMk id="2" creationId="{5BB3CE6C-7FA8-8F2D-0BAA-9DF5F3C49C40}"/>
          </ac:spMkLst>
        </pc:spChg>
        <pc:spChg chg="del">
          <ac:chgData name="Parks, Tyler" userId="S::tylerparks@my.unt.edu::8b0c8a4b-6c20-45d7-b9ec-9b0f497a3e77" providerId="AD" clId="Web-{6F5AF83E-0BE1-01C3-3914-D9402D56ABB6}" dt="2023-02-06T04:41:48.585" v="374"/>
          <ac:spMkLst>
            <pc:docMk/>
            <pc:sldMk cId="3962284558" sldId="267"/>
            <ac:spMk id="3" creationId="{FF4FDCEA-BB5A-B8A1-93A2-31A482478F3F}"/>
          </ac:spMkLst>
        </pc:spChg>
        <pc:spChg chg="add">
          <ac:chgData name="Parks, Tyler" userId="S::tylerparks@my.unt.edu::8b0c8a4b-6c20-45d7-b9ec-9b0f497a3e77" providerId="AD" clId="Web-{6F5AF83E-0BE1-01C3-3914-D9402D56ABB6}" dt="2023-02-06T04:42:00.008" v="377"/>
          <ac:spMkLst>
            <pc:docMk/>
            <pc:sldMk cId="3962284558" sldId="267"/>
            <ac:spMk id="9" creationId="{53F29798-D584-4792-9B62-3F5F5C36D619}"/>
          </ac:spMkLst>
        </pc:spChg>
        <pc:picChg chg="add mod">
          <ac:chgData name="Parks, Tyler" userId="S::tylerparks@my.unt.edu::8b0c8a4b-6c20-45d7-b9ec-9b0f497a3e77" providerId="AD" clId="Web-{6F5AF83E-0BE1-01C3-3914-D9402D56ABB6}" dt="2023-02-06T04:42:36.649" v="385"/>
          <ac:picMkLst>
            <pc:docMk/>
            <pc:sldMk cId="3962284558" sldId="267"/>
            <ac:picMk id="4" creationId="{E5C337BD-73A7-54E1-899F-29C51610F44D}"/>
          </ac:picMkLst>
        </pc:picChg>
      </pc:sldChg>
    </pc:docChg>
  </pc:docChgLst>
  <pc:docChgLst>
    <pc:chgData name="Davis, Bradley" userId="S::bradleydavis3@my.unt.edu::0409e2ef-970a-403b-9564-665ac4403d4e" providerId="AD" clId="Web-{F06E9EEE-D6D0-44FD-9287-EF4B6CD493E9}"/>
    <pc:docChg chg="modSld">
      <pc:chgData name="Davis, Bradley" userId="S::bradleydavis3@my.unt.edu::0409e2ef-970a-403b-9564-665ac4403d4e" providerId="AD" clId="Web-{F06E9EEE-D6D0-44FD-9287-EF4B6CD493E9}" dt="2023-02-01T17:37:41.150" v="34" actId="20577"/>
      <pc:docMkLst>
        <pc:docMk/>
      </pc:docMkLst>
      <pc:sldChg chg="modSp">
        <pc:chgData name="Davis, Bradley" userId="S::bradleydavis3@my.unt.edu::0409e2ef-970a-403b-9564-665ac4403d4e" providerId="AD" clId="Web-{F06E9EEE-D6D0-44FD-9287-EF4B6CD493E9}" dt="2023-02-01T17:37:41.150" v="34" actId="20577"/>
        <pc:sldMkLst>
          <pc:docMk/>
          <pc:sldMk cId="109857222" sldId="256"/>
        </pc:sldMkLst>
        <pc:spChg chg="mod">
          <ac:chgData name="Davis, Bradley" userId="S::bradleydavis3@my.unt.edu::0409e2ef-970a-403b-9564-665ac4403d4e" providerId="AD" clId="Web-{F06E9EEE-D6D0-44FD-9287-EF4B6CD493E9}" dt="2023-02-01T17:37:12.853" v="19" actId="20577"/>
          <ac:spMkLst>
            <pc:docMk/>
            <pc:sldMk cId="109857222" sldId="256"/>
            <ac:spMk id="2" creationId="{00000000-0000-0000-0000-000000000000}"/>
          </ac:spMkLst>
        </pc:spChg>
        <pc:spChg chg="mod">
          <ac:chgData name="Davis, Bradley" userId="S::bradleydavis3@my.unt.edu::0409e2ef-970a-403b-9564-665ac4403d4e" providerId="AD" clId="Web-{F06E9EEE-D6D0-44FD-9287-EF4B6CD493E9}" dt="2023-02-01T17:37:41.150" v="34" actId="20577"/>
          <ac:spMkLst>
            <pc:docMk/>
            <pc:sldMk cId="109857222" sldId="256"/>
            <ac:spMk id="3" creationId="{00000000-0000-0000-0000-000000000000}"/>
          </ac:spMkLst>
        </pc:spChg>
      </pc:sldChg>
    </pc:docChg>
  </pc:docChgLst>
  <pc:docChgLst>
    <pc:chgData name="Parks, Tyler" userId="S::tylerparks@my.unt.edu::8b0c8a4b-6c20-45d7-b9ec-9b0f497a3e77" providerId="AD" clId="Web-{72859BC9-3A90-C3F4-552A-A5D0300D9C24}"/>
    <pc:docChg chg="modSld">
      <pc:chgData name="Parks, Tyler" userId="S::tylerparks@my.unt.edu::8b0c8a4b-6c20-45d7-b9ec-9b0f497a3e77" providerId="AD" clId="Web-{72859BC9-3A90-C3F4-552A-A5D0300D9C24}" dt="2023-02-06T00:56:48.757" v="19" actId="20577"/>
      <pc:docMkLst>
        <pc:docMk/>
      </pc:docMkLst>
      <pc:sldChg chg="modSp">
        <pc:chgData name="Parks, Tyler" userId="S::tylerparks@my.unt.edu::8b0c8a4b-6c20-45d7-b9ec-9b0f497a3e77" providerId="AD" clId="Web-{72859BC9-3A90-C3F4-552A-A5D0300D9C24}" dt="2023-02-06T00:56:48.757" v="19" actId="20577"/>
        <pc:sldMkLst>
          <pc:docMk/>
          <pc:sldMk cId="1880378363" sldId="261"/>
        </pc:sldMkLst>
        <pc:spChg chg="mod">
          <ac:chgData name="Parks, Tyler" userId="S::tylerparks@my.unt.edu::8b0c8a4b-6c20-45d7-b9ec-9b0f497a3e77" providerId="AD" clId="Web-{72859BC9-3A90-C3F4-552A-A5D0300D9C24}" dt="2023-02-06T00:56:48.757" v="19" actId="20577"/>
          <ac:spMkLst>
            <pc:docMk/>
            <pc:sldMk cId="1880378363" sldId="261"/>
            <ac:spMk id="3" creationId="{1CD8282C-691D-BDF6-00A3-BB2064BB4A6C}"/>
          </ac:spMkLst>
        </pc:spChg>
      </pc:sldChg>
      <pc:sldChg chg="modSp">
        <pc:chgData name="Parks, Tyler" userId="S::tylerparks@my.unt.edu::8b0c8a4b-6c20-45d7-b9ec-9b0f497a3e77" providerId="AD" clId="Web-{72859BC9-3A90-C3F4-552A-A5D0300D9C24}" dt="2023-02-06T00:31:27.447" v="6" actId="20577"/>
        <pc:sldMkLst>
          <pc:docMk/>
          <pc:sldMk cId="3217775901" sldId="263"/>
        </pc:sldMkLst>
        <pc:spChg chg="mod">
          <ac:chgData name="Parks, Tyler" userId="S::tylerparks@my.unt.edu::8b0c8a4b-6c20-45d7-b9ec-9b0f497a3e77" providerId="AD" clId="Web-{72859BC9-3A90-C3F4-552A-A5D0300D9C24}" dt="2023-02-06T00:31:27.447" v="6" actId="20577"/>
          <ac:spMkLst>
            <pc:docMk/>
            <pc:sldMk cId="3217775901" sldId="263"/>
            <ac:spMk id="3" creationId="{7EEBCB78-E44F-4390-8886-CDCC3880F0C2}"/>
          </ac:spMkLst>
        </pc:spChg>
      </pc:sldChg>
    </pc:docChg>
  </pc:docChgLst>
  <pc:docChgLst>
    <pc:chgData name="Parks, Tyler" userId="S::tylerparks@my.unt.edu::8b0c8a4b-6c20-45d7-b9ec-9b0f497a3e77" providerId="AD" clId="Web-{5560B425-6759-51FB-0BB0-40416364077B}"/>
    <pc:docChg chg="modSld">
      <pc:chgData name="Parks, Tyler" userId="S::tylerparks@my.unt.edu::8b0c8a4b-6c20-45d7-b9ec-9b0f497a3e77" providerId="AD" clId="Web-{5560B425-6759-51FB-0BB0-40416364077B}" dt="2023-02-07T02:06:24.365" v="474" actId="20577"/>
      <pc:docMkLst>
        <pc:docMk/>
      </pc:docMkLst>
      <pc:sldChg chg="modSp">
        <pc:chgData name="Parks, Tyler" userId="S::tylerparks@my.unt.edu::8b0c8a4b-6c20-45d7-b9ec-9b0f497a3e77" providerId="AD" clId="Web-{5560B425-6759-51FB-0BB0-40416364077B}" dt="2023-02-07T01:24:44.743" v="169" actId="20577"/>
        <pc:sldMkLst>
          <pc:docMk/>
          <pc:sldMk cId="3541747037" sldId="258"/>
        </pc:sldMkLst>
        <pc:spChg chg="mod">
          <ac:chgData name="Parks, Tyler" userId="S::tylerparks@my.unt.edu::8b0c8a4b-6c20-45d7-b9ec-9b0f497a3e77" providerId="AD" clId="Web-{5560B425-6759-51FB-0BB0-40416364077B}" dt="2023-02-07T01:19:35.810" v="37" actId="20577"/>
          <ac:spMkLst>
            <pc:docMk/>
            <pc:sldMk cId="3541747037" sldId="258"/>
            <ac:spMk id="2" creationId="{1D6A3C1D-3706-6AA2-11EA-616BE6794753}"/>
          </ac:spMkLst>
        </pc:spChg>
        <pc:spChg chg="mod">
          <ac:chgData name="Parks, Tyler" userId="S::tylerparks@my.unt.edu::8b0c8a4b-6c20-45d7-b9ec-9b0f497a3e77" providerId="AD" clId="Web-{5560B425-6759-51FB-0BB0-40416364077B}" dt="2023-02-07T01:24:44.743" v="169" actId="20577"/>
          <ac:spMkLst>
            <pc:docMk/>
            <pc:sldMk cId="3541747037" sldId="258"/>
            <ac:spMk id="3" creationId="{F72DBF4E-9D3D-77E3-4E51-03B79396C397}"/>
          </ac:spMkLst>
        </pc:spChg>
      </pc:sldChg>
      <pc:sldChg chg="modSp">
        <pc:chgData name="Parks, Tyler" userId="S::tylerparks@my.unt.edu::8b0c8a4b-6c20-45d7-b9ec-9b0f497a3e77" providerId="AD" clId="Web-{5560B425-6759-51FB-0BB0-40416364077B}" dt="2023-02-07T01:17:54.025" v="8" actId="20577"/>
        <pc:sldMkLst>
          <pc:docMk/>
          <pc:sldMk cId="2815382063" sldId="259"/>
        </pc:sldMkLst>
        <pc:spChg chg="mod">
          <ac:chgData name="Parks, Tyler" userId="S::tylerparks@my.unt.edu::8b0c8a4b-6c20-45d7-b9ec-9b0f497a3e77" providerId="AD" clId="Web-{5560B425-6759-51FB-0BB0-40416364077B}" dt="2023-02-07T01:17:54.025" v="8" actId="20577"/>
          <ac:spMkLst>
            <pc:docMk/>
            <pc:sldMk cId="2815382063" sldId="259"/>
            <ac:spMk id="3" creationId="{3F1150D3-C289-FEA2-F5C2-D14E8E7DB638}"/>
          </ac:spMkLst>
        </pc:spChg>
      </pc:sldChg>
      <pc:sldChg chg="modSp">
        <pc:chgData name="Parks, Tyler" userId="S::tylerparks@my.unt.edu::8b0c8a4b-6c20-45d7-b9ec-9b0f497a3e77" providerId="AD" clId="Web-{5560B425-6759-51FB-0BB0-40416364077B}" dt="2023-02-07T01:18:55.230" v="33" actId="14100"/>
        <pc:sldMkLst>
          <pc:docMk/>
          <pc:sldMk cId="271322258" sldId="260"/>
        </pc:sldMkLst>
        <pc:spChg chg="mod">
          <ac:chgData name="Parks, Tyler" userId="S::tylerparks@my.unt.edu::8b0c8a4b-6c20-45d7-b9ec-9b0f497a3e77" providerId="AD" clId="Web-{5560B425-6759-51FB-0BB0-40416364077B}" dt="2023-02-07T01:18:55.230" v="33" actId="14100"/>
          <ac:spMkLst>
            <pc:docMk/>
            <pc:sldMk cId="271322258" sldId="260"/>
            <ac:spMk id="3" creationId="{422F8EF1-C7F8-2CBC-2CB3-0108A53A551F}"/>
          </ac:spMkLst>
        </pc:spChg>
      </pc:sldChg>
      <pc:sldChg chg="modSp">
        <pc:chgData name="Parks, Tyler" userId="S::tylerparks@my.unt.edu::8b0c8a4b-6c20-45d7-b9ec-9b0f497a3e77" providerId="AD" clId="Web-{5560B425-6759-51FB-0BB0-40416364077B}" dt="2023-02-07T01:38:08.520" v="321" actId="14100"/>
        <pc:sldMkLst>
          <pc:docMk/>
          <pc:sldMk cId="4168543777" sldId="262"/>
        </pc:sldMkLst>
        <pc:spChg chg="mod">
          <ac:chgData name="Parks, Tyler" userId="S::tylerparks@my.unt.edu::8b0c8a4b-6c20-45d7-b9ec-9b0f497a3e77" providerId="AD" clId="Web-{5560B425-6759-51FB-0BB0-40416364077B}" dt="2023-02-07T01:38:08.520" v="321" actId="14100"/>
          <ac:spMkLst>
            <pc:docMk/>
            <pc:sldMk cId="4168543777" sldId="262"/>
            <ac:spMk id="3" creationId="{289F53C7-D57C-2572-87F8-5401380F0CD6}"/>
          </ac:spMkLst>
        </pc:spChg>
      </pc:sldChg>
      <pc:sldChg chg="modSp">
        <pc:chgData name="Parks, Tyler" userId="S::tylerparks@my.unt.edu::8b0c8a4b-6c20-45d7-b9ec-9b0f497a3e77" providerId="AD" clId="Web-{5560B425-6759-51FB-0BB0-40416364077B}" dt="2023-02-07T02:06:16.162" v="472" actId="20577"/>
        <pc:sldMkLst>
          <pc:docMk/>
          <pc:sldMk cId="3217775901" sldId="263"/>
        </pc:sldMkLst>
        <pc:spChg chg="mod">
          <ac:chgData name="Parks, Tyler" userId="S::tylerparks@my.unt.edu::8b0c8a4b-6c20-45d7-b9ec-9b0f497a3e77" providerId="AD" clId="Web-{5560B425-6759-51FB-0BB0-40416364077B}" dt="2023-02-07T02:06:16.162" v="472" actId="20577"/>
          <ac:spMkLst>
            <pc:docMk/>
            <pc:sldMk cId="3217775901" sldId="263"/>
            <ac:spMk id="3" creationId="{7EEBCB78-E44F-4390-8886-CDCC3880F0C2}"/>
          </ac:spMkLst>
        </pc:spChg>
      </pc:sldChg>
      <pc:sldChg chg="modSp">
        <pc:chgData name="Parks, Tyler" userId="S::tylerparks@my.unt.edu::8b0c8a4b-6c20-45d7-b9ec-9b0f497a3e77" providerId="AD" clId="Web-{5560B425-6759-51FB-0BB0-40416364077B}" dt="2023-02-07T02:06:24.365" v="474" actId="20577"/>
        <pc:sldMkLst>
          <pc:docMk/>
          <pc:sldMk cId="1215698262" sldId="264"/>
        </pc:sldMkLst>
        <pc:spChg chg="mod">
          <ac:chgData name="Parks, Tyler" userId="S::tylerparks@my.unt.edu::8b0c8a4b-6c20-45d7-b9ec-9b0f497a3e77" providerId="AD" clId="Web-{5560B425-6759-51FB-0BB0-40416364077B}" dt="2023-02-07T02:06:24.365" v="474" actId="20577"/>
          <ac:spMkLst>
            <pc:docMk/>
            <pc:sldMk cId="1215698262" sldId="264"/>
            <ac:spMk id="3" creationId="{CB2443C6-1CFE-B750-1D19-5C930417B76A}"/>
          </ac:spMkLst>
        </pc:spChg>
      </pc:sldChg>
      <pc:sldChg chg="modSp">
        <pc:chgData name="Parks, Tyler" userId="S::tylerparks@my.unt.edu::8b0c8a4b-6c20-45d7-b9ec-9b0f497a3e77" providerId="AD" clId="Web-{5560B425-6759-51FB-0BB0-40416364077B}" dt="2023-02-07T01:50:47.937" v="374" actId="20577"/>
        <pc:sldMkLst>
          <pc:docMk/>
          <pc:sldMk cId="993994867" sldId="270"/>
        </pc:sldMkLst>
        <pc:spChg chg="mod">
          <ac:chgData name="Parks, Tyler" userId="S::tylerparks@my.unt.edu::8b0c8a4b-6c20-45d7-b9ec-9b0f497a3e77" providerId="AD" clId="Web-{5560B425-6759-51FB-0BB0-40416364077B}" dt="2023-02-07T01:50:47.937" v="374" actId="20577"/>
          <ac:spMkLst>
            <pc:docMk/>
            <pc:sldMk cId="993994867" sldId="270"/>
            <ac:spMk id="3" creationId="{7F39EE9D-E74D-3604-FB14-426C7ADD0E6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C70FC-B3DD-444E-A8EA-A3B7E9D5532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5EB842C-3C2A-4AB0-AEA8-90C04B9F172C}">
      <dgm:prSet/>
      <dgm:spPr/>
      <dgm:t>
        <a:bodyPr/>
        <a:lstStyle/>
        <a:p>
          <a:r>
            <a:rPr lang="en-US"/>
            <a:t>Front </a:t>
          </a:r>
          <a:r>
            <a:rPr lang="en-US">
              <a:latin typeface="Calibri Light" panose="020F0302020204030204"/>
            </a:rPr>
            <a:t>End!</a:t>
          </a:r>
          <a:r>
            <a:rPr lang="en-US"/>
            <a:t> -- a mock eCommerce web site</a:t>
          </a:r>
        </a:p>
      </dgm:t>
    </dgm:pt>
    <dgm:pt modelId="{C1D759CD-88C6-488D-86E3-B8688DF63306}" type="parTrans" cxnId="{7E3DE1B0-F50F-471E-B6A8-3296B5FD47A2}">
      <dgm:prSet/>
      <dgm:spPr/>
      <dgm:t>
        <a:bodyPr/>
        <a:lstStyle/>
        <a:p>
          <a:endParaRPr lang="en-US"/>
        </a:p>
      </dgm:t>
    </dgm:pt>
    <dgm:pt modelId="{B6F05FF9-EA54-465B-94FD-A5F63975C1C2}" type="sibTrans" cxnId="{7E3DE1B0-F50F-471E-B6A8-3296B5FD47A2}">
      <dgm:prSet/>
      <dgm:spPr/>
      <dgm:t>
        <a:bodyPr/>
        <a:lstStyle/>
        <a:p>
          <a:endParaRPr lang="en-US"/>
        </a:p>
      </dgm:t>
    </dgm:pt>
    <dgm:pt modelId="{99AEC3BE-36B3-469A-8199-D06AF2F674DA}">
      <dgm:prSet/>
      <dgm:spPr/>
      <dgm:t>
        <a:bodyPr/>
        <a:lstStyle/>
        <a:p>
          <a:r>
            <a:rPr lang="en-US"/>
            <a:t>JavaScript</a:t>
          </a:r>
        </a:p>
      </dgm:t>
    </dgm:pt>
    <dgm:pt modelId="{73B8680F-74E0-4215-BD78-0A0A7E455827}" type="parTrans" cxnId="{7B75063C-7831-4325-8630-A3E51A602F15}">
      <dgm:prSet/>
      <dgm:spPr/>
      <dgm:t>
        <a:bodyPr/>
        <a:lstStyle/>
        <a:p>
          <a:endParaRPr lang="en-US"/>
        </a:p>
      </dgm:t>
    </dgm:pt>
    <dgm:pt modelId="{489E7E4E-210F-46B0-BD40-2B4E5BF4E67F}" type="sibTrans" cxnId="{7B75063C-7831-4325-8630-A3E51A602F15}">
      <dgm:prSet/>
      <dgm:spPr/>
      <dgm:t>
        <a:bodyPr/>
        <a:lstStyle/>
        <a:p>
          <a:endParaRPr lang="en-US"/>
        </a:p>
      </dgm:t>
    </dgm:pt>
    <dgm:pt modelId="{385A2909-36F8-44CE-B101-174AADCD9D47}">
      <dgm:prSet/>
      <dgm:spPr/>
      <dgm:t>
        <a:bodyPr/>
        <a:lstStyle/>
        <a:p>
          <a:r>
            <a:rPr lang="en-US"/>
            <a:t>Language of the Web and React </a:t>
          </a:r>
        </a:p>
      </dgm:t>
    </dgm:pt>
    <dgm:pt modelId="{FE64D950-DA47-4A75-A1BD-268334F088B5}" type="parTrans" cxnId="{B975A470-12C0-4153-90F8-06062402D30B}">
      <dgm:prSet/>
      <dgm:spPr/>
      <dgm:t>
        <a:bodyPr/>
        <a:lstStyle/>
        <a:p>
          <a:endParaRPr lang="en-US"/>
        </a:p>
      </dgm:t>
    </dgm:pt>
    <dgm:pt modelId="{E9B07278-6207-4282-ADCD-5F41BB5BEBD5}" type="sibTrans" cxnId="{B975A470-12C0-4153-90F8-06062402D30B}">
      <dgm:prSet/>
      <dgm:spPr/>
      <dgm:t>
        <a:bodyPr/>
        <a:lstStyle/>
        <a:p>
          <a:endParaRPr lang="en-US"/>
        </a:p>
      </dgm:t>
    </dgm:pt>
    <dgm:pt modelId="{FAF39CC8-E72F-4864-A404-79BBD92CEEB9}">
      <dgm:prSet/>
      <dgm:spPr/>
      <dgm:t>
        <a:bodyPr/>
        <a:lstStyle/>
        <a:p>
          <a:r>
            <a:rPr lang="en-US"/>
            <a:t>Very popular and well-established framework for component-based development of Web experiences</a:t>
          </a:r>
        </a:p>
      </dgm:t>
    </dgm:pt>
    <dgm:pt modelId="{5CA18B21-FBE4-4BE2-B2D7-F3A1B14B9ADC}" type="parTrans" cxnId="{016A3586-9273-4C54-8341-9907E94580B5}">
      <dgm:prSet/>
      <dgm:spPr/>
      <dgm:t>
        <a:bodyPr/>
        <a:lstStyle/>
        <a:p>
          <a:endParaRPr lang="en-US"/>
        </a:p>
      </dgm:t>
    </dgm:pt>
    <dgm:pt modelId="{36D23E05-95DD-4CA1-A5B2-D668C9CE9AD4}" type="sibTrans" cxnId="{016A3586-9273-4C54-8341-9907E94580B5}">
      <dgm:prSet/>
      <dgm:spPr/>
      <dgm:t>
        <a:bodyPr/>
        <a:lstStyle/>
        <a:p>
          <a:endParaRPr lang="en-US"/>
        </a:p>
      </dgm:t>
    </dgm:pt>
    <dgm:pt modelId="{44A01362-AD7F-49CD-9548-32D744B4AB6C}">
      <dgm:prSet/>
      <dgm:spPr/>
      <dgm:t>
        <a:bodyPr/>
        <a:lstStyle/>
        <a:p>
          <a:r>
            <a:rPr lang="en-US"/>
            <a:t>Dynamic</a:t>
          </a:r>
        </a:p>
      </dgm:t>
    </dgm:pt>
    <dgm:pt modelId="{6937540F-7DAD-4470-8A3E-025145B729BA}" type="parTrans" cxnId="{B54EBE2C-52E5-4694-BC72-3678B753E785}">
      <dgm:prSet/>
      <dgm:spPr/>
      <dgm:t>
        <a:bodyPr/>
        <a:lstStyle/>
        <a:p>
          <a:endParaRPr lang="en-US"/>
        </a:p>
      </dgm:t>
    </dgm:pt>
    <dgm:pt modelId="{E3979015-8886-4FEF-9CB0-EB56133C7D91}" type="sibTrans" cxnId="{B54EBE2C-52E5-4694-BC72-3678B753E785}">
      <dgm:prSet/>
      <dgm:spPr/>
      <dgm:t>
        <a:bodyPr/>
        <a:lstStyle/>
        <a:p>
          <a:endParaRPr lang="en-US"/>
        </a:p>
      </dgm:t>
    </dgm:pt>
    <dgm:pt modelId="{0D38FF24-ADF0-4C58-896D-197F221A8944}">
      <dgm:prSet/>
      <dgm:spPr/>
      <dgm:t>
        <a:bodyPr/>
        <a:lstStyle/>
        <a:p>
          <a:r>
            <a:rPr lang="en-US"/>
            <a:t>Runs at relatively high speed in modern web browsers and features a C-like syntax</a:t>
          </a:r>
        </a:p>
      </dgm:t>
    </dgm:pt>
    <dgm:pt modelId="{CB78FC35-201E-4DBC-AEFF-A012BFB501DD}" type="parTrans" cxnId="{0065C9A0-05C3-49FA-B65E-5CE9340F1092}">
      <dgm:prSet/>
      <dgm:spPr/>
      <dgm:t>
        <a:bodyPr/>
        <a:lstStyle/>
        <a:p>
          <a:endParaRPr lang="en-US"/>
        </a:p>
      </dgm:t>
    </dgm:pt>
    <dgm:pt modelId="{5B98CB47-C965-40D1-9508-73CE46B43901}" type="sibTrans" cxnId="{0065C9A0-05C3-49FA-B65E-5CE9340F1092}">
      <dgm:prSet/>
      <dgm:spPr/>
      <dgm:t>
        <a:bodyPr/>
        <a:lstStyle/>
        <a:p>
          <a:endParaRPr lang="en-US"/>
        </a:p>
      </dgm:t>
    </dgm:pt>
    <dgm:pt modelId="{6BBA8651-6BF6-40B8-82AF-8E98C7DEA3DB}">
      <dgm:prSet/>
      <dgm:spPr/>
      <dgm:t>
        <a:bodyPr/>
        <a:lstStyle/>
        <a:p>
          <a:r>
            <a:rPr lang="en-US"/>
            <a:t>HTML5 and CSS3</a:t>
          </a:r>
        </a:p>
      </dgm:t>
    </dgm:pt>
    <dgm:pt modelId="{9FC499B5-0947-4303-BDE1-564CBF07092F}" type="parTrans" cxnId="{1E35DA74-BBFE-440A-8732-CDE625A349A0}">
      <dgm:prSet/>
      <dgm:spPr/>
      <dgm:t>
        <a:bodyPr/>
        <a:lstStyle/>
        <a:p>
          <a:endParaRPr lang="en-US"/>
        </a:p>
      </dgm:t>
    </dgm:pt>
    <dgm:pt modelId="{1AF4DD7C-5B72-42C6-B270-EA0A68D4C943}" type="sibTrans" cxnId="{1E35DA74-BBFE-440A-8732-CDE625A349A0}">
      <dgm:prSet/>
      <dgm:spPr/>
      <dgm:t>
        <a:bodyPr/>
        <a:lstStyle/>
        <a:p>
          <a:endParaRPr lang="en-US"/>
        </a:p>
      </dgm:t>
    </dgm:pt>
    <dgm:pt modelId="{99697E3E-B4C1-454B-B0BA-6CF83356A147}">
      <dgm:prSet/>
      <dgm:spPr/>
      <dgm:t>
        <a:bodyPr/>
        <a:lstStyle/>
        <a:p>
          <a:r>
            <a:rPr lang="en-US"/>
            <a:t>React framework, running on Node.js</a:t>
          </a:r>
        </a:p>
      </dgm:t>
    </dgm:pt>
    <dgm:pt modelId="{68CA9EA3-9855-4484-BFF2-4879D1CC285A}" type="parTrans" cxnId="{DD5A8E14-A563-4CB2-91A7-39BC34453A1F}">
      <dgm:prSet/>
      <dgm:spPr/>
      <dgm:t>
        <a:bodyPr/>
        <a:lstStyle/>
        <a:p>
          <a:endParaRPr lang="en-US"/>
        </a:p>
      </dgm:t>
    </dgm:pt>
    <dgm:pt modelId="{9E8EA8F4-CB60-4278-96F7-D5A88304BEB1}" type="sibTrans" cxnId="{DD5A8E14-A563-4CB2-91A7-39BC34453A1F}">
      <dgm:prSet/>
      <dgm:spPr/>
      <dgm:t>
        <a:bodyPr/>
        <a:lstStyle/>
        <a:p>
          <a:endParaRPr lang="en-US"/>
        </a:p>
      </dgm:t>
    </dgm:pt>
    <dgm:pt modelId="{1282E4F7-C34E-4E7A-B12E-3DE3C97A66C9}">
      <dgm:prSet/>
      <dgm:spPr/>
      <dgm:t>
        <a:bodyPr/>
        <a:lstStyle/>
        <a:p>
          <a:r>
            <a:rPr lang="en-US"/>
            <a:t>React-based eCommerce framework</a:t>
          </a:r>
        </a:p>
      </dgm:t>
    </dgm:pt>
    <dgm:pt modelId="{37F0343B-53B8-4D80-B675-A1E483366C39}" type="parTrans" cxnId="{F570FD4C-0516-4C48-93A9-4050C234B226}">
      <dgm:prSet/>
      <dgm:spPr/>
      <dgm:t>
        <a:bodyPr/>
        <a:lstStyle/>
        <a:p>
          <a:endParaRPr lang="en-US"/>
        </a:p>
      </dgm:t>
    </dgm:pt>
    <dgm:pt modelId="{976C9B5C-4A4B-463B-86C0-D48D74209EA9}" type="sibTrans" cxnId="{F570FD4C-0516-4C48-93A9-4050C234B226}">
      <dgm:prSet/>
      <dgm:spPr/>
      <dgm:t>
        <a:bodyPr/>
        <a:lstStyle/>
        <a:p>
          <a:endParaRPr lang="en-US"/>
        </a:p>
      </dgm:t>
    </dgm:pt>
    <dgm:pt modelId="{AF91F4AE-D049-46C4-B14E-6FDBD4629D2F}">
      <dgm:prSet/>
      <dgm:spPr/>
      <dgm:t>
        <a:bodyPr/>
        <a:lstStyle/>
        <a:p>
          <a:r>
            <a:rPr lang="en-US"/>
            <a:t>Key elements will be implemented as custom React components</a:t>
          </a:r>
        </a:p>
      </dgm:t>
    </dgm:pt>
    <dgm:pt modelId="{D43BF9C4-52C2-4146-B3F9-5A37489C6274}" type="parTrans" cxnId="{B9E525B1-AF8D-4F2B-A63B-BAC05D52619D}">
      <dgm:prSet/>
      <dgm:spPr/>
      <dgm:t>
        <a:bodyPr/>
        <a:lstStyle/>
        <a:p>
          <a:endParaRPr lang="en-US"/>
        </a:p>
      </dgm:t>
    </dgm:pt>
    <dgm:pt modelId="{ED1E7562-2AAF-473C-8132-D406E5C19494}" type="sibTrans" cxnId="{B9E525B1-AF8D-4F2B-A63B-BAC05D52619D}">
      <dgm:prSet/>
      <dgm:spPr/>
      <dgm:t>
        <a:bodyPr/>
        <a:lstStyle/>
        <a:p>
          <a:endParaRPr lang="en-US"/>
        </a:p>
      </dgm:t>
    </dgm:pt>
    <dgm:pt modelId="{C2F9D908-B844-43FB-A543-69E4405DF663}" type="pres">
      <dgm:prSet presAssocID="{E3FC70FC-B3DD-444E-A8EA-A3B7E9D55324}" presName="hierChild1" presStyleCnt="0">
        <dgm:presLayoutVars>
          <dgm:chPref val="1"/>
          <dgm:dir/>
          <dgm:animOne val="branch"/>
          <dgm:animLvl val="lvl"/>
          <dgm:resizeHandles/>
        </dgm:presLayoutVars>
      </dgm:prSet>
      <dgm:spPr/>
    </dgm:pt>
    <dgm:pt modelId="{2F3FE383-F623-4C93-B438-3ED04A4002A7}" type="pres">
      <dgm:prSet presAssocID="{A5EB842C-3C2A-4AB0-AEA8-90C04B9F172C}" presName="hierRoot1" presStyleCnt="0"/>
      <dgm:spPr/>
    </dgm:pt>
    <dgm:pt modelId="{DCBC1BC0-5E7F-45C7-B32F-9AB4CAE48FCB}" type="pres">
      <dgm:prSet presAssocID="{A5EB842C-3C2A-4AB0-AEA8-90C04B9F172C}" presName="composite" presStyleCnt="0"/>
      <dgm:spPr/>
    </dgm:pt>
    <dgm:pt modelId="{AC064214-3E03-4628-AA00-C751AB5789E7}" type="pres">
      <dgm:prSet presAssocID="{A5EB842C-3C2A-4AB0-AEA8-90C04B9F172C}" presName="background" presStyleLbl="node0" presStyleIdx="0" presStyleCnt="1"/>
      <dgm:spPr/>
    </dgm:pt>
    <dgm:pt modelId="{8C0E856D-007B-4FB9-8D44-607AA6686612}" type="pres">
      <dgm:prSet presAssocID="{A5EB842C-3C2A-4AB0-AEA8-90C04B9F172C}" presName="text" presStyleLbl="fgAcc0" presStyleIdx="0" presStyleCnt="1">
        <dgm:presLayoutVars>
          <dgm:chPref val="3"/>
        </dgm:presLayoutVars>
      </dgm:prSet>
      <dgm:spPr/>
    </dgm:pt>
    <dgm:pt modelId="{3410212F-2DD1-4E50-B4B9-FF4BBBEFEA8C}" type="pres">
      <dgm:prSet presAssocID="{A5EB842C-3C2A-4AB0-AEA8-90C04B9F172C}" presName="hierChild2" presStyleCnt="0"/>
      <dgm:spPr/>
    </dgm:pt>
    <dgm:pt modelId="{54BB3148-9239-4A04-A7B9-2005EFF8B01A}" type="pres">
      <dgm:prSet presAssocID="{73B8680F-74E0-4215-BD78-0A0A7E455827}" presName="Name10" presStyleLbl="parChTrans1D2" presStyleIdx="0" presStyleCnt="3"/>
      <dgm:spPr/>
    </dgm:pt>
    <dgm:pt modelId="{F20DD3B9-CC10-4353-9502-7CED4A9A4F6E}" type="pres">
      <dgm:prSet presAssocID="{99AEC3BE-36B3-469A-8199-D06AF2F674DA}" presName="hierRoot2" presStyleCnt="0"/>
      <dgm:spPr/>
    </dgm:pt>
    <dgm:pt modelId="{1C45DB71-E949-48F7-8853-43319A4EC133}" type="pres">
      <dgm:prSet presAssocID="{99AEC3BE-36B3-469A-8199-D06AF2F674DA}" presName="composite2" presStyleCnt="0"/>
      <dgm:spPr/>
    </dgm:pt>
    <dgm:pt modelId="{8C6AF453-A608-46CF-8BC3-AF6F7F31AF67}" type="pres">
      <dgm:prSet presAssocID="{99AEC3BE-36B3-469A-8199-D06AF2F674DA}" presName="background2" presStyleLbl="node2" presStyleIdx="0" presStyleCnt="3"/>
      <dgm:spPr/>
    </dgm:pt>
    <dgm:pt modelId="{6E903E0F-8611-419E-8628-EC7646C2083D}" type="pres">
      <dgm:prSet presAssocID="{99AEC3BE-36B3-469A-8199-D06AF2F674DA}" presName="text2" presStyleLbl="fgAcc2" presStyleIdx="0" presStyleCnt="3">
        <dgm:presLayoutVars>
          <dgm:chPref val="3"/>
        </dgm:presLayoutVars>
      </dgm:prSet>
      <dgm:spPr/>
    </dgm:pt>
    <dgm:pt modelId="{24C1BE26-4AB7-4765-994D-4AA1CC805F87}" type="pres">
      <dgm:prSet presAssocID="{99AEC3BE-36B3-469A-8199-D06AF2F674DA}" presName="hierChild3" presStyleCnt="0"/>
      <dgm:spPr/>
    </dgm:pt>
    <dgm:pt modelId="{F90E9BE1-11CC-42FE-8066-300B70BFA3B5}" type="pres">
      <dgm:prSet presAssocID="{FE64D950-DA47-4A75-A1BD-268334F088B5}" presName="Name17" presStyleLbl="parChTrans1D3" presStyleIdx="0" presStyleCnt="6"/>
      <dgm:spPr/>
    </dgm:pt>
    <dgm:pt modelId="{2C3A12C6-623A-4C24-9411-D7F7D390E0A2}" type="pres">
      <dgm:prSet presAssocID="{385A2909-36F8-44CE-B101-174AADCD9D47}" presName="hierRoot3" presStyleCnt="0"/>
      <dgm:spPr/>
    </dgm:pt>
    <dgm:pt modelId="{0239C5D7-44A8-4643-A616-307EF6C37D8F}" type="pres">
      <dgm:prSet presAssocID="{385A2909-36F8-44CE-B101-174AADCD9D47}" presName="composite3" presStyleCnt="0"/>
      <dgm:spPr/>
    </dgm:pt>
    <dgm:pt modelId="{93A7FD27-B311-42DE-A15D-F2D12FF31DD0}" type="pres">
      <dgm:prSet presAssocID="{385A2909-36F8-44CE-B101-174AADCD9D47}" presName="background3" presStyleLbl="node3" presStyleIdx="0" presStyleCnt="6"/>
      <dgm:spPr/>
    </dgm:pt>
    <dgm:pt modelId="{10F800E3-33A9-4C5C-B3F4-8F477530020B}" type="pres">
      <dgm:prSet presAssocID="{385A2909-36F8-44CE-B101-174AADCD9D47}" presName="text3" presStyleLbl="fgAcc3" presStyleIdx="0" presStyleCnt="6">
        <dgm:presLayoutVars>
          <dgm:chPref val="3"/>
        </dgm:presLayoutVars>
      </dgm:prSet>
      <dgm:spPr/>
    </dgm:pt>
    <dgm:pt modelId="{F6804EC1-BE8D-4615-A5BD-6B816731F9F9}" type="pres">
      <dgm:prSet presAssocID="{385A2909-36F8-44CE-B101-174AADCD9D47}" presName="hierChild4" presStyleCnt="0"/>
      <dgm:spPr/>
    </dgm:pt>
    <dgm:pt modelId="{5399876E-4F8F-4EC2-B5BC-BAE4554E0CAB}" type="pres">
      <dgm:prSet presAssocID="{5CA18B21-FBE4-4BE2-B2D7-F3A1B14B9ADC}" presName="Name17" presStyleLbl="parChTrans1D3" presStyleIdx="1" presStyleCnt="6"/>
      <dgm:spPr/>
    </dgm:pt>
    <dgm:pt modelId="{9F2D822A-7065-4452-96C6-8D0DE25FD617}" type="pres">
      <dgm:prSet presAssocID="{FAF39CC8-E72F-4864-A404-79BBD92CEEB9}" presName="hierRoot3" presStyleCnt="0"/>
      <dgm:spPr/>
    </dgm:pt>
    <dgm:pt modelId="{636C0F2F-F0AC-4528-8755-ECECBDDF07F5}" type="pres">
      <dgm:prSet presAssocID="{FAF39CC8-E72F-4864-A404-79BBD92CEEB9}" presName="composite3" presStyleCnt="0"/>
      <dgm:spPr/>
    </dgm:pt>
    <dgm:pt modelId="{30FB13FB-EEC4-430A-8801-6A52218D996F}" type="pres">
      <dgm:prSet presAssocID="{FAF39CC8-E72F-4864-A404-79BBD92CEEB9}" presName="background3" presStyleLbl="node3" presStyleIdx="1" presStyleCnt="6"/>
      <dgm:spPr/>
    </dgm:pt>
    <dgm:pt modelId="{09DC80B2-B640-4963-BE4A-FEFE823CF922}" type="pres">
      <dgm:prSet presAssocID="{FAF39CC8-E72F-4864-A404-79BBD92CEEB9}" presName="text3" presStyleLbl="fgAcc3" presStyleIdx="1" presStyleCnt="6">
        <dgm:presLayoutVars>
          <dgm:chPref val="3"/>
        </dgm:presLayoutVars>
      </dgm:prSet>
      <dgm:spPr/>
    </dgm:pt>
    <dgm:pt modelId="{5123BDF9-E8E3-484A-969A-9512C55D2DFC}" type="pres">
      <dgm:prSet presAssocID="{FAF39CC8-E72F-4864-A404-79BBD92CEEB9}" presName="hierChild4" presStyleCnt="0"/>
      <dgm:spPr/>
    </dgm:pt>
    <dgm:pt modelId="{4E44ED04-9631-492C-8495-EE16E9E27065}" type="pres">
      <dgm:prSet presAssocID="{6937540F-7DAD-4470-8A3E-025145B729BA}" presName="Name17" presStyleLbl="parChTrans1D3" presStyleIdx="2" presStyleCnt="6"/>
      <dgm:spPr/>
    </dgm:pt>
    <dgm:pt modelId="{CF84BBFD-F5A8-45F2-AAA5-44B81A1F1D6A}" type="pres">
      <dgm:prSet presAssocID="{44A01362-AD7F-49CD-9548-32D744B4AB6C}" presName="hierRoot3" presStyleCnt="0"/>
      <dgm:spPr/>
    </dgm:pt>
    <dgm:pt modelId="{14E0F4E0-A03D-46F0-AFDC-355E37138ADF}" type="pres">
      <dgm:prSet presAssocID="{44A01362-AD7F-49CD-9548-32D744B4AB6C}" presName="composite3" presStyleCnt="0"/>
      <dgm:spPr/>
    </dgm:pt>
    <dgm:pt modelId="{5521C86B-B801-42CC-A5BF-C29607699CC7}" type="pres">
      <dgm:prSet presAssocID="{44A01362-AD7F-49CD-9548-32D744B4AB6C}" presName="background3" presStyleLbl="node3" presStyleIdx="2" presStyleCnt="6"/>
      <dgm:spPr/>
    </dgm:pt>
    <dgm:pt modelId="{53616AD6-B27C-4940-9568-25ED15B474CD}" type="pres">
      <dgm:prSet presAssocID="{44A01362-AD7F-49CD-9548-32D744B4AB6C}" presName="text3" presStyleLbl="fgAcc3" presStyleIdx="2" presStyleCnt="6">
        <dgm:presLayoutVars>
          <dgm:chPref val="3"/>
        </dgm:presLayoutVars>
      </dgm:prSet>
      <dgm:spPr/>
    </dgm:pt>
    <dgm:pt modelId="{6F4231E5-E1C2-4A57-B976-118372AB4D6D}" type="pres">
      <dgm:prSet presAssocID="{44A01362-AD7F-49CD-9548-32D744B4AB6C}" presName="hierChild4" presStyleCnt="0"/>
      <dgm:spPr/>
    </dgm:pt>
    <dgm:pt modelId="{F6FE32A7-5AA6-4C42-92CB-DB93C14A6606}" type="pres">
      <dgm:prSet presAssocID="{CB78FC35-201E-4DBC-AEFF-A012BFB501DD}" presName="Name17" presStyleLbl="parChTrans1D3" presStyleIdx="3" presStyleCnt="6"/>
      <dgm:spPr/>
    </dgm:pt>
    <dgm:pt modelId="{2DA52612-5472-4194-B9DC-AA77B61264D8}" type="pres">
      <dgm:prSet presAssocID="{0D38FF24-ADF0-4C58-896D-197F221A8944}" presName="hierRoot3" presStyleCnt="0"/>
      <dgm:spPr/>
    </dgm:pt>
    <dgm:pt modelId="{84B31582-4ABD-4D74-923D-DCF3EF6F7D09}" type="pres">
      <dgm:prSet presAssocID="{0D38FF24-ADF0-4C58-896D-197F221A8944}" presName="composite3" presStyleCnt="0"/>
      <dgm:spPr/>
    </dgm:pt>
    <dgm:pt modelId="{241B42B3-641C-4EAC-8270-83EEEAA36968}" type="pres">
      <dgm:prSet presAssocID="{0D38FF24-ADF0-4C58-896D-197F221A8944}" presName="background3" presStyleLbl="node3" presStyleIdx="3" presStyleCnt="6"/>
      <dgm:spPr/>
    </dgm:pt>
    <dgm:pt modelId="{E95EE0E8-DD53-462B-B5D1-BDC9C446FAEE}" type="pres">
      <dgm:prSet presAssocID="{0D38FF24-ADF0-4C58-896D-197F221A8944}" presName="text3" presStyleLbl="fgAcc3" presStyleIdx="3" presStyleCnt="6">
        <dgm:presLayoutVars>
          <dgm:chPref val="3"/>
        </dgm:presLayoutVars>
      </dgm:prSet>
      <dgm:spPr/>
    </dgm:pt>
    <dgm:pt modelId="{BABAA7C6-F3D9-4654-9903-1B9A6638CC7E}" type="pres">
      <dgm:prSet presAssocID="{0D38FF24-ADF0-4C58-896D-197F221A8944}" presName="hierChild4" presStyleCnt="0"/>
      <dgm:spPr/>
    </dgm:pt>
    <dgm:pt modelId="{E105C90C-F38E-450A-9880-1D258D1B5CE4}" type="pres">
      <dgm:prSet presAssocID="{9FC499B5-0947-4303-BDE1-564CBF07092F}" presName="Name10" presStyleLbl="parChTrans1D2" presStyleIdx="1" presStyleCnt="3"/>
      <dgm:spPr/>
    </dgm:pt>
    <dgm:pt modelId="{95EA822D-6D86-4604-8A8C-FC1799711FE1}" type="pres">
      <dgm:prSet presAssocID="{6BBA8651-6BF6-40B8-82AF-8E98C7DEA3DB}" presName="hierRoot2" presStyleCnt="0"/>
      <dgm:spPr/>
    </dgm:pt>
    <dgm:pt modelId="{9CD23496-3924-427B-ADA4-9EFD8EABF147}" type="pres">
      <dgm:prSet presAssocID="{6BBA8651-6BF6-40B8-82AF-8E98C7DEA3DB}" presName="composite2" presStyleCnt="0"/>
      <dgm:spPr/>
    </dgm:pt>
    <dgm:pt modelId="{E43601CC-4EEE-40AB-A9BC-EE40BFE940A9}" type="pres">
      <dgm:prSet presAssocID="{6BBA8651-6BF6-40B8-82AF-8E98C7DEA3DB}" presName="background2" presStyleLbl="node2" presStyleIdx="1" presStyleCnt="3"/>
      <dgm:spPr/>
    </dgm:pt>
    <dgm:pt modelId="{8B4448C6-E0C6-46DC-9CF1-3398697416BF}" type="pres">
      <dgm:prSet presAssocID="{6BBA8651-6BF6-40B8-82AF-8E98C7DEA3DB}" presName="text2" presStyleLbl="fgAcc2" presStyleIdx="1" presStyleCnt="3">
        <dgm:presLayoutVars>
          <dgm:chPref val="3"/>
        </dgm:presLayoutVars>
      </dgm:prSet>
      <dgm:spPr/>
    </dgm:pt>
    <dgm:pt modelId="{2454C7D3-6B89-4B69-B007-E318E38D4862}" type="pres">
      <dgm:prSet presAssocID="{6BBA8651-6BF6-40B8-82AF-8E98C7DEA3DB}" presName="hierChild3" presStyleCnt="0"/>
      <dgm:spPr/>
    </dgm:pt>
    <dgm:pt modelId="{2F417A36-C701-449B-AA25-0287EDD2758A}" type="pres">
      <dgm:prSet presAssocID="{68CA9EA3-9855-4484-BFF2-4879D1CC285A}" presName="Name10" presStyleLbl="parChTrans1D2" presStyleIdx="2" presStyleCnt="3"/>
      <dgm:spPr/>
    </dgm:pt>
    <dgm:pt modelId="{1CD6EEA2-F769-45EA-B0BA-3AFD7AC83699}" type="pres">
      <dgm:prSet presAssocID="{99697E3E-B4C1-454B-B0BA-6CF83356A147}" presName="hierRoot2" presStyleCnt="0"/>
      <dgm:spPr/>
    </dgm:pt>
    <dgm:pt modelId="{5344A9D8-5D63-4BDD-A171-602EE16C8D25}" type="pres">
      <dgm:prSet presAssocID="{99697E3E-B4C1-454B-B0BA-6CF83356A147}" presName="composite2" presStyleCnt="0"/>
      <dgm:spPr/>
    </dgm:pt>
    <dgm:pt modelId="{40E61562-630B-4F45-ADC4-C25BDD92D565}" type="pres">
      <dgm:prSet presAssocID="{99697E3E-B4C1-454B-B0BA-6CF83356A147}" presName="background2" presStyleLbl="node2" presStyleIdx="2" presStyleCnt="3"/>
      <dgm:spPr/>
    </dgm:pt>
    <dgm:pt modelId="{14190C0B-7D0B-4CBD-9CA6-5EBF244F41C8}" type="pres">
      <dgm:prSet presAssocID="{99697E3E-B4C1-454B-B0BA-6CF83356A147}" presName="text2" presStyleLbl="fgAcc2" presStyleIdx="2" presStyleCnt="3">
        <dgm:presLayoutVars>
          <dgm:chPref val="3"/>
        </dgm:presLayoutVars>
      </dgm:prSet>
      <dgm:spPr/>
    </dgm:pt>
    <dgm:pt modelId="{1AA92962-EC7E-43F2-84BB-7CC4BF2BFCF6}" type="pres">
      <dgm:prSet presAssocID="{99697E3E-B4C1-454B-B0BA-6CF83356A147}" presName="hierChild3" presStyleCnt="0"/>
      <dgm:spPr/>
    </dgm:pt>
    <dgm:pt modelId="{FA413314-299F-4C85-AD54-E68175959527}" type="pres">
      <dgm:prSet presAssocID="{37F0343B-53B8-4D80-B675-A1E483366C39}" presName="Name17" presStyleLbl="parChTrans1D3" presStyleIdx="4" presStyleCnt="6"/>
      <dgm:spPr/>
    </dgm:pt>
    <dgm:pt modelId="{58C97881-105A-4498-95DE-0B8545CAE314}" type="pres">
      <dgm:prSet presAssocID="{1282E4F7-C34E-4E7A-B12E-3DE3C97A66C9}" presName="hierRoot3" presStyleCnt="0"/>
      <dgm:spPr/>
    </dgm:pt>
    <dgm:pt modelId="{5C624D84-2180-4FAF-A09E-28B16AC053D6}" type="pres">
      <dgm:prSet presAssocID="{1282E4F7-C34E-4E7A-B12E-3DE3C97A66C9}" presName="composite3" presStyleCnt="0"/>
      <dgm:spPr/>
    </dgm:pt>
    <dgm:pt modelId="{30B19651-936A-4E07-AAA7-109F5AE00026}" type="pres">
      <dgm:prSet presAssocID="{1282E4F7-C34E-4E7A-B12E-3DE3C97A66C9}" presName="background3" presStyleLbl="node3" presStyleIdx="4" presStyleCnt="6"/>
      <dgm:spPr/>
    </dgm:pt>
    <dgm:pt modelId="{C7D0D647-C95C-4BE4-A608-23FD112DA4BB}" type="pres">
      <dgm:prSet presAssocID="{1282E4F7-C34E-4E7A-B12E-3DE3C97A66C9}" presName="text3" presStyleLbl="fgAcc3" presStyleIdx="4" presStyleCnt="6">
        <dgm:presLayoutVars>
          <dgm:chPref val="3"/>
        </dgm:presLayoutVars>
      </dgm:prSet>
      <dgm:spPr/>
    </dgm:pt>
    <dgm:pt modelId="{CB31556B-F8BE-42BB-A990-36B64972059A}" type="pres">
      <dgm:prSet presAssocID="{1282E4F7-C34E-4E7A-B12E-3DE3C97A66C9}" presName="hierChild4" presStyleCnt="0"/>
      <dgm:spPr/>
    </dgm:pt>
    <dgm:pt modelId="{BBCF2391-BF65-4B1E-9B8A-7E32CAD933E7}" type="pres">
      <dgm:prSet presAssocID="{D43BF9C4-52C2-4146-B3F9-5A37489C6274}" presName="Name17" presStyleLbl="parChTrans1D3" presStyleIdx="5" presStyleCnt="6"/>
      <dgm:spPr/>
    </dgm:pt>
    <dgm:pt modelId="{81AD37BE-DE58-4043-A676-F417F1C10313}" type="pres">
      <dgm:prSet presAssocID="{AF91F4AE-D049-46C4-B14E-6FDBD4629D2F}" presName="hierRoot3" presStyleCnt="0"/>
      <dgm:spPr/>
    </dgm:pt>
    <dgm:pt modelId="{58EBE504-B93E-4B06-9A56-266751056BF6}" type="pres">
      <dgm:prSet presAssocID="{AF91F4AE-D049-46C4-B14E-6FDBD4629D2F}" presName="composite3" presStyleCnt="0"/>
      <dgm:spPr/>
    </dgm:pt>
    <dgm:pt modelId="{47E6D084-A7C0-45A2-B7F7-DB67EECA9761}" type="pres">
      <dgm:prSet presAssocID="{AF91F4AE-D049-46C4-B14E-6FDBD4629D2F}" presName="background3" presStyleLbl="node3" presStyleIdx="5" presStyleCnt="6"/>
      <dgm:spPr/>
    </dgm:pt>
    <dgm:pt modelId="{F44E45EA-22ED-493C-BEB5-7CE4BA9CF37F}" type="pres">
      <dgm:prSet presAssocID="{AF91F4AE-D049-46C4-B14E-6FDBD4629D2F}" presName="text3" presStyleLbl="fgAcc3" presStyleIdx="5" presStyleCnt="6">
        <dgm:presLayoutVars>
          <dgm:chPref val="3"/>
        </dgm:presLayoutVars>
      </dgm:prSet>
      <dgm:spPr/>
    </dgm:pt>
    <dgm:pt modelId="{EDFE7203-B21B-40FE-B750-2DA0E936565B}" type="pres">
      <dgm:prSet presAssocID="{AF91F4AE-D049-46C4-B14E-6FDBD4629D2F}" presName="hierChild4" presStyleCnt="0"/>
      <dgm:spPr/>
    </dgm:pt>
  </dgm:ptLst>
  <dgm:cxnLst>
    <dgm:cxn modelId="{DD5A8E14-A563-4CB2-91A7-39BC34453A1F}" srcId="{A5EB842C-3C2A-4AB0-AEA8-90C04B9F172C}" destId="{99697E3E-B4C1-454B-B0BA-6CF83356A147}" srcOrd="2" destOrd="0" parTransId="{68CA9EA3-9855-4484-BFF2-4879D1CC285A}" sibTransId="{9E8EA8F4-CB60-4278-96F7-D5A88304BEB1}"/>
    <dgm:cxn modelId="{B54EBE2C-52E5-4694-BC72-3678B753E785}" srcId="{99AEC3BE-36B3-469A-8199-D06AF2F674DA}" destId="{44A01362-AD7F-49CD-9548-32D744B4AB6C}" srcOrd="2" destOrd="0" parTransId="{6937540F-7DAD-4470-8A3E-025145B729BA}" sibTransId="{E3979015-8886-4FEF-9CB0-EB56133C7D91}"/>
    <dgm:cxn modelId="{7B75063C-7831-4325-8630-A3E51A602F15}" srcId="{A5EB842C-3C2A-4AB0-AEA8-90C04B9F172C}" destId="{99AEC3BE-36B3-469A-8199-D06AF2F674DA}" srcOrd="0" destOrd="0" parTransId="{73B8680F-74E0-4215-BD78-0A0A7E455827}" sibTransId="{489E7E4E-210F-46B0-BD40-2B4E5BF4E67F}"/>
    <dgm:cxn modelId="{4DCBEF5F-320B-4D17-8C45-B44BF0E90DFD}" type="presOf" srcId="{9FC499B5-0947-4303-BDE1-564CBF07092F}" destId="{E105C90C-F38E-450A-9880-1D258D1B5CE4}" srcOrd="0" destOrd="0" presId="urn:microsoft.com/office/officeart/2005/8/layout/hierarchy1"/>
    <dgm:cxn modelId="{11B50C60-CC5C-408D-A08B-4DABA81AE2E9}" type="presOf" srcId="{99AEC3BE-36B3-469A-8199-D06AF2F674DA}" destId="{6E903E0F-8611-419E-8628-EC7646C2083D}" srcOrd="0" destOrd="0" presId="urn:microsoft.com/office/officeart/2005/8/layout/hierarchy1"/>
    <dgm:cxn modelId="{3C29DA41-0602-488E-9D33-0EC460937F31}" type="presOf" srcId="{68CA9EA3-9855-4484-BFF2-4879D1CC285A}" destId="{2F417A36-C701-449B-AA25-0287EDD2758A}" srcOrd="0" destOrd="0" presId="urn:microsoft.com/office/officeart/2005/8/layout/hierarchy1"/>
    <dgm:cxn modelId="{F8B3DF47-075D-4DB1-AC60-EDA8F8025A50}" type="presOf" srcId="{385A2909-36F8-44CE-B101-174AADCD9D47}" destId="{10F800E3-33A9-4C5C-B3F4-8F477530020B}" srcOrd="0" destOrd="0" presId="urn:microsoft.com/office/officeart/2005/8/layout/hierarchy1"/>
    <dgm:cxn modelId="{F570FD4C-0516-4C48-93A9-4050C234B226}" srcId="{99697E3E-B4C1-454B-B0BA-6CF83356A147}" destId="{1282E4F7-C34E-4E7A-B12E-3DE3C97A66C9}" srcOrd="0" destOrd="0" parTransId="{37F0343B-53B8-4D80-B675-A1E483366C39}" sibTransId="{976C9B5C-4A4B-463B-86C0-D48D74209EA9}"/>
    <dgm:cxn modelId="{B975A470-12C0-4153-90F8-06062402D30B}" srcId="{99AEC3BE-36B3-469A-8199-D06AF2F674DA}" destId="{385A2909-36F8-44CE-B101-174AADCD9D47}" srcOrd="0" destOrd="0" parTransId="{FE64D950-DA47-4A75-A1BD-268334F088B5}" sibTransId="{E9B07278-6207-4282-ADCD-5F41BB5BEBD5}"/>
    <dgm:cxn modelId="{1E35DA74-BBFE-440A-8732-CDE625A349A0}" srcId="{A5EB842C-3C2A-4AB0-AEA8-90C04B9F172C}" destId="{6BBA8651-6BF6-40B8-82AF-8E98C7DEA3DB}" srcOrd="1" destOrd="0" parTransId="{9FC499B5-0947-4303-BDE1-564CBF07092F}" sibTransId="{1AF4DD7C-5B72-42C6-B270-EA0A68D4C943}"/>
    <dgm:cxn modelId="{4955B375-96FE-46C6-A30F-F8A3527C67BF}" type="presOf" srcId="{E3FC70FC-B3DD-444E-A8EA-A3B7E9D55324}" destId="{C2F9D908-B844-43FB-A543-69E4405DF663}" srcOrd="0" destOrd="0" presId="urn:microsoft.com/office/officeart/2005/8/layout/hierarchy1"/>
    <dgm:cxn modelId="{982C2977-4FBC-4314-91BC-BAD9D23A6FE7}" type="presOf" srcId="{1282E4F7-C34E-4E7A-B12E-3DE3C97A66C9}" destId="{C7D0D647-C95C-4BE4-A608-23FD112DA4BB}" srcOrd="0" destOrd="0" presId="urn:microsoft.com/office/officeart/2005/8/layout/hierarchy1"/>
    <dgm:cxn modelId="{F61C8958-7E91-4438-B46A-04F3A1786321}" type="presOf" srcId="{CB78FC35-201E-4DBC-AEFF-A012BFB501DD}" destId="{F6FE32A7-5AA6-4C42-92CB-DB93C14A6606}" srcOrd="0" destOrd="0" presId="urn:microsoft.com/office/officeart/2005/8/layout/hierarchy1"/>
    <dgm:cxn modelId="{AD55CE78-BB2B-4200-9D2B-9EA4362CEA1D}" type="presOf" srcId="{99697E3E-B4C1-454B-B0BA-6CF83356A147}" destId="{14190C0B-7D0B-4CBD-9CA6-5EBF244F41C8}" srcOrd="0" destOrd="0" presId="urn:microsoft.com/office/officeart/2005/8/layout/hierarchy1"/>
    <dgm:cxn modelId="{E9A85559-107A-4669-A13E-AA368DE34A0B}" type="presOf" srcId="{6BBA8651-6BF6-40B8-82AF-8E98C7DEA3DB}" destId="{8B4448C6-E0C6-46DC-9CF1-3398697416BF}" srcOrd="0" destOrd="0" presId="urn:microsoft.com/office/officeart/2005/8/layout/hierarchy1"/>
    <dgm:cxn modelId="{016A3586-9273-4C54-8341-9907E94580B5}" srcId="{99AEC3BE-36B3-469A-8199-D06AF2F674DA}" destId="{FAF39CC8-E72F-4864-A404-79BBD92CEEB9}" srcOrd="1" destOrd="0" parTransId="{5CA18B21-FBE4-4BE2-B2D7-F3A1B14B9ADC}" sibTransId="{36D23E05-95DD-4CA1-A5B2-D668C9CE9AD4}"/>
    <dgm:cxn modelId="{2C3AE498-3EBE-4000-AC0E-82670BD89B04}" type="presOf" srcId="{73B8680F-74E0-4215-BD78-0A0A7E455827}" destId="{54BB3148-9239-4A04-A7B9-2005EFF8B01A}" srcOrd="0" destOrd="0" presId="urn:microsoft.com/office/officeart/2005/8/layout/hierarchy1"/>
    <dgm:cxn modelId="{0065C9A0-05C3-49FA-B65E-5CE9340F1092}" srcId="{99AEC3BE-36B3-469A-8199-D06AF2F674DA}" destId="{0D38FF24-ADF0-4C58-896D-197F221A8944}" srcOrd="3" destOrd="0" parTransId="{CB78FC35-201E-4DBC-AEFF-A012BFB501DD}" sibTransId="{5B98CB47-C965-40D1-9508-73CE46B43901}"/>
    <dgm:cxn modelId="{5840D2A0-8E96-4104-B8F5-B287CA4F10E1}" type="presOf" srcId="{0D38FF24-ADF0-4C58-896D-197F221A8944}" destId="{E95EE0E8-DD53-462B-B5D1-BDC9C446FAEE}" srcOrd="0" destOrd="0" presId="urn:microsoft.com/office/officeart/2005/8/layout/hierarchy1"/>
    <dgm:cxn modelId="{D832DFA6-F22A-42D3-8C44-A2C1E59E4715}" type="presOf" srcId="{44A01362-AD7F-49CD-9548-32D744B4AB6C}" destId="{53616AD6-B27C-4940-9568-25ED15B474CD}" srcOrd="0" destOrd="0" presId="urn:microsoft.com/office/officeart/2005/8/layout/hierarchy1"/>
    <dgm:cxn modelId="{0BE585AB-2B17-44F9-884A-0AC6CE797B50}" type="presOf" srcId="{AF91F4AE-D049-46C4-B14E-6FDBD4629D2F}" destId="{F44E45EA-22ED-493C-BEB5-7CE4BA9CF37F}" srcOrd="0" destOrd="0" presId="urn:microsoft.com/office/officeart/2005/8/layout/hierarchy1"/>
    <dgm:cxn modelId="{7E3DE1B0-F50F-471E-B6A8-3296B5FD47A2}" srcId="{E3FC70FC-B3DD-444E-A8EA-A3B7E9D55324}" destId="{A5EB842C-3C2A-4AB0-AEA8-90C04B9F172C}" srcOrd="0" destOrd="0" parTransId="{C1D759CD-88C6-488D-86E3-B8688DF63306}" sibTransId="{B6F05FF9-EA54-465B-94FD-A5F63975C1C2}"/>
    <dgm:cxn modelId="{B9E525B1-AF8D-4F2B-A63B-BAC05D52619D}" srcId="{99697E3E-B4C1-454B-B0BA-6CF83356A147}" destId="{AF91F4AE-D049-46C4-B14E-6FDBD4629D2F}" srcOrd="1" destOrd="0" parTransId="{D43BF9C4-52C2-4146-B3F9-5A37489C6274}" sibTransId="{ED1E7562-2AAF-473C-8132-D406E5C19494}"/>
    <dgm:cxn modelId="{0489A3B9-42C3-4D25-8D3E-7CD668D46DAC}" type="presOf" srcId="{FAF39CC8-E72F-4864-A404-79BBD92CEEB9}" destId="{09DC80B2-B640-4963-BE4A-FEFE823CF922}" srcOrd="0" destOrd="0" presId="urn:microsoft.com/office/officeart/2005/8/layout/hierarchy1"/>
    <dgm:cxn modelId="{35F6B6D0-E394-4E00-BEEE-EE9D8C4DF7A5}" type="presOf" srcId="{A5EB842C-3C2A-4AB0-AEA8-90C04B9F172C}" destId="{8C0E856D-007B-4FB9-8D44-607AA6686612}" srcOrd="0" destOrd="0" presId="urn:microsoft.com/office/officeart/2005/8/layout/hierarchy1"/>
    <dgm:cxn modelId="{F31631E0-15B5-4A25-BFF0-0223427B2CB4}" type="presOf" srcId="{5CA18B21-FBE4-4BE2-B2D7-F3A1B14B9ADC}" destId="{5399876E-4F8F-4EC2-B5BC-BAE4554E0CAB}" srcOrd="0" destOrd="0" presId="urn:microsoft.com/office/officeart/2005/8/layout/hierarchy1"/>
    <dgm:cxn modelId="{FE3BA0E0-2E80-4B57-AA4E-98A77D9359ED}" type="presOf" srcId="{37F0343B-53B8-4D80-B675-A1E483366C39}" destId="{FA413314-299F-4C85-AD54-E68175959527}" srcOrd="0" destOrd="0" presId="urn:microsoft.com/office/officeart/2005/8/layout/hierarchy1"/>
    <dgm:cxn modelId="{E7E673E7-0FF0-4BB0-B0C0-9B3A03ACD6B1}" type="presOf" srcId="{6937540F-7DAD-4470-8A3E-025145B729BA}" destId="{4E44ED04-9631-492C-8495-EE16E9E27065}" srcOrd="0" destOrd="0" presId="urn:microsoft.com/office/officeart/2005/8/layout/hierarchy1"/>
    <dgm:cxn modelId="{F135C7E7-D3B8-4965-A094-B3E769F318BC}" type="presOf" srcId="{FE64D950-DA47-4A75-A1BD-268334F088B5}" destId="{F90E9BE1-11CC-42FE-8066-300B70BFA3B5}" srcOrd="0" destOrd="0" presId="urn:microsoft.com/office/officeart/2005/8/layout/hierarchy1"/>
    <dgm:cxn modelId="{8555CCE9-243F-4A04-AB97-BCDBB57AF470}" type="presOf" srcId="{D43BF9C4-52C2-4146-B3F9-5A37489C6274}" destId="{BBCF2391-BF65-4B1E-9B8A-7E32CAD933E7}" srcOrd="0" destOrd="0" presId="urn:microsoft.com/office/officeart/2005/8/layout/hierarchy1"/>
    <dgm:cxn modelId="{B165867D-8B37-44E5-9400-814E80E03EBE}" type="presParOf" srcId="{C2F9D908-B844-43FB-A543-69E4405DF663}" destId="{2F3FE383-F623-4C93-B438-3ED04A4002A7}" srcOrd="0" destOrd="0" presId="urn:microsoft.com/office/officeart/2005/8/layout/hierarchy1"/>
    <dgm:cxn modelId="{85A0B1E3-995D-46B4-AA2C-6E71998D7202}" type="presParOf" srcId="{2F3FE383-F623-4C93-B438-3ED04A4002A7}" destId="{DCBC1BC0-5E7F-45C7-B32F-9AB4CAE48FCB}" srcOrd="0" destOrd="0" presId="urn:microsoft.com/office/officeart/2005/8/layout/hierarchy1"/>
    <dgm:cxn modelId="{85261C23-DCBE-4CC7-9293-6C9DD4DD217F}" type="presParOf" srcId="{DCBC1BC0-5E7F-45C7-B32F-9AB4CAE48FCB}" destId="{AC064214-3E03-4628-AA00-C751AB5789E7}" srcOrd="0" destOrd="0" presId="urn:microsoft.com/office/officeart/2005/8/layout/hierarchy1"/>
    <dgm:cxn modelId="{83A79C9B-4BBE-40C1-8F7E-62FDBB04646C}" type="presParOf" srcId="{DCBC1BC0-5E7F-45C7-B32F-9AB4CAE48FCB}" destId="{8C0E856D-007B-4FB9-8D44-607AA6686612}" srcOrd="1" destOrd="0" presId="urn:microsoft.com/office/officeart/2005/8/layout/hierarchy1"/>
    <dgm:cxn modelId="{6860625C-E15A-4A1B-A2E2-6CA0252F2CC9}" type="presParOf" srcId="{2F3FE383-F623-4C93-B438-3ED04A4002A7}" destId="{3410212F-2DD1-4E50-B4B9-FF4BBBEFEA8C}" srcOrd="1" destOrd="0" presId="urn:microsoft.com/office/officeart/2005/8/layout/hierarchy1"/>
    <dgm:cxn modelId="{60A5644E-BFE0-417D-A6BC-9D8EB3AD496D}" type="presParOf" srcId="{3410212F-2DD1-4E50-B4B9-FF4BBBEFEA8C}" destId="{54BB3148-9239-4A04-A7B9-2005EFF8B01A}" srcOrd="0" destOrd="0" presId="urn:microsoft.com/office/officeart/2005/8/layout/hierarchy1"/>
    <dgm:cxn modelId="{C4A45B8F-3E73-47E0-BC69-09314A14B0E4}" type="presParOf" srcId="{3410212F-2DD1-4E50-B4B9-FF4BBBEFEA8C}" destId="{F20DD3B9-CC10-4353-9502-7CED4A9A4F6E}" srcOrd="1" destOrd="0" presId="urn:microsoft.com/office/officeart/2005/8/layout/hierarchy1"/>
    <dgm:cxn modelId="{AA8A072A-1520-40C7-A780-7DE826C3EC48}" type="presParOf" srcId="{F20DD3B9-CC10-4353-9502-7CED4A9A4F6E}" destId="{1C45DB71-E949-48F7-8853-43319A4EC133}" srcOrd="0" destOrd="0" presId="urn:microsoft.com/office/officeart/2005/8/layout/hierarchy1"/>
    <dgm:cxn modelId="{A3EE2248-53B1-4B48-BCAC-5C7326FD5596}" type="presParOf" srcId="{1C45DB71-E949-48F7-8853-43319A4EC133}" destId="{8C6AF453-A608-46CF-8BC3-AF6F7F31AF67}" srcOrd="0" destOrd="0" presId="urn:microsoft.com/office/officeart/2005/8/layout/hierarchy1"/>
    <dgm:cxn modelId="{B2043509-DC98-41A6-8902-3EE14AC09A3B}" type="presParOf" srcId="{1C45DB71-E949-48F7-8853-43319A4EC133}" destId="{6E903E0F-8611-419E-8628-EC7646C2083D}" srcOrd="1" destOrd="0" presId="urn:microsoft.com/office/officeart/2005/8/layout/hierarchy1"/>
    <dgm:cxn modelId="{C716A591-7978-43F6-A72D-3D2F5E87BCAA}" type="presParOf" srcId="{F20DD3B9-CC10-4353-9502-7CED4A9A4F6E}" destId="{24C1BE26-4AB7-4765-994D-4AA1CC805F87}" srcOrd="1" destOrd="0" presId="urn:microsoft.com/office/officeart/2005/8/layout/hierarchy1"/>
    <dgm:cxn modelId="{F18B327B-439C-486B-934D-3CB124C50F71}" type="presParOf" srcId="{24C1BE26-4AB7-4765-994D-4AA1CC805F87}" destId="{F90E9BE1-11CC-42FE-8066-300B70BFA3B5}" srcOrd="0" destOrd="0" presId="urn:microsoft.com/office/officeart/2005/8/layout/hierarchy1"/>
    <dgm:cxn modelId="{5BF46BD0-B839-45DA-B597-E5BEBEBABC7F}" type="presParOf" srcId="{24C1BE26-4AB7-4765-994D-4AA1CC805F87}" destId="{2C3A12C6-623A-4C24-9411-D7F7D390E0A2}" srcOrd="1" destOrd="0" presId="urn:microsoft.com/office/officeart/2005/8/layout/hierarchy1"/>
    <dgm:cxn modelId="{5624497B-EF0B-4443-BB6D-1B1B22938F3B}" type="presParOf" srcId="{2C3A12C6-623A-4C24-9411-D7F7D390E0A2}" destId="{0239C5D7-44A8-4643-A616-307EF6C37D8F}" srcOrd="0" destOrd="0" presId="urn:microsoft.com/office/officeart/2005/8/layout/hierarchy1"/>
    <dgm:cxn modelId="{C7F3893E-B6F2-48A4-9380-83F51ED39610}" type="presParOf" srcId="{0239C5D7-44A8-4643-A616-307EF6C37D8F}" destId="{93A7FD27-B311-42DE-A15D-F2D12FF31DD0}" srcOrd="0" destOrd="0" presId="urn:microsoft.com/office/officeart/2005/8/layout/hierarchy1"/>
    <dgm:cxn modelId="{F43089AD-BA48-4566-9328-60D3C83EE218}" type="presParOf" srcId="{0239C5D7-44A8-4643-A616-307EF6C37D8F}" destId="{10F800E3-33A9-4C5C-B3F4-8F477530020B}" srcOrd="1" destOrd="0" presId="urn:microsoft.com/office/officeart/2005/8/layout/hierarchy1"/>
    <dgm:cxn modelId="{CBDCD3C4-4E2D-4509-B946-6CD79A34662D}" type="presParOf" srcId="{2C3A12C6-623A-4C24-9411-D7F7D390E0A2}" destId="{F6804EC1-BE8D-4615-A5BD-6B816731F9F9}" srcOrd="1" destOrd="0" presId="urn:microsoft.com/office/officeart/2005/8/layout/hierarchy1"/>
    <dgm:cxn modelId="{223F7C42-8D1C-4E97-B15E-948DD1085BBE}" type="presParOf" srcId="{24C1BE26-4AB7-4765-994D-4AA1CC805F87}" destId="{5399876E-4F8F-4EC2-B5BC-BAE4554E0CAB}" srcOrd="2" destOrd="0" presId="urn:microsoft.com/office/officeart/2005/8/layout/hierarchy1"/>
    <dgm:cxn modelId="{2B24C46C-7048-492E-AB63-4B998182A403}" type="presParOf" srcId="{24C1BE26-4AB7-4765-994D-4AA1CC805F87}" destId="{9F2D822A-7065-4452-96C6-8D0DE25FD617}" srcOrd="3" destOrd="0" presId="urn:microsoft.com/office/officeart/2005/8/layout/hierarchy1"/>
    <dgm:cxn modelId="{EE18EE17-3CD3-4735-A534-9F1CEB2B76E7}" type="presParOf" srcId="{9F2D822A-7065-4452-96C6-8D0DE25FD617}" destId="{636C0F2F-F0AC-4528-8755-ECECBDDF07F5}" srcOrd="0" destOrd="0" presId="urn:microsoft.com/office/officeart/2005/8/layout/hierarchy1"/>
    <dgm:cxn modelId="{BC4398AE-614D-4558-A116-E7CFAB02FFA2}" type="presParOf" srcId="{636C0F2F-F0AC-4528-8755-ECECBDDF07F5}" destId="{30FB13FB-EEC4-430A-8801-6A52218D996F}" srcOrd="0" destOrd="0" presId="urn:microsoft.com/office/officeart/2005/8/layout/hierarchy1"/>
    <dgm:cxn modelId="{50851FAA-B86F-4931-A5E3-A3BDDF1117D8}" type="presParOf" srcId="{636C0F2F-F0AC-4528-8755-ECECBDDF07F5}" destId="{09DC80B2-B640-4963-BE4A-FEFE823CF922}" srcOrd="1" destOrd="0" presId="urn:microsoft.com/office/officeart/2005/8/layout/hierarchy1"/>
    <dgm:cxn modelId="{951C0A7A-7182-4BB4-8522-551F98C0FCAD}" type="presParOf" srcId="{9F2D822A-7065-4452-96C6-8D0DE25FD617}" destId="{5123BDF9-E8E3-484A-969A-9512C55D2DFC}" srcOrd="1" destOrd="0" presId="urn:microsoft.com/office/officeart/2005/8/layout/hierarchy1"/>
    <dgm:cxn modelId="{E279F32E-F3AB-4DE9-BFDE-D73F898FFEDA}" type="presParOf" srcId="{24C1BE26-4AB7-4765-994D-4AA1CC805F87}" destId="{4E44ED04-9631-492C-8495-EE16E9E27065}" srcOrd="4" destOrd="0" presId="urn:microsoft.com/office/officeart/2005/8/layout/hierarchy1"/>
    <dgm:cxn modelId="{610E8FB2-0F75-489B-9B16-C0692A038FA7}" type="presParOf" srcId="{24C1BE26-4AB7-4765-994D-4AA1CC805F87}" destId="{CF84BBFD-F5A8-45F2-AAA5-44B81A1F1D6A}" srcOrd="5" destOrd="0" presId="urn:microsoft.com/office/officeart/2005/8/layout/hierarchy1"/>
    <dgm:cxn modelId="{AA0DF1AC-83B1-43F7-BF61-5DEE61505EEE}" type="presParOf" srcId="{CF84BBFD-F5A8-45F2-AAA5-44B81A1F1D6A}" destId="{14E0F4E0-A03D-46F0-AFDC-355E37138ADF}" srcOrd="0" destOrd="0" presId="urn:microsoft.com/office/officeart/2005/8/layout/hierarchy1"/>
    <dgm:cxn modelId="{3BAD5450-0817-4996-8F20-E34DD117B5B1}" type="presParOf" srcId="{14E0F4E0-A03D-46F0-AFDC-355E37138ADF}" destId="{5521C86B-B801-42CC-A5BF-C29607699CC7}" srcOrd="0" destOrd="0" presId="urn:microsoft.com/office/officeart/2005/8/layout/hierarchy1"/>
    <dgm:cxn modelId="{16278744-403C-4B21-A2D6-0A8362EE5588}" type="presParOf" srcId="{14E0F4E0-A03D-46F0-AFDC-355E37138ADF}" destId="{53616AD6-B27C-4940-9568-25ED15B474CD}" srcOrd="1" destOrd="0" presId="urn:microsoft.com/office/officeart/2005/8/layout/hierarchy1"/>
    <dgm:cxn modelId="{F70B1120-0C01-4FC3-9180-7AD425FA2E78}" type="presParOf" srcId="{CF84BBFD-F5A8-45F2-AAA5-44B81A1F1D6A}" destId="{6F4231E5-E1C2-4A57-B976-118372AB4D6D}" srcOrd="1" destOrd="0" presId="urn:microsoft.com/office/officeart/2005/8/layout/hierarchy1"/>
    <dgm:cxn modelId="{17C51714-44D8-41D7-B8B4-2B68B89298A7}" type="presParOf" srcId="{24C1BE26-4AB7-4765-994D-4AA1CC805F87}" destId="{F6FE32A7-5AA6-4C42-92CB-DB93C14A6606}" srcOrd="6" destOrd="0" presId="urn:microsoft.com/office/officeart/2005/8/layout/hierarchy1"/>
    <dgm:cxn modelId="{452FC72D-B075-46B1-8F02-DCF970CF6408}" type="presParOf" srcId="{24C1BE26-4AB7-4765-994D-4AA1CC805F87}" destId="{2DA52612-5472-4194-B9DC-AA77B61264D8}" srcOrd="7" destOrd="0" presId="urn:microsoft.com/office/officeart/2005/8/layout/hierarchy1"/>
    <dgm:cxn modelId="{6FAEB6E6-F581-486F-8A9B-3DCA1562AA11}" type="presParOf" srcId="{2DA52612-5472-4194-B9DC-AA77B61264D8}" destId="{84B31582-4ABD-4D74-923D-DCF3EF6F7D09}" srcOrd="0" destOrd="0" presId="urn:microsoft.com/office/officeart/2005/8/layout/hierarchy1"/>
    <dgm:cxn modelId="{A59D0996-5055-406E-8C1C-30091E7BA6A4}" type="presParOf" srcId="{84B31582-4ABD-4D74-923D-DCF3EF6F7D09}" destId="{241B42B3-641C-4EAC-8270-83EEEAA36968}" srcOrd="0" destOrd="0" presId="urn:microsoft.com/office/officeart/2005/8/layout/hierarchy1"/>
    <dgm:cxn modelId="{78832124-C103-405E-81AC-841C0B632913}" type="presParOf" srcId="{84B31582-4ABD-4D74-923D-DCF3EF6F7D09}" destId="{E95EE0E8-DD53-462B-B5D1-BDC9C446FAEE}" srcOrd="1" destOrd="0" presId="urn:microsoft.com/office/officeart/2005/8/layout/hierarchy1"/>
    <dgm:cxn modelId="{F8B9E340-13AD-47C5-9A79-C18C62E7025E}" type="presParOf" srcId="{2DA52612-5472-4194-B9DC-AA77B61264D8}" destId="{BABAA7C6-F3D9-4654-9903-1B9A6638CC7E}" srcOrd="1" destOrd="0" presId="urn:microsoft.com/office/officeart/2005/8/layout/hierarchy1"/>
    <dgm:cxn modelId="{ACFF9FE5-A544-4D6B-86B6-449EFE120492}" type="presParOf" srcId="{3410212F-2DD1-4E50-B4B9-FF4BBBEFEA8C}" destId="{E105C90C-F38E-450A-9880-1D258D1B5CE4}" srcOrd="2" destOrd="0" presId="urn:microsoft.com/office/officeart/2005/8/layout/hierarchy1"/>
    <dgm:cxn modelId="{F869DE93-F0B3-4172-808D-5E84469E326F}" type="presParOf" srcId="{3410212F-2DD1-4E50-B4B9-FF4BBBEFEA8C}" destId="{95EA822D-6D86-4604-8A8C-FC1799711FE1}" srcOrd="3" destOrd="0" presId="urn:microsoft.com/office/officeart/2005/8/layout/hierarchy1"/>
    <dgm:cxn modelId="{3BA2E0F9-7300-4F69-BF59-38DC92D6C642}" type="presParOf" srcId="{95EA822D-6D86-4604-8A8C-FC1799711FE1}" destId="{9CD23496-3924-427B-ADA4-9EFD8EABF147}" srcOrd="0" destOrd="0" presId="urn:microsoft.com/office/officeart/2005/8/layout/hierarchy1"/>
    <dgm:cxn modelId="{C857EB38-B620-44DE-953A-00512A30D309}" type="presParOf" srcId="{9CD23496-3924-427B-ADA4-9EFD8EABF147}" destId="{E43601CC-4EEE-40AB-A9BC-EE40BFE940A9}" srcOrd="0" destOrd="0" presId="urn:microsoft.com/office/officeart/2005/8/layout/hierarchy1"/>
    <dgm:cxn modelId="{AABA4230-D1BF-462D-8BF8-0995CEF08B7A}" type="presParOf" srcId="{9CD23496-3924-427B-ADA4-9EFD8EABF147}" destId="{8B4448C6-E0C6-46DC-9CF1-3398697416BF}" srcOrd="1" destOrd="0" presId="urn:microsoft.com/office/officeart/2005/8/layout/hierarchy1"/>
    <dgm:cxn modelId="{CEBDFAD4-673F-43C5-9F31-32E03B173F8B}" type="presParOf" srcId="{95EA822D-6D86-4604-8A8C-FC1799711FE1}" destId="{2454C7D3-6B89-4B69-B007-E318E38D4862}" srcOrd="1" destOrd="0" presId="urn:microsoft.com/office/officeart/2005/8/layout/hierarchy1"/>
    <dgm:cxn modelId="{D7DDEE4C-44E4-4F27-AEB8-4722603014AF}" type="presParOf" srcId="{3410212F-2DD1-4E50-B4B9-FF4BBBEFEA8C}" destId="{2F417A36-C701-449B-AA25-0287EDD2758A}" srcOrd="4" destOrd="0" presId="urn:microsoft.com/office/officeart/2005/8/layout/hierarchy1"/>
    <dgm:cxn modelId="{9F1B8FB1-202C-46E8-90C9-13D0C77A8701}" type="presParOf" srcId="{3410212F-2DD1-4E50-B4B9-FF4BBBEFEA8C}" destId="{1CD6EEA2-F769-45EA-B0BA-3AFD7AC83699}" srcOrd="5" destOrd="0" presId="urn:microsoft.com/office/officeart/2005/8/layout/hierarchy1"/>
    <dgm:cxn modelId="{FD6AC871-969B-4874-B803-A2A78FE8F4A8}" type="presParOf" srcId="{1CD6EEA2-F769-45EA-B0BA-3AFD7AC83699}" destId="{5344A9D8-5D63-4BDD-A171-602EE16C8D25}" srcOrd="0" destOrd="0" presId="urn:microsoft.com/office/officeart/2005/8/layout/hierarchy1"/>
    <dgm:cxn modelId="{F226C8D4-B915-4A36-8F55-58DA43C2D35C}" type="presParOf" srcId="{5344A9D8-5D63-4BDD-A171-602EE16C8D25}" destId="{40E61562-630B-4F45-ADC4-C25BDD92D565}" srcOrd="0" destOrd="0" presId="urn:microsoft.com/office/officeart/2005/8/layout/hierarchy1"/>
    <dgm:cxn modelId="{B8BB62BB-537D-476D-84D3-C923783C1E6B}" type="presParOf" srcId="{5344A9D8-5D63-4BDD-A171-602EE16C8D25}" destId="{14190C0B-7D0B-4CBD-9CA6-5EBF244F41C8}" srcOrd="1" destOrd="0" presId="urn:microsoft.com/office/officeart/2005/8/layout/hierarchy1"/>
    <dgm:cxn modelId="{C12ADF95-CAFC-4E90-B688-12018F1BDED9}" type="presParOf" srcId="{1CD6EEA2-F769-45EA-B0BA-3AFD7AC83699}" destId="{1AA92962-EC7E-43F2-84BB-7CC4BF2BFCF6}" srcOrd="1" destOrd="0" presId="urn:microsoft.com/office/officeart/2005/8/layout/hierarchy1"/>
    <dgm:cxn modelId="{D8375885-4981-4310-96DC-8520CA975469}" type="presParOf" srcId="{1AA92962-EC7E-43F2-84BB-7CC4BF2BFCF6}" destId="{FA413314-299F-4C85-AD54-E68175959527}" srcOrd="0" destOrd="0" presId="urn:microsoft.com/office/officeart/2005/8/layout/hierarchy1"/>
    <dgm:cxn modelId="{C104D95F-AA42-48AB-A0D9-AC6FC780C92F}" type="presParOf" srcId="{1AA92962-EC7E-43F2-84BB-7CC4BF2BFCF6}" destId="{58C97881-105A-4498-95DE-0B8545CAE314}" srcOrd="1" destOrd="0" presId="urn:microsoft.com/office/officeart/2005/8/layout/hierarchy1"/>
    <dgm:cxn modelId="{9FCFEEDF-0BE5-4041-9835-390CDF293149}" type="presParOf" srcId="{58C97881-105A-4498-95DE-0B8545CAE314}" destId="{5C624D84-2180-4FAF-A09E-28B16AC053D6}" srcOrd="0" destOrd="0" presId="urn:microsoft.com/office/officeart/2005/8/layout/hierarchy1"/>
    <dgm:cxn modelId="{C591D4F4-1E66-43C2-8979-56D3F91A4FAA}" type="presParOf" srcId="{5C624D84-2180-4FAF-A09E-28B16AC053D6}" destId="{30B19651-936A-4E07-AAA7-109F5AE00026}" srcOrd="0" destOrd="0" presId="urn:microsoft.com/office/officeart/2005/8/layout/hierarchy1"/>
    <dgm:cxn modelId="{FCA8D2F1-3FDA-4514-99D5-7CD4457DD243}" type="presParOf" srcId="{5C624D84-2180-4FAF-A09E-28B16AC053D6}" destId="{C7D0D647-C95C-4BE4-A608-23FD112DA4BB}" srcOrd="1" destOrd="0" presId="urn:microsoft.com/office/officeart/2005/8/layout/hierarchy1"/>
    <dgm:cxn modelId="{2604C7A3-7E10-4581-A240-AF7A09A986FA}" type="presParOf" srcId="{58C97881-105A-4498-95DE-0B8545CAE314}" destId="{CB31556B-F8BE-42BB-A990-36B64972059A}" srcOrd="1" destOrd="0" presId="urn:microsoft.com/office/officeart/2005/8/layout/hierarchy1"/>
    <dgm:cxn modelId="{80367071-A071-49FC-9132-D3D3B2E0B794}" type="presParOf" srcId="{1AA92962-EC7E-43F2-84BB-7CC4BF2BFCF6}" destId="{BBCF2391-BF65-4B1E-9B8A-7E32CAD933E7}" srcOrd="2" destOrd="0" presId="urn:microsoft.com/office/officeart/2005/8/layout/hierarchy1"/>
    <dgm:cxn modelId="{980034EC-58EE-4A0E-AE68-0A2E1D1E1C82}" type="presParOf" srcId="{1AA92962-EC7E-43F2-84BB-7CC4BF2BFCF6}" destId="{81AD37BE-DE58-4043-A676-F417F1C10313}" srcOrd="3" destOrd="0" presId="urn:microsoft.com/office/officeart/2005/8/layout/hierarchy1"/>
    <dgm:cxn modelId="{D4AF1F89-399E-406F-B486-CD1CADFE35FC}" type="presParOf" srcId="{81AD37BE-DE58-4043-A676-F417F1C10313}" destId="{58EBE504-B93E-4B06-9A56-266751056BF6}" srcOrd="0" destOrd="0" presId="urn:microsoft.com/office/officeart/2005/8/layout/hierarchy1"/>
    <dgm:cxn modelId="{22CF96D2-77F1-4B25-B0A2-17A604C0E870}" type="presParOf" srcId="{58EBE504-B93E-4B06-9A56-266751056BF6}" destId="{47E6D084-A7C0-45A2-B7F7-DB67EECA9761}" srcOrd="0" destOrd="0" presId="urn:microsoft.com/office/officeart/2005/8/layout/hierarchy1"/>
    <dgm:cxn modelId="{8C4018EB-5424-42FF-B98A-8A9175F293CE}" type="presParOf" srcId="{58EBE504-B93E-4B06-9A56-266751056BF6}" destId="{F44E45EA-22ED-493C-BEB5-7CE4BA9CF37F}" srcOrd="1" destOrd="0" presId="urn:microsoft.com/office/officeart/2005/8/layout/hierarchy1"/>
    <dgm:cxn modelId="{3528A7C4-E4C3-4C1D-8406-7C5DC53B3CD8}" type="presParOf" srcId="{81AD37BE-DE58-4043-A676-F417F1C10313}" destId="{EDFE7203-B21B-40FE-B750-2DA0E936565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B960AE-308D-4188-AF7F-BBEF5CEC20C4}"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76BDBA6-DE07-4CB1-8624-0D2D2496103E}">
      <dgm:prSet/>
      <dgm:spPr/>
      <dgm:t>
        <a:bodyPr/>
        <a:lstStyle/>
        <a:p>
          <a:pPr rtl="0"/>
          <a:r>
            <a:rPr lang="en-US">
              <a:latin typeface="Calibri Light" panose="020F0302020204030204"/>
            </a:rPr>
            <a:t>Our</a:t>
          </a:r>
          <a:r>
            <a:rPr lang="en-US"/>
            <a:t> group will need to take steps to secure our project in case of </a:t>
          </a:r>
          <a:r>
            <a:rPr lang="en-US">
              <a:latin typeface="Calibri Light" panose="020F0302020204030204"/>
            </a:rPr>
            <a:t>risk frution</a:t>
          </a:r>
          <a:endParaRPr lang="en-US"/>
        </a:p>
      </dgm:t>
    </dgm:pt>
    <dgm:pt modelId="{2A3F5E4E-4032-4B2D-9B3F-E17218158342}" type="parTrans" cxnId="{1CA85E85-CA7E-4E12-AA41-EF232C21BEF9}">
      <dgm:prSet/>
      <dgm:spPr/>
      <dgm:t>
        <a:bodyPr/>
        <a:lstStyle/>
        <a:p>
          <a:endParaRPr lang="en-US"/>
        </a:p>
      </dgm:t>
    </dgm:pt>
    <dgm:pt modelId="{B0970B4A-78B4-47E0-916B-F92F03D4FF31}" type="sibTrans" cxnId="{1CA85E85-CA7E-4E12-AA41-EF232C21BEF9}">
      <dgm:prSet/>
      <dgm:spPr/>
      <dgm:t>
        <a:bodyPr/>
        <a:lstStyle/>
        <a:p>
          <a:endParaRPr lang="en-US"/>
        </a:p>
      </dgm:t>
    </dgm:pt>
    <dgm:pt modelId="{43014CBD-1F92-440C-9D7B-BA9220D23D4A}">
      <dgm:prSet/>
      <dgm:spPr/>
      <dgm:t>
        <a:bodyPr/>
        <a:lstStyle/>
        <a:p>
          <a:r>
            <a:rPr lang="en-US"/>
            <a:t>Loss of a team member</a:t>
          </a:r>
        </a:p>
      </dgm:t>
    </dgm:pt>
    <dgm:pt modelId="{60DF718C-BFB4-4F39-8EAB-5018E3EB6323}" type="parTrans" cxnId="{DCA5F5A5-B366-4458-AF59-9CCEAD70BF63}">
      <dgm:prSet/>
      <dgm:spPr/>
      <dgm:t>
        <a:bodyPr/>
        <a:lstStyle/>
        <a:p>
          <a:endParaRPr lang="en-US"/>
        </a:p>
      </dgm:t>
    </dgm:pt>
    <dgm:pt modelId="{13B81E35-A7BB-406C-B887-810F53E9EC01}" type="sibTrans" cxnId="{DCA5F5A5-B366-4458-AF59-9CCEAD70BF63}">
      <dgm:prSet/>
      <dgm:spPr/>
      <dgm:t>
        <a:bodyPr/>
        <a:lstStyle/>
        <a:p>
          <a:endParaRPr lang="en-US"/>
        </a:p>
      </dgm:t>
    </dgm:pt>
    <dgm:pt modelId="{28858625-F1CE-48F7-9756-1987CB032D2C}">
      <dgm:prSet/>
      <dgm:spPr/>
      <dgm:t>
        <a:bodyPr/>
        <a:lstStyle/>
        <a:p>
          <a:r>
            <a:rPr lang="en-US"/>
            <a:t>Lack of contributions from one or more members</a:t>
          </a:r>
        </a:p>
      </dgm:t>
    </dgm:pt>
    <dgm:pt modelId="{8F69C8C7-2726-4A21-BFF3-5619B6D02B22}" type="parTrans" cxnId="{6ED8A919-8BF9-49C1-B670-A229CF2F4354}">
      <dgm:prSet/>
      <dgm:spPr/>
      <dgm:t>
        <a:bodyPr/>
        <a:lstStyle/>
        <a:p>
          <a:endParaRPr lang="en-US"/>
        </a:p>
      </dgm:t>
    </dgm:pt>
    <dgm:pt modelId="{7158169D-A827-49D9-B807-611C725CEC0E}" type="sibTrans" cxnId="{6ED8A919-8BF9-49C1-B670-A229CF2F4354}">
      <dgm:prSet/>
      <dgm:spPr/>
      <dgm:t>
        <a:bodyPr/>
        <a:lstStyle/>
        <a:p>
          <a:endParaRPr lang="en-US"/>
        </a:p>
      </dgm:t>
    </dgm:pt>
    <dgm:pt modelId="{22C6DF99-7215-4CCB-A54B-52BBF8C2AA86}">
      <dgm:prSet/>
      <dgm:spPr/>
      <dgm:t>
        <a:bodyPr/>
        <a:lstStyle/>
        <a:p>
          <a:r>
            <a:rPr lang="en-US"/>
            <a:t>Timeline challenges</a:t>
          </a:r>
        </a:p>
      </dgm:t>
    </dgm:pt>
    <dgm:pt modelId="{4120AF1B-5EF2-4A30-823C-9D40357D0C62}" type="parTrans" cxnId="{3A4E1910-3614-4DBF-A376-BAEAAC2481FD}">
      <dgm:prSet/>
      <dgm:spPr/>
      <dgm:t>
        <a:bodyPr/>
        <a:lstStyle/>
        <a:p>
          <a:endParaRPr lang="en-US"/>
        </a:p>
      </dgm:t>
    </dgm:pt>
    <dgm:pt modelId="{6D938B8A-6EAB-4FF1-90B9-676F1D97F2C7}" type="sibTrans" cxnId="{3A4E1910-3614-4DBF-A376-BAEAAC2481FD}">
      <dgm:prSet/>
      <dgm:spPr/>
      <dgm:t>
        <a:bodyPr/>
        <a:lstStyle/>
        <a:p>
          <a:endParaRPr lang="en-US"/>
        </a:p>
      </dgm:t>
    </dgm:pt>
    <dgm:pt modelId="{EDB3ECA7-96FA-4DAC-9BA3-9D69DC53C5C3}">
      <dgm:prSet/>
      <dgm:spPr/>
      <dgm:t>
        <a:bodyPr/>
        <a:lstStyle/>
        <a:p>
          <a:r>
            <a:rPr lang="en-US"/>
            <a:t>Scope issues</a:t>
          </a:r>
        </a:p>
      </dgm:t>
    </dgm:pt>
    <dgm:pt modelId="{8A863232-5D0A-4928-80D6-8C53E80C3336}" type="parTrans" cxnId="{749D4522-B379-43A3-8361-9F60211094F3}">
      <dgm:prSet/>
      <dgm:spPr/>
      <dgm:t>
        <a:bodyPr/>
        <a:lstStyle/>
        <a:p>
          <a:endParaRPr lang="en-US"/>
        </a:p>
      </dgm:t>
    </dgm:pt>
    <dgm:pt modelId="{C8EC950C-223F-43DE-BFB1-7AAE0B0F4B6B}" type="sibTrans" cxnId="{749D4522-B379-43A3-8361-9F60211094F3}">
      <dgm:prSet/>
      <dgm:spPr/>
      <dgm:t>
        <a:bodyPr/>
        <a:lstStyle/>
        <a:p>
          <a:endParaRPr lang="en-US"/>
        </a:p>
      </dgm:t>
    </dgm:pt>
    <dgm:pt modelId="{C417665B-3B55-42E4-929B-4455F9135DF0}">
      <dgm:prSet/>
      <dgm:spPr/>
      <dgm:t>
        <a:bodyPr/>
        <a:lstStyle/>
        <a:p>
          <a:r>
            <a:rPr lang="en-US"/>
            <a:t>Addressing these issues</a:t>
          </a:r>
        </a:p>
      </dgm:t>
    </dgm:pt>
    <dgm:pt modelId="{84CC5A50-6F88-4D19-B140-7479CECA814E}" type="parTrans" cxnId="{8D51D0C8-6402-4E7C-A791-3AA79D5DB083}">
      <dgm:prSet/>
      <dgm:spPr/>
      <dgm:t>
        <a:bodyPr/>
        <a:lstStyle/>
        <a:p>
          <a:endParaRPr lang="en-US"/>
        </a:p>
      </dgm:t>
    </dgm:pt>
    <dgm:pt modelId="{A1C34166-68CF-4648-9045-62CD2C7C6CB1}" type="sibTrans" cxnId="{8D51D0C8-6402-4E7C-A791-3AA79D5DB083}">
      <dgm:prSet/>
      <dgm:spPr/>
      <dgm:t>
        <a:bodyPr/>
        <a:lstStyle/>
        <a:p>
          <a:endParaRPr lang="en-US"/>
        </a:p>
      </dgm:t>
    </dgm:pt>
    <dgm:pt modelId="{F0BB9352-7459-4D7F-9947-112C226FDA28}">
      <dgm:prSet/>
      <dgm:spPr/>
      <dgm:t>
        <a:bodyPr/>
        <a:lstStyle/>
        <a:p>
          <a:r>
            <a:rPr lang="en-US"/>
            <a:t>Each team member should assist in identifying the problem situation</a:t>
          </a:r>
        </a:p>
      </dgm:t>
    </dgm:pt>
    <dgm:pt modelId="{638BA2AD-914C-4590-9541-612B7AC12ABE}" type="parTrans" cxnId="{46E35B3A-1AA9-4DEC-8B5B-536B5607AB97}">
      <dgm:prSet/>
      <dgm:spPr/>
      <dgm:t>
        <a:bodyPr/>
        <a:lstStyle/>
        <a:p>
          <a:endParaRPr lang="en-US"/>
        </a:p>
      </dgm:t>
    </dgm:pt>
    <dgm:pt modelId="{C34CAFF3-B1BD-476B-BC78-60D0A59E4C26}" type="sibTrans" cxnId="{46E35B3A-1AA9-4DEC-8B5B-536B5607AB97}">
      <dgm:prSet/>
      <dgm:spPr/>
      <dgm:t>
        <a:bodyPr/>
        <a:lstStyle/>
        <a:p>
          <a:endParaRPr lang="en-US"/>
        </a:p>
      </dgm:t>
    </dgm:pt>
    <dgm:pt modelId="{7E5E9509-4E91-4FBF-8879-484FDF77E65F}">
      <dgm:prSet/>
      <dgm:spPr/>
      <dgm:t>
        <a:bodyPr/>
        <a:lstStyle/>
        <a:p>
          <a:r>
            <a:rPr lang="en-US"/>
            <a:t>Cooperate with other members to determine the best path forward </a:t>
          </a:r>
        </a:p>
      </dgm:t>
    </dgm:pt>
    <dgm:pt modelId="{5CF0CA0D-8D5C-4A2E-A2BF-BF327AB3FB18}" type="parTrans" cxnId="{258A7F53-2FFB-4ED0-9F75-00D002AAFC6E}">
      <dgm:prSet/>
      <dgm:spPr/>
      <dgm:t>
        <a:bodyPr/>
        <a:lstStyle/>
        <a:p>
          <a:endParaRPr lang="en-US"/>
        </a:p>
      </dgm:t>
    </dgm:pt>
    <dgm:pt modelId="{1EA678B5-C199-4457-B712-F1CF3C1B23E6}" type="sibTrans" cxnId="{258A7F53-2FFB-4ED0-9F75-00D002AAFC6E}">
      <dgm:prSet/>
      <dgm:spPr/>
      <dgm:t>
        <a:bodyPr/>
        <a:lstStyle/>
        <a:p>
          <a:endParaRPr lang="en-US"/>
        </a:p>
      </dgm:t>
    </dgm:pt>
    <dgm:pt modelId="{E6B93AD0-82F4-448C-B828-F6E753DFF068}">
      <dgm:prSet/>
      <dgm:spPr/>
      <dgm:t>
        <a:bodyPr/>
        <a:lstStyle/>
        <a:p>
          <a:r>
            <a:rPr lang="en-US"/>
            <a:t>This might include splitting and distributing additional action items to finish the project on time</a:t>
          </a:r>
        </a:p>
      </dgm:t>
    </dgm:pt>
    <dgm:pt modelId="{BA2F8143-FBA7-4346-B9B1-F705DF672C29}" type="parTrans" cxnId="{BA366606-D680-4C03-8C57-9C7FEA3E9441}">
      <dgm:prSet/>
      <dgm:spPr/>
      <dgm:t>
        <a:bodyPr/>
        <a:lstStyle/>
        <a:p>
          <a:endParaRPr lang="en-US"/>
        </a:p>
      </dgm:t>
    </dgm:pt>
    <dgm:pt modelId="{D0CFA616-94BB-4C0C-B489-6E54F7A5446E}" type="sibTrans" cxnId="{BA366606-D680-4C03-8C57-9C7FEA3E9441}">
      <dgm:prSet/>
      <dgm:spPr/>
      <dgm:t>
        <a:bodyPr/>
        <a:lstStyle/>
        <a:p>
          <a:endParaRPr lang="en-US"/>
        </a:p>
      </dgm:t>
    </dgm:pt>
    <dgm:pt modelId="{8691F6A4-5C17-4B2D-A903-7F91F47EDEB4}" type="pres">
      <dgm:prSet presAssocID="{90B960AE-308D-4188-AF7F-BBEF5CEC20C4}" presName="Name0" presStyleCnt="0">
        <dgm:presLayoutVars>
          <dgm:dir/>
          <dgm:animLvl val="lvl"/>
          <dgm:resizeHandles val="exact"/>
        </dgm:presLayoutVars>
      </dgm:prSet>
      <dgm:spPr/>
    </dgm:pt>
    <dgm:pt modelId="{1E22A7A6-7EA8-4D2D-8E79-57F7DF69EE80}" type="pres">
      <dgm:prSet presAssocID="{A76BDBA6-DE07-4CB1-8624-0D2D2496103E}" presName="composite" presStyleCnt="0"/>
      <dgm:spPr/>
    </dgm:pt>
    <dgm:pt modelId="{BCD74AEE-CAF9-457B-8CB8-992DCC5B7C6A}" type="pres">
      <dgm:prSet presAssocID="{A76BDBA6-DE07-4CB1-8624-0D2D2496103E}" presName="parTx" presStyleLbl="alignNode1" presStyleIdx="0" presStyleCnt="2">
        <dgm:presLayoutVars>
          <dgm:chMax val="0"/>
          <dgm:chPref val="0"/>
          <dgm:bulletEnabled val="1"/>
        </dgm:presLayoutVars>
      </dgm:prSet>
      <dgm:spPr/>
    </dgm:pt>
    <dgm:pt modelId="{231684DF-2F39-4269-BACC-D2DDECA7FFC4}" type="pres">
      <dgm:prSet presAssocID="{A76BDBA6-DE07-4CB1-8624-0D2D2496103E}" presName="desTx" presStyleLbl="alignAccFollowNode1" presStyleIdx="0" presStyleCnt="2">
        <dgm:presLayoutVars>
          <dgm:bulletEnabled val="1"/>
        </dgm:presLayoutVars>
      </dgm:prSet>
      <dgm:spPr/>
    </dgm:pt>
    <dgm:pt modelId="{C601D2ED-C082-4E42-A986-A211F7D9247F}" type="pres">
      <dgm:prSet presAssocID="{B0970B4A-78B4-47E0-916B-F92F03D4FF31}" presName="space" presStyleCnt="0"/>
      <dgm:spPr/>
    </dgm:pt>
    <dgm:pt modelId="{94F6B1CE-2DE8-4A5C-A940-E7CF6F2FF79E}" type="pres">
      <dgm:prSet presAssocID="{C417665B-3B55-42E4-929B-4455F9135DF0}" presName="composite" presStyleCnt="0"/>
      <dgm:spPr/>
    </dgm:pt>
    <dgm:pt modelId="{B979DD1D-87C3-46BC-A69C-97F8611E31E3}" type="pres">
      <dgm:prSet presAssocID="{C417665B-3B55-42E4-929B-4455F9135DF0}" presName="parTx" presStyleLbl="alignNode1" presStyleIdx="1" presStyleCnt="2">
        <dgm:presLayoutVars>
          <dgm:chMax val="0"/>
          <dgm:chPref val="0"/>
          <dgm:bulletEnabled val="1"/>
        </dgm:presLayoutVars>
      </dgm:prSet>
      <dgm:spPr/>
    </dgm:pt>
    <dgm:pt modelId="{AF35336F-8288-46E5-B041-CADF78BDCAF6}" type="pres">
      <dgm:prSet presAssocID="{C417665B-3B55-42E4-929B-4455F9135DF0}" presName="desTx" presStyleLbl="alignAccFollowNode1" presStyleIdx="1" presStyleCnt="2">
        <dgm:presLayoutVars>
          <dgm:bulletEnabled val="1"/>
        </dgm:presLayoutVars>
      </dgm:prSet>
      <dgm:spPr/>
    </dgm:pt>
  </dgm:ptLst>
  <dgm:cxnLst>
    <dgm:cxn modelId="{BA366606-D680-4C03-8C57-9C7FEA3E9441}" srcId="{7E5E9509-4E91-4FBF-8879-484FDF77E65F}" destId="{E6B93AD0-82F4-448C-B828-F6E753DFF068}" srcOrd="0" destOrd="0" parTransId="{BA2F8143-FBA7-4346-B9B1-F705DF672C29}" sibTransId="{D0CFA616-94BB-4C0C-B489-6E54F7A5446E}"/>
    <dgm:cxn modelId="{3A4E1910-3614-4DBF-A376-BAEAAC2481FD}" srcId="{A76BDBA6-DE07-4CB1-8624-0D2D2496103E}" destId="{22C6DF99-7215-4CCB-A54B-52BBF8C2AA86}" srcOrd="2" destOrd="0" parTransId="{4120AF1B-5EF2-4A30-823C-9D40357D0C62}" sibTransId="{6D938B8A-6EAB-4FF1-90B9-676F1D97F2C7}"/>
    <dgm:cxn modelId="{D8039F10-B3CE-49CF-989C-3C43E3E46726}" type="presOf" srcId="{22C6DF99-7215-4CCB-A54B-52BBF8C2AA86}" destId="{231684DF-2F39-4269-BACC-D2DDECA7FFC4}" srcOrd="0" destOrd="2" presId="urn:microsoft.com/office/officeart/2005/8/layout/hList1"/>
    <dgm:cxn modelId="{6ED8A919-8BF9-49C1-B670-A229CF2F4354}" srcId="{A76BDBA6-DE07-4CB1-8624-0D2D2496103E}" destId="{28858625-F1CE-48F7-9756-1987CB032D2C}" srcOrd="1" destOrd="0" parTransId="{8F69C8C7-2726-4A21-BFF3-5619B6D02B22}" sibTransId="{7158169D-A827-49D9-B807-611C725CEC0E}"/>
    <dgm:cxn modelId="{749D4522-B379-43A3-8361-9F60211094F3}" srcId="{A76BDBA6-DE07-4CB1-8624-0D2D2496103E}" destId="{EDB3ECA7-96FA-4DAC-9BA3-9D69DC53C5C3}" srcOrd="3" destOrd="0" parTransId="{8A863232-5D0A-4928-80D6-8C53E80C3336}" sibTransId="{C8EC950C-223F-43DE-BFB1-7AAE0B0F4B6B}"/>
    <dgm:cxn modelId="{04E17B27-FE52-4831-B969-C878580884C1}" type="presOf" srcId="{F0BB9352-7459-4D7F-9947-112C226FDA28}" destId="{AF35336F-8288-46E5-B041-CADF78BDCAF6}" srcOrd="0" destOrd="0" presId="urn:microsoft.com/office/officeart/2005/8/layout/hList1"/>
    <dgm:cxn modelId="{46E35B3A-1AA9-4DEC-8B5B-536B5607AB97}" srcId="{C417665B-3B55-42E4-929B-4455F9135DF0}" destId="{F0BB9352-7459-4D7F-9947-112C226FDA28}" srcOrd="0" destOrd="0" parTransId="{638BA2AD-914C-4590-9541-612B7AC12ABE}" sibTransId="{C34CAFF3-B1BD-476B-BC78-60D0A59E4C26}"/>
    <dgm:cxn modelId="{1A8AFB4D-7201-4AD9-A3D2-309F9B4C1EC5}" type="presOf" srcId="{C417665B-3B55-42E4-929B-4455F9135DF0}" destId="{B979DD1D-87C3-46BC-A69C-97F8611E31E3}" srcOrd="0" destOrd="0" presId="urn:microsoft.com/office/officeart/2005/8/layout/hList1"/>
    <dgm:cxn modelId="{258A7F53-2FFB-4ED0-9F75-00D002AAFC6E}" srcId="{C417665B-3B55-42E4-929B-4455F9135DF0}" destId="{7E5E9509-4E91-4FBF-8879-484FDF77E65F}" srcOrd="1" destOrd="0" parTransId="{5CF0CA0D-8D5C-4A2E-A2BF-BF327AB3FB18}" sibTransId="{1EA678B5-C199-4457-B712-F1CF3C1B23E6}"/>
    <dgm:cxn modelId="{887FB475-712F-4B7D-B1BF-18FC5A0781C6}" type="presOf" srcId="{28858625-F1CE-48F7-9756-1987CB032D2C}" destId="{231684DF-2F39-4269-BACC-D2DDECA7FFC4}" srcOrd="0" destOrd="1" presId="urn:microsoft.com/office/officeart/2005/8/layout/hList1"/>
    <dgm:cxn modelId="{B8038E5A-2A3B-46D3-9BA1-0BBCE027442A}" type="presOf" srcId="{A76BDBA6-DE07-4CB1-8624-0D2D2496103E}" destId="{BCD74AEE-CAF9-457B-8CB8-992DCC5B7C6A}" srcOrd="0" destOrd="0" presId="urn:microsoft.com/office/officeart/2005/8/layout/hList1"/>
    <dgm:cxn modelId="{1CA85E85-CA7E-4E12-AA41-EF232C21BEF9}" srcId="{90B960AE-308D-4188-AF7F-BBEF5CEC20C4}" destId="{A76BDBA6-DE07-4CB1-8624-0D2D2496103E}" srcOrd="0" destOrd="0" parTransId="{2A3F5E4E-4032-4B2D-9B3F-E17218158342}" sibTransId="{B0970B4A-78B4-47E0-916B-F92F03D4FF31}"/>
    <dgm:cxn modelId="{A5409897-C1FB-45DA-9652-05D08C06D01A}" type="presOf" srcId="{E6B93AD0-82F4-448C-B828-F6E753DFF068}" destId="{AF35336F-8288-46E5-B041-CADF78BDCAF6}" srcOrd="0" destOrd="2" presId="urn:microsoft.com/office/officeart/2005/8/layout/hList1"/>
    <dgm:cxn modelId="{B5F41A9A-CF19-4ED6-8304-EB002DE69E43}" type="presOf" srcId="{EDB3ECA7-96FA-4DAC-9BA3-9D69DC53C5C3}" destId="{231684DF-2F39-4269-BACC-D2DDECA7FFC4}" srcOrd="0" destOrd="3" presId="urn:microsoft.com/office/officeart/2005/8/layout/hList1"/>
    <dgm:cxn modelId="{DCA5F5A5-B366-4458-AF59-9CCEAD70BF63}" srcId="{A76BDBA6-DE07-4CB1-8624-0D2D2496103E}" destId="{43014CBD-1F92-440C-9D7B-BA9220D23D4A}" srcOrd="0" destOrd="0" parTransId="{60DF718C-BFB4-4F39-8EAB-5018E3EB6323}" sibTransId="{13B81E35-A7BB-406C-B887-810F53E9EC01}"/>
    <dgm:cxn modelId="{D59FF3A9-530E-4A02-B978-25D9D768BFEA}" type="presOf" srcId="{90B960AE-308D-4188-AF7F-BBEF5CEC20C4}" destId="{8691F6A4-5C17-4B2D-A903-7F91F47EDEB4}" srcOrd="0" destOrd="0" presId="urn:microsoft.com/office/officeart/2005/8/layout/hList1"/>
    <dgm:cxn modelId="{528E2DB8-C556-4262-B288-E0743CD293C7}" type="presOf" srcId="{43014CBD-1F92-440C-9D7B-BA9220D23D4A}" destId="{231684DF-2F39-4269-BACC-D2DDECA7FFC4}" srcOrd="0" destOrd="0" presId="urn:microsoft.com/office/officeart/2005/8/layout/hList1"/>
    <dgm:cxn modelId="{8D51D0C8-6402-4E7C-A791-3AA79D5DB083}" srcId="{90B960AE-308D-4188-AF7F-BBEF5CEC20C4}" destId="{C417665B-3B55-42E4-929B-4455F9135DF0}" srcOrd="1" destOrd="0" parTransId="{84CC5A50-6F88-4D19-B140-7479CECA814E}" sibTransId="{A1C34166-68CF-4648-9045-62CD2C7C6CB1}"/>
    <dgm:cxn modelId="{C5469FE2-6885-4AF1-BF86-14A183A11076}" type="presOf" srcId="{7E5E9509-4E91-4FBF-8879-484FDF77E65F}" destId="{AF35336F-8288-46E5-B041-CADF78BDCAF6}" srcOrd="0" destOrd="1" presId="urn:microsoft.com/office/officeart/2005/8/layout/hList1"/>
    <dgm:cxn modelId="{3ECC6B55-FFA8-4303-8C5B-5F8ECA3B08EA}" type="presParOf" srcId="{8691F6A4-5C17-4B2D-A903-7F91F47EDEB4}" destId="{1E22A7A6-7EA8-4D2D-8E79-57F7DF69EE80}" srcOrd="0" destOrd="0" presId="urn:microsoft.com/office/officeart/2005/8/layout/hList1"/>
    <dgm:cxn modelId="{650B93E7-5422-47D5-9A43-FA0E0DDF3D97}" type="presParOf" srcId="{1E22A7A6-7EA8-4D2D-8E79-57F7DF69EE80}" destId="{BCD74AEE-CAF9-457B-8CB8-992DCC5B7C6A}" srcOrd="0" destOrd="0" presId="urn:microsoft.com/office/officeart/2005/8/layout/hList1"/>
    <dgm:cxn modelId="{E45DD441-874B-4E80-BA7E-298984B531A8}" type="presParOf" srcId="{1E22A7A6-7EA8-4D2D-8E79-57F7DF69EE80}" destId="{231684DF-2F39-4269-BACC-D2DDECA7FFC4}" srcOrd="1" destOrd="0" presId="urn:microsoft.com/office/officeart/2005/8/layout/hList1"/>
    <dgm:cxn modelId="{F2D35ECA-1844-4DFA-8E9D-18BE44A39821}" type="presParOf" srcId="{8691F6A4-5C17-4B2D-A903-7F91F47EDEB4}" destId="{C601D2ED-C082-4E42-A986-A211F7D9247F}" srcOrd="1" destOrd="0" presId="urn:microsoft.com/office/officeart/2005/8/layout/hList1"/>
    <dgm:cxn modelId="{EA14618B-6258-46CD-BDD3-A2C07AB80D94}" type="presParOf" srcId="{8691F6A4-5C17-4B2D-A903-7F91F47EDEB4}" destId="{94F6B1CE-2DE8-4A5C-A940-E7CF6F2FF79E}" srcOrd="2" destOrd="0" presId="urn:microsoft.com/office/officeart/2005/8/layout/hList1"/>
    <dgm:cxn modelId="{42EA91FC-94C9-4F79-9729-783A8EC71284}" type="presParOf" srcId="{94F6B1CE-2DE8-4A5C-A940-E7CF6F2FF79E}" destId="{B979DD1D-87C3-46BC-A69C-97F8611E31E3}" srcOrd="0" destOrd="0" presId="urn:microsoft.com/office/officeart/2005/8/layout/hList1"/>
    <dgm:cxn modelId="{24149F24-FB4A-4175-979D-A85FFEFDE31F}" type="presParOf" srcId="{94F6B1CE-2DE8-4A5C-A940-E7CF6F2FF79E}" destId="{AF35336F-8288-46E5-B041-CADF78BDCA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F2391-BF65-4B1E-9B8A-7E32CAD933E7}">
      <dsp:nvSpPr>
        <dsp:cNvPr id="0" name=""/>
        <dsp:cNvSpPr/>
      </dsp:nvSpPr>
      <dsp:spPr>
        <a:xfrm>
          <a:off x="8735187" y="2561012"/>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413314-299F-4C85-AD54-E68175959527}">
      <dsp:nvSpPr>
        <dsp:cNvPr id="0" name=""/>
        <dsp:cNvSpPr/>
      </dsp:nvSpPr>
      <dsp:spPr>
        <a:xfrm>
          <a:off x="7845623" y="2561012"/>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17A36-C701-449B-AA25-0287EDD2758A}">
      <dsp:nvSpPr>
        <dsp:cNvPr id="0" name=""/>
        <dsp:cNvSpPr/>
      </dsp:nvSpPr>
      <dsp:spPr>
        <a:xfrm>
          <a:off x="6066494" y="1213322"/>
          <a:ext cx="2668692" cy="423351"/>
        </a:xfrm>
        <a:custGeom>
          <a:avLst/>
          <a:gdLst/>
          <a:ahLst/>
          <a:cxnLst/>
          <a:rect l="0" t="0" r="0" b="0"/>
          <a:pathLst>
            <a:path>
              <a:moveTo>
                <a:pt x="0" y="0"/>
              </a:moveTo>
              <a:lnTo>
                <a:pt x="0" y="288501"/>
              </a:lnTo>
              <a:lnTo>
                <a:pt x="2668692" y="288501"/>
              </a:lnTo>
              <a:lnTo>
                <a:pt x="2668692"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05C90C-F38E-450A-9880-1D258D1B5CE4}">
      <dsp:nvSpPr>
        <dsp:cNvPr id="0" name=""/>
        <dsp:cNvSpPr/>
      </dsp:nvSpPr>
      <dsp:spPr>
        <a:xfrm>
          <a:off x="5176930" y="1213322"/>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FE32A7-5AA6-4C42-92CB-DB93C14A6606}">
      <dsp:nvSpPr>
        <dsp:cNvPr id="0" name=""/>
        <dsp:cNvSpPr/>
      </dsp:nvSpPr>
      <dsp:spPr>
        <a:xfrm>
          <a:off x="3397801" y="2561012"/>
          <a:ext cx="2668692" cy="423351"/>
        </a:xfrm>
        <a:custGeom>
          <a:avLst/>
          <a:gdLst/>
          <a:ahLst/>
          <a:cxnLst/>
          <a:rect l="0" t="0" r="0" b="0"/>
          <a:pathLst>
            <a:path>
              <a:moveTo>
                <a:pt x="0" y="0"/>
              </a:moveTo>
              <a:lnTo>
                <a:pt x="0" y="288501"/>
              </a:lnTo>
              <a:lnTo>
                <a:pt x="2668692" y="288501"/>
              </a:lnTo>
              <a:lnTo>
                <a:pt x="2668692"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44ED04-9631-492C-8495-EE16E9E27065}">
      <dsp:nvSpPr>
        <dsp:cNvPr id="0" name=""/>
        <dsp:cNvSpPr/>
      </dsp:nvSpPr>
      <dsp:spPr>
        <a:xfrm>
          <a:off x="3397801" y="2561012"/>
          <a:ext cx="889564" cy="423351"/>
        </a:xfrm>
        <a:custGeom>
          <a:avLst/>
          <a:gdLst/>
          <a:ahLst/>
          <a:cxnLst/>
          <a:rect l="0" t="0" r="0" b="0"/>
          <a:pathLst>
            <a:path>
              <a:moveTo>
                <a:pt x="0" y="0"/>
              </a:moveTo>
              <a:lnTo>
                <a:pt x="0" y="288501"/>
              </a:lnTo>
              <a:lnTo>
                <a:pt x="889564" y="288501"/>
              </a:lnTo>
              <a:lnTo>
                <a:pt x="889564"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99876E-4F8F-4EC2-B5BC-BAE4554E0CAB}">
      <dsp:nvSpPr>
        <dsp:cNvPr id="0" name=""/>
        <dsp:cNvSpPr/>
      </dsp:nvSpPr>
      <dsp:spPr>
        <a:xfrm>
          <a:off x="2508237" y="2561012"/>
          <a:ext cx="889564" cy="423351"/>
        </a:xfrm>
        <a:custGeom>
          <a:avLst/>
          <a:gdLst/>
          <a:ahLst/>
          <a:cxnLst/>
          <a:rect l="0" t="0" r="0" b="0"/>
          <a:pathLst>
            <a:path>
              <a:moveTo>
                <a:pt x="889564" y="0"/>
              </a:moveTo>
              <a:lnTo>
                <a:pt x="889564" y="288501"/>
              </a:lnTo>
              <a:lnTo>
                <a:pt x="0" y="288501"/>
              </a:lnTo>
              <a:lnTo>
                <a:pt x="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0E9BE1-11CC-42FE-8066-300B70BFA3B5}">
      <dsp:nvSpPr>
        <dsp:cNvPr id="0" name=""/>
        <dsp:cNvSpPr/>
      </dsp:nvSpPr>
      <dsp:spPr>
        <a:xfrm>
          <a:off x="729108" y="2561012"/>
          <a:ext cx="2668692" cy="423351"/>
        </a:xfrm>
        <a:custGeom>
          <a:avLst/>
          <a:gdLst/>
          <a:ahLst/>
          <a:cxnLst/>
          <a:rect l="0" t="0" r="0" b="0"/>
          <a:pathLst>
            <a:path>
              <a:moveTo>
                <a:pt x="2668692" y="0"/>
              </a:moveTo>
              <a:lnTo>
                <a:pt x="2668692" y="288501"/>
              </a:lnTo>
              <a:lnTo>
                <a:pt x="0" y="288501"/>
              </a:lnTo>
              <a:lnTo>
                <a:pt x="0" y="4233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B3148-9239-4A04-A7B9-2005EFF8B01A}">
      <dsp:nvSpPr>
        <dsp:cNvPr id="0" name=""/>
        <dsp:cNvSpPr/>
      </dsp:nvSpPr>
      <dsp:spPr>
        <a:xfrm>
          <a:off x="3397801" y="1213322"/>
          <a:ext cx="2668692" cy="423351"/>
        </a:xfrm>
        <a:custGeom>
          <a:avLst/>
          <a:gdLst/>
          <a:ahLst/>
          <a:cxnLst/>
          <a:rect l="0" t="0" r="0" b="0"/>
          <a:pathLst>
            <a:path>
              <a:moveTo>
                <a:pt x="2668692" y="0"/>
              </a:moveTo>
              <a:lnTo>
                <a:pt x="2668692" y="288501"/>
              </a:lnTo>
              <a:lnTo>
                <a:pt x="0" y="288501"/>
              </a:lnTo>
              <a:lnTo>
                <a:pt x="0" y="42335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064214-3E03-4628-AA00-C751AB5789E7}">
      <dsp:nvSpPr>
        <dsp:cNvPr id="0" name=""/>
        <dsp:cNvSpPr/>
      </dsp:nvSpPr>
      <dsp:spPr>
        <a:xfrm>
          <a:off x="5338669" y="288983"/>
          <a:ext cx="1455650" cy="924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E856D-007B-4FB9-8D44-607AA6686612}">
      <dsp:nvSpPr>
        <dsp:cNvPr id="0" name=""/>
        <dsp:cNvSpPr/>
      </dsp:nvSpPr>
      <dsp:spPr>
        <a:xfrm>
          <a:off x="5500408" y="44263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Front </a:t>
          </a:r>
          <a:r>
            <a:rPr lang="en-US" sz="1100" kern="1200">
              <a:latin typeface="Calibri Light" panose="020F0302020204030204"/>
            </a:rPr>
            <a:t>End!</a:t>
          </a:r>
          <a:r>
            <a:rPr lang="en-US" sz="1100" kern="1200"/>
            <a:t> -- a mock eCommerce web site</a:t>
          </a:r>
        </a:p>
      </dsp:txBody>
      <dsp:txXfrm>
        <a:off x="5527481" y="469708"/>
        <a:ext cx="1401504" cy="870192"/>
      </dsp:txXfrm>
    </dsp:sp>
    <dsp:sp modelId="{8C6AF453-A608-46CF-8BC3-AF6F7F31AF67}">
      <dsp:nvSpPr>
        <dsp:cNvPr id="0" name=""/>
        <dsp:cNvSpPr/>
      </dsp:nvSpPr>
      <dsp:spPr>
        <a:xfrm>
          <a:off x="2669976"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903E0F-8611-419E-8628-EC7646C2083D}">
      <dsp:nvSpPr>
        <dsp:cNvPr id="0" name=""/>
        <dsp:cNvSpPr/>
      </dsp:nvSpPr>
      <dsp:spPr>
        <a:xfrm>
          <a:off x="2831715"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JavaScript</a:t>
          </a:r>
        </a:p>
      </dsp:txBody>
      <dsp:txXfrm>
        <a:off x="2858788" y="1817398"/>
        <a:ext cx="1401504" cy="870192"/>
      </dsp:txXfrm>
    </dsp:sp>
    <dsp:sp modelId="{93A7FD27-B311-42DE-A15D-F2D12FF31DD0}">
      <dsp:nvSpPr>
        <dsp:cNvPr id="0" name=""/>
        <dsp:cNvSpPr/>
      </dsp:nvSpPr>
      <dsp:spPr>
        <a:xfrm>
          <a:off x="1283"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800E3-33A9-4C5C-B3F4-8F477530020B}">
      <dsp:nvSpPr>
        <dsp:cNvPr id="0" name=""/>
        <dsp:cNvSpPr/>
      </dsp:nvSpPr>
      <dsp:spPr>
        <a:xfrm>
          <a:off x="163022"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Language of the Web and React </a:t>
          </a:r>
        </a:p>
      </dsp:txBody>
      <dsp:txXfrm>
        <a:off x="190095" y="3165088"/>
        <a:ext cx="1401504" cy="870192"/>
      </dsp:txXfrm>
    </dsp:sp>
    <dsp:sp modelId="{30FB13FB-EEC4-430A-8801-6A52218D996F}">
      <dsp:nvSpPr>
        <dsp:cNvPr id="0" name=""/>
        <dsp:cNvSpPr/>
      </dsp:nvSpPr>
      <dsp:spPr>
        <a:xfrm>
          <a:off x="1780412"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C80B2-B640-4963-BE4A-FEFE823CF922}">
      <dsp:nvSpPr>
        <dsp:cNvPr id="0" name=""/>
        <dsp:cNvSpPr/>
      </dsp:nvSpPr>
      <dsp:spPr>
        <a:xfrm>
          <a:off x="1942151"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Very popular and well-established framework for component-based development of Web experiences</a:t>
          </a:r>
        </a:p>
      </dsp:txBody>
      <dsp:txXfrm>
        <a:off x="1969224" y="3165088"/>
        <a:ext cx="1401504" cy="870192"/>
      </dsp:txXfrm>
    </dsp:sp>
    <dsp:sp modelId="{5521C86B-B801-42CC-A5BF-C29607699CC7}">
      <dsp:nvSpPr>
        <dsp:cNvPr id="0" name=""/>
        <dsp:cNvSpPr/>
      </dsp:nvSpPr>
      <dsp:spPr>
        <a:xfrm>
          <a:off x="3559540"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16AD6-B27C-4940-9568-25ED15B474CD}">
      <dsp:nvSpPr>
        <dsp:cNvPr id="0" name=""/>
        <dsp:cNvSpPr/>
      </dsp:nvSpPr>
      <dsp:spPr>
        <a:xfrm>
          <a:off x="3721279"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Dynamic</a:t>
          </a:r>
        </a:p>
      </dsp:txBody>
      <dsp:txXfrm>
        <a:off x="3748352" y="3165088"/>
        <a:ext cx="1401504" cy="870192"/>
      </dsp:txXfrm>
    </dsp:sp>
    <dsp:sp modelId="{241B42B3-641C-4EAC-8270-83EEEAA36968}">
      <dsp:nvSpPr>
        <dsp:cNvPr id="0" name=""/>
        <dsp:cNvSpPr/>
      </dsp:nvSpPr>
      <dsp:spPr>
        <a:xfrm>
          <a:off x="5338669"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5EE0E8-DD53-462B-B5D1-BDC9C446FAEE}">
      <dsp:nvSpPr>
        <dsp:cNvPr id="0" name=""/>
        <dsp:cNvSpPr/>
      </dsp:nvSpPr>
      <dsp:spPr>
        <a:xfrm>
          <a:off x="5500408"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Runs at relatively high speed in modern web browsers and features a C-like syntax</a:t>
          </a:r>
        </a:p>
      </dsp:txBody>
      <dsp:txXfrm>
        <a:off x="5527481" y="3165088"/>
        <a:ext cx="1401504" cy="870192"/>
      </dsp:txXfrm>
    </dsp:sp>
    <dsp:sp modelId="{E43601CC-4EEE-40AB-A9BC-EE40BFE940A9}">
      <dsp:nvSpPr>
        <dsp:cNvPr id="0" name=""/>
        <dsp:cNvSpPr/>
      </dsp:nvSpPr>
      <dsp:spPr>
        <a:xfrm>
          <a:off x="4449105"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4448C6-E0C6-46DC-9CF1-3398697416BF}">
      <dsp:nvSpPr>
        <dsp:cNvPr id="0" name=""/>
        <dsp:cNvSpPr/>
      </dsp:nvSpPr>
      <dsp:spPr>
        <a:xfrm>
          <a:off x="4610844"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HTML5 and CSS3</a:t>
          </a:r>
        </a:p>
      </dsp:txBody>
      <dsp:txXfrm>
        <a:off x="4637917" y="1817398"/>
        <a:ext cx="1401504" cy="870192"/>
      </dsp:txXfrm>
    </dsp:sp>
    <dsp:sp modelId="{40E61562-630B-4F45-ADC4-C25BDD92D565}">
      <dsp:nvSpPr>
        <dsp:cNvPr id="0" name=""/>
        <dsp:cNvSpPr/>
      </dsp:nvSpPr>
      <dsp:spPr>
        <a:xfrm>
          <a:off x="8007362" y="1636673"/>
          <a:ext cx="1455650" cy="92433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90C0B-7D0B-4CBD-9CA6-5EBF244F41C8}">
      <dsp:nvSpPr>
        <dsp:cNvPr id="0" name=""/>
        <dsp:cNvSpPr/>
      </dsp:nvSpPr>
      <dsp:spPr>
        <a:xfrm>
          <a:off x="8169101" y="179032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React framework, running on Node.js</a:t>
          </a:r>
        </a:p>
      </dsp:txBody>
      <dsp:txXfrm>
        <a:off x="8196174" y="1817398"/>
        <a:ext cx="1401504" cy="870192"/>
      </dsp:txXfrm>
    </dsp:sp>
    <dsp:sp modelId="{30B19651-936A-4E07-AAA7-109F5AE00026}">
      <dsp:nvSpPr>
        <dsp:cNvPr id="0" name=""/>
        <dsp:cNvSpPr/>
      </dsp:nvSpPr>
      <dsp:spPr>
        <a:xfrm>
          <a:off x="7117798"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D0D647-C95C-4BE4-A608-23FD112DA4BB}">
      <dsp:nvSpPr>
        <dsp:cNvPr id="0" name=""/>
        <dsp:cNvSpPr/>
      </dsp:nvSpPr>
      <dsp:spPr>
        <a:xfrm>
          <a:off x="7279537"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React-based eCommerce framework</a:t>
          </a:r>
        </a:p>
      </dsp:txBody>
      <dsp:txXfrm>
        <a:off x="7306610" y="3165088"/>
        <a:ext cx="1401504" cy="870192"/>
      </dsp:txXfrm>
    </dsp:sp>
    <dsp:sp modelId="{47E6D084-A7C0-45A2-B7F7-DB67EECA9761}">
      <dsp:nvSpPr>
        <dsp:cNvPr id="0" name=""/>
        <dsp:cNvSpPr/>
      </dsp:nvSpPr>
      <dsp:spPr>
        <a:xfrm>
          <a:off x="8896926" y="2984363"/>
          <a:ext cx="1455650" cy="9243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4E45EA-22ED-493C-BEB5-7CE4BA9CF37F}">
      <dsp:nvSpPr>
        <dsp:cNvPr id="0" name=""/>
        <dsp:cNvSpPr/>
      </dsp:nvSpPr>
      <dsp:spPr>
        <a:xfrm>
          <a:off x="9058665" y="3138015"/>
          <a:ext cx="1455650" cy="92433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Key elements will be implemented as custom React components</a:t>
          </a:r>
        </a:p>
      </dsp:txBody>
      <dsp:txXfrm>
        <a:off x="9085738" y="3165088"/>
        <a:ext cx="1401504" cy="870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74AEE-CAF9-457B-8CB8-992DCC5B7C6A}">
      <dsp:nvSpPr>
        <dsp:cNvPr id="0" name=""/>
        <dsp:cNvSpPr/>
      </dsp:nvSpPr>
      <dsp:spPr>
        <a:xfrm>
          <a:off x="48" y="113471"/>
          <a:ext cx="4621351" cy="11271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US" sz="2200" kern="1200">
              <a:latin typeface="Calibri Light" panose="020F0302020204030204"/>
            </a:rPr>
            <a:t>Our</a:t>
          </a:r>
          <a:r>
            <a:rPr lang="en-US" sz="2200" kern="1200"/>
            <a:t> group will need to take steps to secure our project in case of </a:t>
          </a:r>
          <a:r>
            <a:rPr lang="en-US" sz="2200" kern="1200">
              <a:latin typeface="Calibri Light" panose="020F0302020204030204"/>
            </a:rPr>
            <a:t>risk frution</a:t>
          </a:r>
          <a:endParaRPr lang="en-US" sz="2200" kern="1200"/>
        </a:p>
      </dsp:txBody>
      <dsp:txXfrm>
        <a:off x="48" y="113471"/>
        <a:ext cx="4621351" cy="1127169"/>
      </dsp:txXfrm>
    </dsp:sp>
    <dsp:sp modelId="{231684DF-2F39-4269-BACC-D2DDECA7FFC4}">
      <dsp:nvSpPr>
        <dsp:cNvPr id="0" name=""/>
        <dsp:cNvSpPr/>
      </dsp:nvSpPr>
      <dsp:spPr>
        <a:xfrm>
          <a:off x="48" y="1240641"/>
          <a:ext cx="4621351" cy="25533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Loss of a team member</a:t>
          </a:r>
        </a:p>
        <a:p>
          <a:pPr marL="228600" lvl="1" indent="-228600" algn="l" defTabSz="977900">
            <a:lnSpc>
              <a:spcPct val="90000"/>
            </a:lnSpc>
            <a:spcBef>
              <a:spcPct val="0"/>
            </a:spcBef>
            <a:spcAft>
              <a:spcPct val="15000"/>
            </a:spcAft>
            <a:buChar char="•"/>
          </a:pPr>
          <a:r>
            <a:rPr lang="en-US" sz="2200" kern="1200"/>
            <a:t>Lack of contributions from one or more members</a:t>
          </a:r>
        </a:p>
        <a:p>
          <a:pPr marL="228600" lvl="1" indent="-228600" algn="l" defTabSz="977900">
            <a:lnSpc>
              <a:spcPct val="90000"/>
            </a:lnSpc>
            <a:spcBef>
              <a:spcPct val="0"/>
            </a:spcBef>
            <a:spcAft>
              <a:spcPct val="15000"/>
            </a:spcAft>
            <a:buChar char="•"/>
          </a:pPr>
          <a:r>
            <a:rPr lang="en-US" sz="2200" kern="1200"/>
            <a:t>Timeline challenges</a:t>
          </a:r>
        </a:p>
        <a:p>
          <a:pPr marL="228600" lvl="1" indent="-228600" algn="l" defTabSz="977900">
            <a:lnSpc>
              <a:spcPct val="90000"/>
            </a:lnSpc>
            <a:spcBef>
              <a:spcPct val="0"/>
            </a:spcBef>
            <a:spcAft>
              <a:spcPct val="15000"/>
            </a:spcAft>
            <a:buChar char="•"/>
          </a:pPr>
          <a:r>
            <a:rPr lang="en-US" sz="2200" kern="1200"/>
            <a:t>Scope issues</a:t>
          </a:r>
        </a:p>
      </dsp:txBody>
      <dsp:txXfrm>
        <a:off x="48" y="1240641"/>
        <a:ext cx="4621351" cy="2553364"/>
      </dsp:txXfrm>
    </dsp:sp>
    <dsp:sp modelId="{B979DD1D-87C3-46BC-A69C-97F8611E31E3}">
      <dsp:nvSpPr>
        <dsp:cNvPr id="0" name=""/>
        <dsp:cNvSpPr/>
      </dsp:nvSpPr>
      <dsp:spPr>
        <a:xfrm>
          <a:off x="5268389" y="113471"/>
          <a:ext cx="4621351" cy="11271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Addressing these issues</a:t>
          </a:r>
        </a:p>
      </dsp:txBody>
      <dsp:txXfrm>
        <a:off x="5268389" y="113471"/>
        <a:ext cx="4621351" cy="1127169"/>
      </dsp:txXfrm>
    </dsp:sp>
    <dsp:sp modelId="{AF35336F-8288-46E5-B041-CADF78BDCAF6}">
      <dsp:nvSpPr>
        <dsp:cNvPr id="0" name=""/>
        <dsp:cNvSpPr/>
      </dsp:nvSpPr>
      <dsp:spPr>
        <a:xfrm>
          <a:off x="5268389" y="1240641"/>
          <a:ext cx="4621351" cy="25533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Each team member should assist in identifying the problem situation</a:t>
          </a:r>
        </a:p>
        <a:p>
          <a:pPr marL="228600" lvl="1" indent="-228600" algn="l" defTabSz="977900">
            <a:lnSpc>
              <a:spcPct val="90000"/>
            </a:lnSpc>
            <a:spcBef>
              <a:spcPct val="0"/>
            </a:spcBef>
            <a:spcAft>
              <a:spcPct val="15000"/>
            </a:spcAft>
            <a:buChar char="•"/>
          </a:pPr>
          <a:r>
            <a:rPr lang="en-US" sz="2200" kern="1200"/>
            <a:t>Cooperate with other members to determine the best path forward </a:t>
          </a:r>
        </a:p>
        <a:p>
          <a:pPr marL="457200" lvl="2" indent="-228600" algn="l" defTabSz="977900">
            <a:lnSpc>
              <a:spcPct val="90000"/>
            </a:lnSpc>
            <a:spcBef>
              <a:spcPct val="0"/>
            </a:spcBef>
            <a:spcAft>
              <a:spcPct val="15000"/>
            </a:spcAft>
            <a:buChar char="•"/>
          </a:pPr>
          <a:r>
            <a:rPr lang="en-US" sz="2200" kern="1200"/>
            <a:t>This might include splitting and distributing additional action items to finish the project on time</a:t>
          </a:r>
        </a:p>
      </dsp:txBody>
      <dsp:txXfrm>
        <a:off x="5268389" y="1240641"/>
        <a:ext cx="4621351" cy="25533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hyperlink" Target="https://trello.com/b/EJKI3Vdw/kanban" TargetMode="External"/><Relationship Id="rId2" Type="http://schemas.openxmlformats.org/officeDocument/2006/relationships/hyperlink" Target="https://github.com/lightsixer/loyalty-stac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People working on ideas">
            <a:extLst>
              <a:ext uri="{FF2B5EF4-FFF2-40B4-BE49-F238E27FC236}">
                <a16:creationId xmlns:a16="http://schemas.microsoft.com/office/drawing/2014/main" id="{6DB23B80-4397-23B1-DD18-1A0BD2F775F1}"/>
              </a:ext>
            </a:extLst>
          </p:cNvPr>
          <p:cNvPicPr>
            <a:picLocks noChangeAspect="1"/>
          </p:cNvPicPr>
          <p:nvPr/>
        </p:nvPicPr>
        <p:blipFill rotWithShape="1">
          <a:blip r:embed="rId2">
            <a:alphaModFix amt="50000"/>
          </a:blip>
          <a:srcRect t="8991" r="-2" b="5037"/>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a:solidFill>
                  <a:srgbClr val="FFFFFF"/>
                </a:solidFill>
                <a:cs typeface="Calibri Light"/>
              </a:rPr>
              <a:t>Team Loyalty – Project Proposal Presentation</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b="1">
                <a:solidFill>
                  <a:srgbClr val="FFFFFF"/>
                </a:solidFill>
                <a:cs typeface="Calibri"/>
              </a:rPr>
              <a:t>CSCE 5430.004 (Spring 2023)</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A1BC39-E273-0083-B646-72F60F266804}"/>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cs typeface="Calibri Light"/>
              </a:rPr>
              <a:t>Data Layer</a:t>
            </a:r>
          </a:p>
        </p:txBody>
      </p:sp>
      <p:pic>
        <p:nvPicPr>
          <p:cNvPr id="4" name="Picture 4">
            <a:extLst>
              <a:ext uri="{FF2B5EF4-FFF2-40B4-BE49-F238E27FC236}">
                <a16:creationId xmlns:a16="http://schemas.microsoft.com/office/drawing/2014/main" id="{689161B1-3953-46E1-D542-9C8E678A2A26}"/>
              </a:ext>
            </a:extLst>
          </p:cNvPr>
          <p:cNvPicPr>
            <a:picLocks noChangeAspect="1"/>
          </p:cNvPicPr>
          <p:nvPr/>
        </p:nvPicPr>
        <p:blipFill>
          <a:blip r:embed="rId2"/>
          <a:stretch>
            <a:fillRect/>
          </a:stretch>
        </p:blipFill>
        <p:spPr>
          <a:xfrm>
            <a:off x="631359" y="808960"/>
            <a:ext cx="10843065" cy="2304151"/>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C3581F-16CB-13D5-514F-20ADA47E42BE}"/>
              </a:ext>
            </a:extLst>
          </p:cNvPr>
          <p:cNvSpPr>
            <a:spLocks noGrp="1"/>
          </p:cNvSpPr>
          <p:nvPr>
            <p:ph idx="1"/>
          </p:nvPr>
        </p:nvSpPr>
        <p:spPr>
          <a:xfrm>
            <a:off x="5925304" y="4018143"/>
            <a:ext cx="5549111" cy="2129599"/>
          </a:xfrm>
          <a:noFill/>
        </p:spPr>
        <p:txBody>
          <a:bodyPr vert="horz" lIns="91440" tIns="45720" rIns="91440" bIns="45720" rtlCol="0" anchor="t">
            <a:noAutofit/>
          </a:bodyPr>
          <a:lstStyle/>
          <a:p>
            <a:pPr marL="0" indent="0">
              <a:buNone/>
            </a:pPr>
            <a:r>
              <a:rPr lang="en-US" sz="1400">
                <a:solidFill>
                  <a:schemeClr val="bg1"/>
                </a:solidFill>
                <a:ea typeface="+mn-lt"/>
                <a:cs typeface="+mn-lt"/>
              </a:rPr>
              <a:t>Using an ERD (Entity-Relationship Diagram) for our logical data model and then easily implement it in PostgreSQL with commonly available SQL tools and bind it to entities in our service layer.  </a:t>
            </a:r>
          </a:p>
          <a:p>
            <a:r>
              <a:rPr lang="en-US" sz="1400">
                <a:solidFill>
                  <a:schemeClr val="bg1"/>
                </a:solidFill>
                <a:ea typeface="+mn-lt"/>
                <a:cs typeface="+mn-lt"/>
              </a:rPr>
              <a:t>The Data Layer will be implemented as a SQL-based RDBMS</a:t>
            </a:r>
            <a:endParaRPr lang="en-US" sz="1400">
              <a:solidFill>
                <a:schemeClr val="bg1"/>
              </a:solidFill>
              <a:cs typeface="Calibri"/>
            </a:endParaRPr>
          </a:p>
          <a:p>
            <a:pPr lvl="1"/>
            <a:r>
              <a:rPr lang="en-US" sz="1400">
                <a:solidFill>
                  <a:schemeClr val="bg1"/>
                </a:solidFill>
                <a:ea typeface="+mn-lt"/>
                <a:cs typeface="+mn-lt"/>
              </a:rPr>
              <a:t>PostgreSQL</a:t>
            </a:r>
          </a:p>
          <a:p>
            <a:pPr lvl="1"/>
            <a:r>
              <a:rPr lang="en-US" sz="1400">
                <a:solidFill>
                  <a:schemeClr val="bg1"/>
                </a:solidFill>
                <a:ea typeface="+mn-lt"/>
                <a:cs typeface="+mn-lt"/>
              </a:rPr>
              <a:t>Approachable</a:t>
            </a:r>
          </a:p>
          <a:p>
            <a:pPr lvl="1"/>
            <a:r>
              <a:rPr lang="en-US" sz="1400">
                <a:solidFill>
                  <a:schemeClr val="bg1"/>
                </a:solidFill>
                <a:ea typeface="+mn-lt"/>
                <a:cs typeface="+mn-lt"/>
              </a:rPr>
              <a:t>Ease of use</a:t>
            </a:r>
            <a:endParaRPr lang="en-US" sz="1400">
              <a:solidFill>
                <a:schemeClr val="bg1"/>
              </a:solidFill>
              <a:cs typeface="Calibri"/>
            </a:endParaRPr>
          </a:p>
          <a:p>
            <a:r>
              <a:rPr lang="en-US" sz="1400">
                <a:solidFill>
                  <a:schemeClr val="bg1"/>
                </a:solidFill>
                <a:ea typeface="+mn-lt"/>
                <a:cs typeface="+mn-lt"/>
              </a:rPr>
              <a:t>PostgreSQL </a:t>
            </a:r>
          </a:p>
          <a:p>
            <a:pPr lvl="1"/>
            <a:r>
              <a:rPr lang="en-US" sz="1400">
                <a:solidFill>
                  <a:schemeClr val="bg1"/>
                </a:solidFill>
                <a:ea typeface="+mn-lt"/>
                <a:cs typeface="+mn-lt"/>
              </a:rPr>
              <a:t>Free and open-source</a:t>
            </a:r>
          </a:p>
          <a:p>
            <a:pPr lvl="1"/>
            <a:r>
              <a:rPr lang="en-US" sz="1400">
                <a:solidFill>
                  <a:schemeClr val="bg1"/>
                </a:solidFill>
                <a:ea typeface="+mn-lt"/>
                <a:cs typeface="+mn-lt"/>
              </a:rPr>
              <a:t>Standard ACID capabilities </a:t>
            </a:r>
            <a:endParaRPr lang="en-US" sz="1400">
              <a:solidFill>
                <a:schemeClr val="bg1"/>
              </a:solidFill>
              <a:cs typeface="Calibri" panose="020F0502020204030204"/>
            </a:endParaRPr>
          </a:p>
        </p:txBody>
      </p:sp>
    </p:spTree>
    <p:extLst>
      <p:ext uri="{BB962C8B-B14F-4D97-AF65-F5344CB8AC3E}">
        <p14:creationId xmlns:p14="http://schemas.microsoft.com/office/powerpoint/2010/main" val="5511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7BA415-59DE-F59F-C35D-78C1CD3EBAEA}"/>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Platform and Deployment</a:t>
            </a:r>
          </a:p>
        </p:txBody>
      </p:sp>
      <p:sp>
        <p:nvSpPr>
          <p:cNvPr id="3" name="Content Placeholder 2">
            <a:extLst>
              <a:ext uri="{FF2B5EF4-FFF2-40B4-BE49-F238E27FC236}">
                <a16:creationId xmlns:a16="http://schemas.microsoft.com/office/drawing/2014/main" id="{4E122315-7771-AE28-01DD-39117B92F5A2}"/>
              </a:ext>
            </a:extLst>
          </p:cNvPr>
          <p:cNvSpPr>
            <a:spLocks noGrp="1"/>
          </p:cNvSpPr>
          <p:nvPr>
            <p:ph idx="1"/>
          </p:nvPr>
        </p:nvSpPr>
        <p:spPr>
          <a:xfrm>
            <a:off x="4996436" y="3167983"/>
            <a:ext cx="2926080" cy="4363844"/>
          </a:xfrm>
        </p:spPr>
        <p:txBody>
          <a:bodyPr vert="horz" lIns="91440" tIns="45720" rIns="91440" bIns="45720" rtlCol="0" anchor="t">
            <a:normAutofit/>
          </a:bodyPr>
          <a:lstStyle/>
          <a:p>
            <a:pPr marL="0" indent="0">
              <a:buNone/>
            </a:pPr>
            <a:r>
              <a:rPr lang="en-US" sz="2000" u="sng"/>
              <a:t>Implementation Platforms</a:t>
            </a:r>
            <a:endParaRPr lang="en-US"/>
          </a:p>
          <a:p>
            <a:r>
              <a:rPr lang="en-US" sz="2000"/>
              <a:t>Virtualized Linux instance</a:t>
            </a:r>
          </a:p>
          <a:p>
            <a:r>
              <a:rPr lang="en-US" sz="2000"/>
              <a:t>Ubuntu-based OS</a:t>
            </a:r>
          </a:p>
          <a:p>
            <a:r>
              <a:rPr lang="en-US" sz="2000" err="1"/>
              <a:t>VSCode</a:t>
            </a:r>
            <a:r>
              <a:rPr lang="en-US" sz="2000"/>
              <a:t>, VS</a:t>
            </a:r>
          </a:p>
          <a:p>
            <a:r>
              <a:rPr lang="en-US" sz="2000"/>
              <a:t>JetBrains IntelliJ IDEA</a:t>
            </a:r>
          </a:p>
          <a:p>
            <a:pPr marL="0"/>
            <a:endParaRPr lang="en-US" sz="2000" u="sng"/>
          </a:p>
          <a:p>
            <a:pPr marL="0"/>
            <a:endParaRPr lang="en-US" sz="2000"/>
          </a:p>
          <a:p>
            <a:pPr marL="0"/>
            <a:endParaRPr lang="en-US" sz="2000"/>
          </a:p>
          <a:p>
            <a:endParaRPr lang="en-US" sz="2000"/>
          </a:p>
        </p:txBody>
      </p:sp>
      <p:sp>
        <p:nvSpPr>
          <p:cNvPr id="9" name="Content Placeholder 2">
            <a:extLst>
              <a:ext uri="{FF2B5EF4-FFF2-40B4-BE49-F238E27FC236}">
                <a16:creationId xmlns:a16="http://schemas.microsoft.com/office/drawing/2014/main" id="{42239FED-A2D8-4294-B06B-AD9D4BF532E8}"/>
              </a:ext>
            </a:extLst>
          </p:cNvPr>
          <p:cNvSpPr txBox="1">
            <a:spLocks/>
          </p:cNvSpPr>
          <p:nvPr/>
        </p:nvSpPr>
        <p:spPr>
          <a:xfrm>
            <a:off x="8972465" y="3235501"/>
            <a:ext cx="2926080" cy="4363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a:t>SQL Access and Database Administration​</a:t>
            </a:r>
            <a:endParaRPr lang="en-US" sz="2000" i="1">
              <a:cs typeface="Calibri"/>
            </a:endParaRPr>
          </a:p>
          <a:p>
            <a:pPr lvl="0"/>
            <a:r>
              <a:rPr lang="en-US" sz="2000"/>
              <a:t>PgAdmin​</a:t>
            </a:r>
            <a:endParaRPr lang="en-US" sz="2000">
              <a:cs typeface="Calibri"/>
            </a:endParaRPr>
          </a:p>
          <a:p>
            <a:pPr lvl="0"/>
            <a:r>
              <a:rPr lang="en-US" sz="2000"/>
              <a:t>DBeaver​</a:t>
            </a:r>
            <a:endParaRPr lang="en-US" sz="2000">
              <a:cs typeface="Calibri"/>
            </a:endParaRPr>
          </a:p>
          <a:p>
            <a:endParaRPr lang="en-US" sz="2000">
              <a:cs typeface="Calibri"/>
            </a:endParaRPr>
          </a:p>
          <a:p>
            <a:pPr lvl="0"/>
            <a:endParaRPr lang="en-US" sz="2000">
              <a:cs typeface="Calibri"/>
            </a:endParaRPr>
          </a:p>
        </p:txBody>
      </p:sp>
      <p:sp>
        <p:nvSpPr>
          <p:cNvPr id="4" name="Content Placeholder 2">
            <a:extLst>
              <a:ext uri="{FF2B5EF4-FFF2-40B4-BE49-F238E27FC236}">
                <a16:creationId xmlns:a16="http://schemas.microsoft.com/office/drawing/2014/main" id="{7AF8895F-E75A-7FFC-3042-6FA2250DAE6A}"/>
              </a:ext>
            </a:extLst>
          </p:cNvPr>
          <p:cNvSpPr txBox="1">
            <a:spLocks/>
          </p:cNvSpPr>
          <p:nvPr/>
        </p:nvSpPr>
        <p:spPr>
          <a:xfrm>
            <a:off x="4998490" y="312893"/>
            <a:ext cx="4951650" cy="29170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u="sng">
                <a:ea typeface="+mn-lt"/>
                <a:cs typeface="+mn-lt"/>
              </a:rPr>
              <a:t>Documentation and Source Control Platforms </a:t>
            </a:r>
            <a:endParaRPr lang="en-US" sz="2000" u="sng">
              <a:cs typeface="Calibri" panose="020F0502020204030204"/>
            </a:endParaRPr>
          </a:p>
          <a:p>
            <a:pPr lvl="0"/>
            <a:r>
              <a:rPr lang="en-US" sz="2000"/>
              <a:t>GitHub  ​</a:t>
            </a:r>
            <a:endParaRPr lang="en-US" sz="2000">
              <a:cs typeface="Calibri"/>
            </a:endParaRPr>
          </a:p>
          <a:p>
            <a:pPr lvl="0"/>
            <a:r>
              <a:rPr lang="en-US" sz="2000"/>
              <a:t>Kanban on Trello​</a:t>
            </a:r>
            <a:endParaRPr lang="en-US" sz="2000">
              <a:cs typeface="Calibri"/>
            </a:endParaRPr>
          </a:p>
          <a:p>
            <a:pPr lvl="1"/>
            <a:r>
              <a:rPr lang="en-US" sz="2000"/>
              <a:t>Project planning​</a:t>
            </a:r>
            <a:endParaRPr lang="en-US" sz="2000">
              <a:cs typeface="Calibri"/>
            </a:endParaRPr>
          </a:p>
          <a:p>
            <a:pPr lvl="1"/>
            <a:r>
              <a:rPr lang="en-US" sz="2000"/>
              <a:t>Tracking​</a:t>
            </a:r>
            <a:endParaRPr lang="en-US" sz="2000">
              <a:cs typeface="Calibri"/>
            </a:endParaRPr>
          </a:p>
          <a:p>
            <a:pPr lvl="1"/>
            <a:r>
              <a:rPr lang="en-US" sz="2000"/>
              <a:t>Management​</a:t>
            </a:r>
            <a:endParaRPr lang="en-US" sz="2000">
              <a:cs typeface="Calibri"/>
            </a:endParaRPr>
          </a:p>
          <a:p>
            <a:pPr lvl="0"/>
            <a:r>
              <a:rPr lang="en-US" sz="2000"/>
              <a:t>Microsoft Teams</a:t>
            </a:r>
            <a:endParaRPr lang="en-US" sz="2000" u="sng"/>
          </a:p>
        </p:txBody>
      </p:sp>
    </p:spTree>
    <p:extLst>
      <p:ext uri="{BB962C8B-B14F-4D97-AF65-F5344CB8AC3E}">
        <p14:creationId xmlns:p14="http://schemas.microsoft.com/office/powerpoint/2010/main" val="22278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3CE6C-7FA8-8F2D-0BAA-9DF5F3C49C4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Planning – Timeline</a:t>
            </a:r>
          </a:p>
        </p:txBody>
      </p:sp>
      <p:cxnSp>
        <p:nvCxnSpPr>
          <p:cNvPr id="18" name="Straight Connector 17">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pplication, table, Excel&#10;&#10;Description automatically generated">
            <a:extLst>
              <a:ext uri="{FF2B5EF4-FFF2-40B4-BE49-F238E27FC236}">
                <a16:creationId xmlns:a16="http://schemas.microsoft.com/office/drawing/2014/main" id="{E5C337BD-73A7-54E1-899F-29C51610F44D}"/>
              </a:ext>
            </a:extLst>
          </p:cNvPr>
          <p:cNvPicPr>
            <a:picLocks noChangeAspect="1"/>
          </p:cNvPicPr>
          <p:nvPr/>
        </p:nvPicPr>
        <p:blipFill>
          <a:blip r:embed="rId2"/>
          <a:stretch>
            <a:fillRect/>
          </a:stretch>
        </p:blipFill>
        <p:spPr>
          <a:xfrm>
            <a:off x="68791" y="2577299"/>
            <a:ext cx="12056264" cy="3737634"/>
          </a:xfrm>
          <a:prstGeom prst="rect">
            <a:avLst/>
          </a:prstGeom>
        </p:spPr>
      </p:pic>
    </p:spTree>
    <p:extLst>
      <p:ext uri="{BB962C8B-B14F-4D97-AF65-F5344CB8AC3E}">
        <p14:creationId xmlns:p14="http://schemas.microsoft.com/office/powerpoint/2010/main" val="396228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25E83-92F0-C1AD-D3CC-3800A6A40CD0}"/>
              </a:ext>
            </a:extLst>
          </p:cNvPr>
          <p:cNvSpPr>
            <a:spLocks noGrp="1"/>
          </p:cNvSpPr>
          <p:nvPr>
            <p:ph type="title"/>
          </p:nvPr>
        </p:nvSpPr>
        <p:spPr>
          <a:xfrm>
            <a:off x="1156852" y="637762"/>
            <a:ext cx="2190782" cy="5576770"/>
          </a:xfrm>
        </p:spPr>
        <p:txBody>
          <a:bodyPr anchor="t">
            <a:normAutofit/>
          </a:bodyPr>
          <a:lstStyle/>
          <a:p>
            <a:r>
              <a:rPr lang="en-US" sz="3300">
                <a:solidFill>
                  <a:schemeClr val="bg1"/>
                </a:solidFill>
                <a:ea typeface="+mj-lt"/>
                <a:cs typeface="+mj-lt"/>
              </a:rPr>
              <a:t>Planning – Milestones</a:t>
            </a:r>
            <a:endParaRPr lang="en-US" sz="3300">
              <a:solidFill>
                <a:schemeClr val="bg1"/>
              </a:solidFill>
              <a:cs typeface="Calibri Light" panose="020F0302020204030204"/>
            </a:endParaRPr>
          </a:p>
        </p:txBody>
      </p:sp>
      <p:sp>
        <p:nvSpPr>
          <p:cNvPr id="16"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39EE9D-E74D-3604-FB14-426C7ADD0E6E}"/>
              </a:ext>
            </a:extLst>
          </p:cNvPr>
          <p:cNvSpPr>
            <a:spLocks noGrp="1"/>
          </p:cNvSpPr>
          <p:nvPr>
            <p:ph idx="1"/>
          </p:nvPr>
        </p:nvSpPr>
        <p:spPr>
          <a:xfrm>
            <a:off x="4654732" y="850052"/>
            <a:ext cx="6390623" cy="5326911"/>
          </a:xfrm>
        </p:spPr>
        <p:txBody>
          <a:bodyPr vert="horz" lIns="91440" tIns="45720" rIns="91440" bIns="45720" rtlCol="0">
            <a:normAutofit/>
          </a:bodyPr>
          <a:lstStyle/>
          <a:p>
            <a:r>
              <a:rPr lang="en-US" sz="1700">
                <a:highlight>
                  <a:srgbClr val="00FF00"/>
                </a:highlight>
                <a:ea typeface="+mn-lt"/>
                <a:cs typeface="+mn-lt"/>
              </a:rPr>
              <a:t>Milestone 1: Communication Plan    </a:t>
            </a:r>
            <a:endParaRPr lang="en-US" sz="1700">
              <a:highlight>
                <a:srgbClr val="00FF00"/>
              </a:highlight>
              <a:cs typeface="Calibri"/>
            </a:endParaRPr>
          </a:p>
          <a:p>
            <a:r>
              <a:rPr lang="en-US" sz="1700">
                <a:highlight>
                  <a:srgbClr val="00FF00"/>
                </a:highlight>
                <a:ea typeface="+mn-lt"/>
                <a:cs typeface="+mn-lt"/>
              </a:rPr>
              <a:t>Milestone 2: Risk Management Assessment    </a:t>
            </a:r>
            <a:endParaRPr lang="en-US" sz="1700">
              <a:highlight>
                <a:srgbClr val="00FF00"/>
              </a:highlight>
              <a:cs typeface="Calibri"/>
            </a:endParaRPr>
          </a:p>
          <a:p>
            <a:r>
              <a:rPr lang="en-US" sz="1700">
                <a:highlight>
                  <a:srgbClr val="00FF00"/>
                </a:highlight>
                <a:ea typeface="+mn-lt"/>
                <a:cs typeface="+mn-lt"/>
              </a:rPr>
              <a:t>Milestone 3: Scope and System Setting    </a:t>
            </a:r>
            <a:endParaRPr lang="en-US" sz="1700">
              <a:highlight>
                <a:srgbClr val="00FF00"/>
              </a:highlight>
              <a:cs typeface="Calibri"/>
            </a:endParaRPr>
          </a:p>
          <a:p>
            <a:r>
              <a:rPr lang="en-US" sz="1700">
                <a:highlight>
                  <a:srgbClr val="00FF00"/>
                </a:highlight>
                <a:ea typeface="+mn-lt"/>
                <a:cs typeface="+mn-lt"/>
              </a:rPr>
              <a:t>Milestone 4: Assign Roles    </a:t>
            </a:r>
            <a:endParaRPr lang="en-US" sz="1700">
              <a:highlight>
                <a:srgbClr val="00FF00"/>
              </a:highlight>
              <a:cs typeface="Calibri" panose="020F0502020204030204"/>
            </a:endParaRPr>
          </a:p>
          <a:p>
            <a:r>
              <a:rPr lang="en-US" sz="1700">
                <a:highlight>
                  <a:srgbClr val="FFFF00"/>
                </a:highlight>
                <a:ea typeface="+mn-lt"/>
                <a:cs typeface="+mn-lt"/>
              </a:rPr>
              <a:t>Milestone 5: Layer Design    </a:t>
            </a:r>
            <a:endParaRPr lang="en-US" sz="1700">
              <a:highlight>
                <a:srgbClr val="FFFF00"/>
              </a:highlight>
              <a:cs typeface="Calibri" panose="020F0502020204030204"/>
            </a:endParaRPr>
          </a:p>
          <a:p>
            <a:r>
              <a:rPr lang="en-US" sz="1700">
                <a:highlight>
                  <a:srgbClr val="FFFF00"/>
                </a:highlight>
                <a:ea typeface="+mn-lt"/>
                <a:cs typeface="+mn-lt"/>
              </a:rPr>
              <a:t>Milestone 6: Tech Stack Download    </a:t>
            </a:r>
          </a:p>
          <a:p>
            <a:r>
              <a:rPr lang="en-US" sz="1700">
                <a:highlight>
                  <a:srgbClr val="FFFF00"/>
                </a:highlight>
                <a:ea typeface="+mn-lt"/>
                <a:cs typeface="+mn-lt"/>
              </a:rPr>
              <a:t>Milestone 7: Web Application Layer Development    </a:t>
            </a:r>
            <a:endParaRPr lang="en-US" sz="1700">
              <a:highlight>
                <a:srgbClr val="FFFF00"/>
              </a:highlight>
              <a:cs typeface="Calibri"/>
            </a:endParaRPr>
          </a:p>
          <a:p>
            <a:r>
              <a:rPr lang="en-US" sz="1700">
                <a:highlight>
                  <a:srgbClr val="FFFF00"/>
                </a:highlight>
                <a:ea typeface="+mn-lt"/>
                <a:cs typeface="+mn-lt"/>
              </a:rPr>
              <a:t>Milestone 8: Service Layer Development    </a:t>
            </a:r>
            <a:endParaRPr lang="en-US" sz="1700">
              <a:highlight>
                <a:srgbClr val="FFFF00"/>
              </a:highlight>
              <a:cs typeface="Calibri"/>
            </a:endParaRPr>
          </a:p>
          <a:p>
            <a:r>
              <a:rPr lang="en-US" sz="1700">
                <a:highlight>
                  <a:srgbClr val="FFFF00"/>
                </a:highlight>
                <a:ea typeface="+mn-lt"/>
                <a:cs typeface="+mn-lt"/>
              </a:rPr>
              <a:t>Milestone 9: Data Layer Development    </a:t>
            </a:r>
            <a:endParaRPr lang="en-US" sz="1700">
              <a:highlight>
                <a:srgbClr val="FFFF00"/>
              </a:highlight>
              <a:cs typeface="Calibri"/>
            </a:endParaRPr>
          </a:p>
          <a:p>
            <a:r>
              <a:rPr lang="en-US" sz="1700">
                <a:highlight>
                  <a:srgbClr val="FFFF00"/>
                </a:highlight>
                <a:ea typeface="+mn-lt"/>
                <a:cs typeface="+mn-lt"/>
              </a:rPr>
              <a:t>Milestone 10: Debug Known Issues    </a:t>
            </a:r>
            <a:endParaRPr lang="en-US" sz="1700">
              <a:highlight>
                <a:srgbClr val="FFFF00"/>
              </a:highlight>
              <a:cs typeface="Calibri"/>
            </a:endParaRPr>
          </a:p>
          <a:p>
            <a:r>
              <a:rPr lang="en-US" sz="1700">
                <a:highlight>
                  <a:srgbClr val="FFFF00"/>
                </a:highlight>
                <a:ea typeface="+mn-lt"/>
                <a:cs typeface="+mn-lt"/>
              </a:rPr>
              <a:t>Milestone 11: Performance Improvement</a:t>
            </a:r>
            <a:endParaRPr lang="en-US" sz="1700">
              <a:highlight>
                <a:srgbClr val="FFFF00"/>
              </a:highlight>
            </a:endParaRPr>
          </a:p>
          <a:p>
            <a:r>
              <a:rPr lang="en-US" sz="1700">
                <a:highlight>
                  <a:srgbClr val="FF0000"/>
                </a:highlight>
                <a:ea typeface="+mn-lt"/>
                <a:cs typeface="+mn-lt"/>
              </a:rPr>
              <a:t>Milestone 12: Deployment    </a:t>
            </a:r>
            <a:endParaRPr lang="en-US" sz="1700">
              <a:highlight>
                <a:srgbClr val="FF0000"/>
              </a:highlight>
              <a:cs typeface="Calibri"/>
            </a:endParaRPr>
          </a:p>
          <a:p>
            <a:r>
              <a:rPr lang="en-US" sz="1700">
                <a:highlight>
                  <a:srgbClr val="FF0000"/>
                </a:highlight>
                <a:ea typeface="+mn-lt"/>
                <a:cs typeface="+mn-lt"/>
              </a:rPr>
              <a:t>Milestone 13: Documentation and Project Report    </a:t>
            </a:r>
          </a:p>
          <a:p>
            <a:r>
              <a:rPr lang="en-US" sz="1700">
                <a:highlight>
                  <a:srgbClr val="FF0000"/>
                </a:highlight>
                <a:ea typeface="+mn-lt"/>
                <a:cs typeface="+mn-lt"/>
              </a:rPr>
              <a:t>Milestone 14: Final Presentation    </a:t>
            </a:r>
            <a:endParaRPr lang="en-US" sz="1700">
              <a:highlight>
                <a:srgbClr val="FF0000"/>
              </a:highlight>
            </a:endParaRPr>
          </a:p>
        </p:txBody>
      </p:sp>
      <p:pic>
        <p:nvPicPr>
          <p:cNvPr id="8" name="Graphic 4" descr="Caret Right with solid fill">
            <a:extLst>
              <a:ext uri="{FF2B5EF4-FFF2-40B4-BE49-F238E27FC236}">
                <a16:creationId xmlns:a16="http://schemas.microsoft.com/office/drawing/2014/main" id="{DB17C699-3303-7A8E-9069-874144BD2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73495" y="826765"/>
            <a:ext cx="914400" cy="1326952"/>
          </a:xfrm>
          <a:prstGeom prst="rect">
            <a:avLst/>
          </a:prstGeom>
        </p:spPr>
      </p:pic>
      <p:pic>
        <p:nvPicPr>
          <p:cNvPr id="17" name="Graphic 2" descr="Caret Right with solid fill">
            <a:extLst>
              <a:ext uri="{FF2B5EF4-FFF2-40B4-BE49-F238E27FC236}">
                <a16:creationId xmlns:a16="http://schemas.microsoft.com/office/drawing/2014/main" id="{1856CCFA-6961-280C-9682-7E1A8C9797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2430" y="2697888"/>
            <a:ext cx="914400" cy="1404116"/>
          </a:xfrm>
          <a:prstGeom prst="rect">
            <a:avLst/>
          </a:prstGeom>
        </p:spPr>
      </p:pic>
      <p:pic>
        <p:nvPicPr>
          <p:cNvPr id="18" name="Graphic 3" descr="Caret Right with solid fill">
            <a:extLst>
              <a:ext uri="{FF2B5EF4-FFF2-40B4-BE49-F238E27FC236}">
                <a16:creationId xmlns:a16="http://schemas.microsoft.com/office/drawing/2014/main" id="{9E89E1A7-4124-60FD-AB89-98D0556B05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3220" y="4619564"/>
            <a:ext cx="914400" cy="1346243"/>
          </a:xfrm>
          <a:prstGeom prst="rect">
            <a:avLst/>
          </a:prstGeom>
        </p:spPr>
      </p:pic>
      <p:sp>
        <p:nvSpPr>
          <p:cNvPr id="19" name="TextBox 4">
            <a:extLst>
              <a:ext uri="{FF2B5EF4-FFF2-40B4-BE49-F238E27FC236}">
                <a16:creationId xmlns:a16="http://schemas.microsoft.com/office/drawing/2014/main" id="{98E759B8-9FF5-D8EE-E91A-D1B0CA17A7D2}"/>
              </a:ext>
            </a:extLst>
          </p:cNvPr>
          <p:cNvSpPr txBox="1"/>
          <p:nvPr/>
        </p:nvSpPr>
        <p:spPr>
          <a:xfrm>
            <a:off x="10552253" y="1485418"/>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Early  –  </a:t>
            </a:r>
            <a:endParaRPr lang="en-US"/>
          </a:p>
          <a:p>
            <a:r>
              <a:rPr lang="en-US" b="1">
                <a:cs typeface="Calibri"/>
              </a:rPr>
              <a:t>Mid-February</a:t>
            </a:r>
            <a:endParaRPr lang="en-US"/>
          </a:p>
        </p:txBody>
      </p:sp>
      <p:sp>
        <p:nvSpPr>
          <p:cNvPr id="20" name="TextBox 5">
            <a:extLst>
              <a:ext uri="{FF2B5EF4-FFF2-40B4-BE49-F238E27FC236}">
                <a16:creationId xmlns:a16="http://schemas.microsoft.com/office/drawing/2014/main" id="{44D4B1AF-5825-5E5A-9FCA-5434DCB10E70}"/>
              </a:ext>
            </a:extLst>
          </p:cNvPr>
          <p:cNvSpPr txBox="1"/>
          <p:nvPr/>
        </p:nvSpPr>
        <p:spPr>
          <a:xfrm>
            <a:off x="10561897" y="3395239"/>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Mid-February  –  </a:t>
            </a:r>
            <a:endParaRPr lang="en-US"/>
          </a:p>
          <a:p>
            <a:r>
              <a:rPr lang="en-US" b="1">
                <a:cs typeface="Calibri"/>
              </a:rPr>
              <a:t>Mid-April</a:t>
            </a:r>
            <a:endParaRPr lang="en-US"/>
          </a:p>
        </p:txBody>
      </p:sp>
      <p:sp>
        <p:nvSpPr>
          <p:cNvPr id="21" name="TextBox 6">
            <a:extLst>
              <a:ext uri="{FF2B5EF4-FFF2-40B4-BE49-F238E27FC236}">
                <a16:creationId xmlns:a16="http://schemas.microsoft.com/office/drawing/2014/main" id="{C6E92593-ACA8-0180-DF34-53A43F08E200}"/>
              </a:ext>
            </a:extLst>
          </p:cNvPr>
          <p:cNvSpPr txBox="1"/>
          <p:nvPr/>
        </p:nvSpPr>
        <p:spPr>
          <a:xfrm>
            <a:off x="10552253" y="1118885"/>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2/1  –  2/20</a:t>
            </a:r>
          </a:p>
        </p:txBody>
      </p:sp>
      <p:sp>
        <p:nvSpPr>
          <p:cNvPr id="22" name="TextBox 7">
            <a:extLst>
              <a:ext uri="{FF2B5EF4-FFF2-40B4-BE49-F238E27FC236}">
                <a16:creationId xmlns:a16="http://schemas.microsoft.com/office/drawing/2014/main" id="{D551D653-9166-4083-C8D1-3AF4469DE266}"/>
              </a:ext>
            </a:extLst>
          </p:cNvPr>
          <p:cNvSpPr txBox="1"/>
          <p:nvPr/>
        </p:nvSpPr>
        <p:spPr>
          <a:xfrm>
            <a:off x="10561898" y="3028708"/>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2/20 - 4/20</a:t>
            </a:r>
            <a:endParaRPr lang="en-US"/>
          </a:p>
        </p:txBody>
      </p:sp>
      <p:sp>
        <p:nvSpPr>
          <p:cNvPr id="23" name="TextBox 8">
            <a:extLst>
              <a:ext uri="{FF2B5EF4-FFF2-40B4-BE49-F238E27FC236}">
                <a16:creationId xmlns:a16="http://schemas.microsoft.com/office/drawing/2014/main" id="{D15CCD41-ECA5-E068-0C6E-AE95F65D99C4}"/>
              </a:ext>
            </a:extLst>
          </p:cNvPr>
          <p:cNvSpPr txBox="1"/>
          <p:nvPr/>
        </p:nvSpPr>
        <p:spPr>
          <a:xfrm>
            <a:off x="10619771" y="4909595"/>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cs typeface="Calibri"/>
              </a:rPr>
              <a:t>4/20 - 5/15</a:t>
            </a:r>
            <a:endParaRPr lang="en-US"/>
          </a:p>
        </p:txBody>
      </p:sp>
      <p:sp>
        <p:nvSpPr>
          <p:cNvPr id="24" name="TextBox 9">
            <a:extLst>
              <a:ext uri="{FF2B5EF4-FFF2-40B4-BE49-F238E27FC236}">
                <a16:creationId xmlns:a16="http://schemas.microsoft.com/office/drawing/2014/main" id="{0BBF7B57-6FB9-530C-B55C-3084E794D798}"/>
              </a:ext>
            </a:extLst>
          </p:cNvPr>
          <p:cNvSpPr txBox="1"/>
          <p:nvPr/>
        </p:nvSpPr>
        <p:spPr>
          <a:xfrm>
            <a:off x="10619770" y="5305062"/>
            <a:ext cx="274319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ea typeface="+mn-lt"/>
                <a:cs typeface="+mn-lt"/>
              </a:rPr>
              <a:t>Mid-April  </a:t>
            </a:r>
            <a:endParaRPr lang="en-US">
              <a:ea typeface="+mn-lt"/>
              <a:cs typeface="+mn-lt"/>
            </a:endParaRPr>
          </a:p>
          <a:p>
            <a:r>
              <a:rPr lang="en-US" b="1">
                <a:ea typeface="+mn-lt"/>
                <a:cs typeface="+mn-lt"/>
              </a:rPr>
              <a:t>–  Mid-May</a:t>
            </a:r>
            <a:endParaRPr lang="en-US">
              <a:cs typeface="Calibri"/>
            </a:endParaRPr>
          </a:p>
        </p:txBody>
      </p:sp>
    </p:spTree>
    <p:extLst>
      <p:ext uri="{BB962C8B-B14F-4D97-AF65-F5344CB8AC3E}">
        <p14:creationId xmlns:p14="http://schemas.microsoft.com/office/powerpoint/2010/main" val="993994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BB8BC-79E1-6778-7B35-5BD2ACBBEF6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Planning  - PERT Chart and Timeline</a:t>
            </a:r>
            <a:endParaRPr lang="en-US">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F83DA822-F910-A402-07A5-F467A74580BC}"/>
              </a:ext>
            </a:extLst>
          </p:cNvPr>
          <p:cNvPicPr>
            <a:picLocks noChangeAspect="1"/>
          </p:cNvPicPr>
          <p:nvPr/>
        </p:nvPicPr>
        <p:blipFill>
          <a:blip r:embed="rId2"/>
          <a:stretch>
            <a:fillRect/>
          </a:stretch>
        </p:blipFill>
        <p:spPr>
          <a:xfrm>
            <a:off x="1158815" y="2134657"/>
            <a:ext cx="9889288" cy="4227909"/>
          </a:xfrm>
          <a:prstGeom prst="rect">
            <a:avLst/>
          </a:prstGeom>
          <a:ln w="28575">
            <a:solidFill>
              <a:schemeClr val="tx1"/>
            </a:solidFill>
          </a:ln>
        </p:spPr>
      </p:pic>
    </p:spTree>
    <p:extLst>
      <p:ext uri="{BB962C8B-B14F-4D97-AF65-F5344CB8AC3E}">
        <p14:creationId xmlns:p14="http://schemas.microsoft.com/office/powerpoint/2010/main" val="199808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BB8BC-79E1-6778-7B35-5BD2ACBBEF6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Risk Management – Top Risks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5B0077-763A-4437-9413-81BF858D22CB}"/>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000">
                <a:ea typeface="+mn-lt"/>
                <a:cs typeface="+mn-lt"/>
              </a:rPr>
              <a:t>Over-extended Scope </a:t>
            </a:r>
            <a:endParaRPr lang="en-US" sz="2000">
              <a:cs typeface="Calibri" panose="020F0502020204030204"/>
            </a:endParaRPr>
          </a:p>
          <a:p>
            <a:pPr lvl="1"/>
            <a:r>
              <a:rPr lang="en-US" sz="2000">
                <a:ea typeface="+mn-lt"/>
                <a:cs typeface="+mn-lt"/>
              </a:rPr>
              <a:t>Our group plans to execute and deliver a functional web storefront, layered with loyalty features; however, we also plan for scope constraints in that not all projected features and capabilities will be completed. </a:t>
            </a:r>
            <a:endParaRPr lang="en-US" sz="2000">
              <a:cs typeface="Calibri"/>
            </a:endParaRPr>
          </a:p>
          <a:p>
            <a:r>
              <a:rPr lang="en-US" sz="2000">
                <a:ea typeface="+mn-lt"/>
                <a:cs typeface="+mn-lt"/>
              </a:rPr>
              <a:t>Learning Curve and Technical Challenges</a:t>
            </a:r>
            <a:endParaRPr lang="en-US" sz="2000">
              <a:cs typeface="Calibri" panose="020F0502020204030204"/>
            </a:endParaRPr>
          </a:p>
          <a:p>
            <a:pPr lvl="1"/>
            <a:r>
              <a:rPr lang="en-US" sz="2000">
                <a:ea typeface="+mn-lt"/>
                <a:cs typeface="+mn-lt"/>
              </a:rPr>
              <a:t>Depending on the technologies we choose to build our project, our group takes the risks of performing on a shrunken timeline to make room for learning said new technologies. </a:t>
            </a:r>
            <a:endParaRPr lang="en-US" sz="2000">
              <a:cs typeface="Calibri"/>
            </a:endParaRPr>
          </a:p>
          <a:p>
            <a:r>
              <a:rPr lang="en-US" sz="2000">
                <a:ea typeface="+mn-lt"/>
                <a:cs typeface="+mn-lt"/>
              </a:rPr>
              <a:t>Exceeding Budget ‘Hours’ </a:t>
            </a:r>
          </a:p>
          <a:p>
            <a:pPr lvl="1"/>
            <a:r>
              <a:rPr lang="en-US" sz="2000">
                <a:ea typeface="+mn-lt"/>
                <a:cs typeface="+mn-lt"/>
              </a:rPr>
              <a:t>As a group of five members, the raw number of hours we will be able to put into our project will be large, but possibility not large enough to complete the project in its entirety. </a:t>
            </a:r>
            <a:endParaRPr lang="en-US" sz="2000">
              <a:cs typeface="Calibri"/>
            </a:endParaRPr>
          </a:p>
        </p:txBody>
      </p:sp>
    </p:spTree>
    <p:extLst>
      <p:ext uri="{BB962C8B-B14F-4D97-AF65-F5344CB8AC3E}">
        <p14:creationId xmlns:p14="http://schemas.microsoft.com/office/powerpoint/2010/main" val="261579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BB8BC-79E1-6778-7B35-5BD2ACBBEF60}"/>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Risk Management – Monitoring</a:t>
            </a:r>
            <a:endParaRPr lang="en-US" sz="4000">
              <a:solidFill>
                <a:schemeClr val="bg1"/>
              </a:solidFill>
              <a:ea typeface="+mj-lt"/>
              <a:cs typeface="+mj-lt"/>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5B0077-763A-4437-9413-81BF858D22CB}"/>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2000">
                <a:ea typeface="+mn-lt"/>
                <a:cs typeface="+mn-lt"/>
              </a:rPr>
              <a:t>To monitor and mitigate risks to our milestones and overall project, each team member will need to keep track of a list of action items including:</a:t>
            </a:r>
          </a:p>
          <a:p>
            <a:endParaRPr lang="en-US" sz="2000">
              <a:ea typeface="+mn-lt"/>
              <a:cs typeface="+mn-lt"/>
            </a:endParaRPr>
          </a:p>
          <a:p>
            <a:r>
              <a:rPr lang="en-US" sz="2000">
                <a:ea typeface="+mn-lt"/>
                <a:cs typeface="+mn-lt"/>
              </a:rPr>
              <a:t>Task Verification</a:t>
            </a:r>
          </a:p>
          <a:p>
            <a:r>
              <a:rPr lang="en-US" sz="2000">
                <a:ea typeface="+mn-lt"/>
                <a:cs typeface="+mn-lt"/>
              </a:rPr>
              <a:t>Action Items</a:t>
            </a:r>
          </a:p>
          <a:p>
            <a:pPr lvl="1"/>
            <a:r>
              <a:rPr lang="en-US" sz="2000">
                <a:ea typeface="+mn-lt"/>
                <a:cs typeface="+mn-lt"/>
              </a:rPr>
              <a:t>Pending items</a:t>
            </a:r>
          </a:p>
          <a:p>
            <a:pPr lvl="1"/>
            <a:r>
              <a:rPr lang="en-US" sz="2000">
                <a:ea typeface="+mn-lt"/>
                <a:cs typeface="+mn-lt"/>
              </a:rPr>
              <a:t>Completed items</a:t>
            </a:r>
          </a:p>
          <a:p>
            <a:pPr lvl="1"/>
            <a:r>
              <a:rPr lang="en-US" sz="2000">
                <a:ea typeface="+mn-lt"/>
                <a:cs typeface="+mn-lt"/>
              </a:rPr>
              <a:t>In-progress items</a:t>
            </a:r>
            <a:endParaRPr lang="en-US"/>
          </a:p>
        </p:txBody>
      </p:sp>
      <p:graphicFrame>
        <p:nvGraphicFramePr>
          <p:cNvPr id="5" name="Table 4">
            <a:extLst>
              <a:ext uri="{FF2B5EF4-FFF2-40B4-BE49-F238E27FC236}">
                <a16:creationId xmlns:a16="http://schemas.microsoft.com/office/drawing/2014/main" id="{009EBF87-BDA5-519C-D613-1732C03077FB}"/>
              </a:ext>
            </a:extLst>
          </p:cNvPr>
          <p:cNvGraphicFramePr>
            <a:graphicFrameLocks noGrp="1"/>
          </p:cNvGraphicFramePr>
          <p:nvPr>
            <p:extLst>
              <p:ext uri="{D42A27DB-BD31-4B8C-83A1-F6EECF244321}">
                <p14:modId xmlns:p14="http://schemas.microsoft.com/office/powerpoint/2010/main" val="1365364299"/>
              </p:ext>
            </p:extLst>
          </p:nvPr>
        </p:nvGraphicFramePr>
        <p:xfrm>
          <a:off x="5535975" y="3231615"/>
          <a:ext cx="5869353" cy="2407920"/>
        </p:xfrm>
        <a:graphic>
          <a:graphicData uri="http://schemas.openxmlformats.org/drawingml/2006/table">
            <a:tbl>
              <a:tblPr firstRow="1" bandRow="1">
                <a:tableStyleId>{5C22544A-7EE6-4342-B048-85BDC9FD1C3A}</a:tableStyleId>
              </a:tblPr>
              <a:tblGrid>
                <a:gridCol w="914516">
                  <a:extLst>
                    <a:ext uri="{9D8B030D-6E8A-4147-A177-3AD203B41FA5}">
                      <a16:colId xmlns:a16="http://schemas.microsoft.com/office/drawing/2014/main" val="3581265594"/>
                    </a:ext>
                  </a:extLst>
                </a:gridCol>
                <a:gridCol w="1157698">
                  <a:extLst>
                    <a:ext uri="{9D8B030D-6E8A-4147-A177-3AD203B41FA5}">
                      <a16:colId xmlns:a16="http://schemas.microsoft.com/office/drawing/2014/main" val="3347034204"/>
                    </a:ext>
                  </a:extLst>
                </a:gridCol>
                <a:gridCol w="1265713">
                  <a:extLst>
                    <a:ext uri="{9D8B030D-6E8A-4147-A177-3AD203B41FA5}">
                      <a16:colId xmlns:a16="http://schemas.microsoft.com/office/drawing/2014/main" val="3374049271"/>
                    </a:ext>
                  </a:extLst>
                </a:gridCol>
                <a:gridCol w="1265713">
                  <a:extLst>
                    <a:ext uri="{9D8B030D-6E8A-4147-A177-3AD203B41FA5}">
                      <a16:colId xmlns:a16="http://schemas.microsoft.com/office/drawing/2014/main" val="3690238645"/>
                    </a:ext>
                  </a:extLst>
                </a:gridCol>
                <a:gridCol w="1265713">
                  <a:extLst>
                    <a:ext uri="{9D8B030D-6E8A-4147-A177-3AD203B41FA5}">
                      <a16:colId xmlns:a16="http://schemas.microsoft.com/office/drawing/2014/main" val="1884419145"/>
                    </a:ext>
                  </a:extLst>
                </a:gridCol>
              </a:tblGrid>
              <a:tr h="190500">
                <a:tc>
                  <a:txBody>
                    <a:bodyPr/>
                    <a:lstStyle/>
                    <a:p>
                      <a:pPr lvl="0" algn="ctr">
                        <a:buNone/>
                      </a:pPr>
                      <a:r>
                        <a:rPr lang="en-US" sz="1000">
                          <a:effectLst/>
                        </a:rPr>
                        <a:t>Team Member </a:t>
                      </a:r>
                      <a:endParaRPr lang="en-US">
                        <a:effectLst/>
                      </a:endParaRPr>
                    </a:p>
                  </a:txBody>
                  <a:tcPr/>
                </a:tc>
                <a:tc>
                  <a:txBody>
                    <a:bodyPr/>
                    <a:lstStyle/>
                    <a:p>
                      <a:pPr algn="ctr" fontAlgn="t"/>
                      <a:r>
                        <a:rPr lang="en-US" sz="1000">
                          <a:effectLst/>
                        </a:rPr>
                        <a:t>Action Item </a:t>
                      </a:r>
                      <a:endParaRPr lang="en-US" b="0" i="0">
                        <a:effectLst/>
                      </a:endParaRPr>
                    </a:p>
                  </a:txBody>
                  <a:tcPr/>
                </a:tc>
                <a:tc>
                  <a:txBody>
                    <a:bodyPr/>
                    <a:lstStyle/>
                    <a:p>
                      <a:pPr algn="ctr" fontAlgn="t"/>
                      <a:r>
                        <a:rPr lang="en-US" sz="1000">
                          <a:effectLst/>
                        </a:rPr>
                        <a:t>Date Due By </a:t>
                      </a:r>
                      <a:endParaRPr lang="en-US" b="0" i="0">
                        <a:effectLst/>
                      </a:endParaRPr>
                    </a:p>
                  </a:txBody>
                  <a:tcPr/>
                </a:tc>
                <a:tc>
                  <a:txBody>
                    <a:bodyPr/>
                    <a:lstStyle/>
                    <a:p>
                      <a:pPr algn="ctr" fontAlgn="t"/>
                      <a:r>
                        <a:rPr lang="en-US" sz="1000">
                          <a:effectLst/>
                        </a:rPr>
                        <a:t>C/I/IP </a:t>
                      </a:r>
                      <a:endParaRPr lang="en-US" b="0" i="0">
                        <a:effectLst/>
                      </a:endParaRPr>
                    </a:p>
                  </a:txBody>
                  <a:tcPr/>
                </a:tc>
                <a:tc>
                  <a:txBody>
                    <a:bodyPr/>
                    <a:lstStyle/>
                    <a:p>
                      <a:pPr lvl="0" algn="ctr">
                        <a:buNone/>
                      </a:pPr>
                      <a:r>
                        <a:rPr lang="en-US" sz="1000">
                          <a:effectLst/>
                        </a:rPr>
                        <a:t>Verified By</a:t>
                      </a:r>
                      <a:endParaRPr lang="en-US"/>
                    </a:p>
                  </a:txBody>
                  <a:tcPr/>
                </a:tc>
                <a:extLst>
                  <a:ext uri="{0D108BD9-81ED-4DB2-BD59-A6C34878D82A}">
                    <a16:rowId xmlns:a16="http://schemas.microsoft.com/office/drawing/2014/main" val="2277948616"/>
                  </a:ext>
                </a:extLst>
              </a:tr>
              <a:tr h="190500">
                <a:tc>
                  <a:txBody>
                    <a:bodyPr/>
                    <a:lstStyle/>
                    <a:p>
                      <a:pPr lvl="0" algn="l">
                        <a:buNone/>
                      </a:pPr>
                      <a:r>
                        <a:rPr lang="en-US" sz="1000" b="0" i="0" u="none" strike="noStrike" noProof="0">
                          <a:effectLst/>
                          <a:latin typeface="Calibri"/>
                        </a:rPr>
                        <a:t>Member 2</a:t>
                      </a:r>
                      <a:endParaRPr lang="en-US"/>
                    </a:p>
                  </a:txBody>
                  <a:tcPr/>
                </a:tc>
                <a:tc>
                  <a:txBody>
                    <a:bodyPr/>
                    <a:lstStyle/>
                    <a:p>
                      <a:pPr lvl="0" algn="l">
                        <a:buNone/>
                      </a:pPr>
                      <a:r>
                        <a:rPr lang="en-US" sz="1000">
                          <a:effectLst/>
                        </a:rPr>
                        <a:t>Create Project Plan</a:t>
                      </a:r>
                      <a:endParaRPr lang="en-US"/>
                    </a:p>
                  </a:txBody>
                  <a:tcPr/>
                </a:tc>
                <a:tc>
                  <a:txBody>
                    <a:bodyPr/>
                    <a:lstStyle/>
                    <a:p>
                      <a:pPr lvl="0" algn="l">
                        <a:buNone/>
                      </a:pPr>
                      <a:r>
                        <a:rPr lang="en-US" sz="1000">
                          <a:effectLst/>
                        </a:rPr>
                        <a:t>2/10/23</a:t>
                      </a:r>
                      <a:endParaRPr lang="en-US"/>
                    </a:p>
                  </a:txBody>
                  <a:tcPr/>
                </a:tc>
                <a:tc>
                  <a:txBody>
                    <a:bodyPr/>
                    <a:lstStyle/>
                    <a:p>
                      <a:pPr lvl="0" algn="l">
                        <a:buNone/>
                      </a:pPr>
                      <a:r>
                        <a:rPr lang="en-US" sz="1000">
                          <a:effectLst/>
                        </a:rPr>
                        <a:t>IP</a:t>
                      </a:r>
                      <a:endParaRPr lang="en-US"/>
                    </a:p>
                  </a:txBody>
                  <a:tcPr/>
                </a:tc>
                <a:tc>
                  <a:txBody>
                    <a:bodyPr/>
                    <a:lstStyle/>
                    <a:p>
                      <a:pPr lvl="0" algn="l">
                        <a:buNone/>
                      </a:pPr>
                      <a:r>
                        <a:rPr lang="en-US" sz="1000">
                          <a:effectLst/>
                        </a:rPr>
                        <a:t>Member 1</a:t>
                      </a:r>
                    </a:p>
                  </a:txBody>
                  <a:tcPr/>
                </a:tc>
                <a:extLst>
                  <a:ext uri="{0D108BD9-81ED-4DB2-BD59-A6C34878D82A}">
                    <a16:rowId xmlns:a16="http://schemas.microsoft.com/office/drawing/2014/main" val="630602917"/>
                  </a:ext>
                </a:extLst>
              </a:tr>
              <a:tr h="190500">
                <a:tc>
                  <a:txBody>
                    <a:bodyPr/>
                    <a:lstStyle/>
                    <a:p>
                      <a:pPr fontAlgn="t"/>
                      <a:endParaRPr lang="en-US" b="0" i="0">
                        <a:effectLst/>
                      </a:endParaRPr>
                    </a:p>
                    <a:p>
                      <a:pPr lvl="0" algn="l" rtl="0">
                        <a:buNone/>
                      </a:pPr>
                      <a:r>
                        <a:rPr lang="en-US" sz="1000">
                          <a:effectLst/>
                        </a:rPr>
                        <a:t>Member 2</a:t>
                      </a:r>
                      <a:endParaRPr lang="en-US" b="0" i="0">
                        <a:effectLst/>
                      </a:endParaRPr>
                    </a:p>
                  </a:txBody>
                  <a:tcPr/>
                </a:tc>
                <a:tc>
                  <a:txBody>
                    <a:bodyPr/>
                    <a:lstStyle/>
                    <a:p>
                      <a:pPr fontAlgn="t"/>
                      <a:endParaRPr lang="en-US" b="0" i="0">
                        <a:effectLst/>
                      </a:endParaRPr>
                    </a:p>
                    <a:p>
                      <a:pPr lvl="0" algn="l" rtl="0">
                        <a:buNone/>
                      </a:pPr>
                      <a:r>
                        <a:rPr lang="en-US" sz="1000">
                          <a:effectLst/>
                        </a:rPr>
                        <a:t>Build Website </a:t>
                      </a:r>
                      <a:endParaRPr lang="en-US" b="0" i="0">
                        <a:effectLst/>
                      </a:endParaRPr>
                    </a:p>
                  </a:txBody>
                  <a:tcPr/>
                </a:tc>
                <a:tc>
                  <a:txBody>
                    <a:bodyPr/>
                    <a:lstStyle/>
                    <a:p>
                      <a:pPr fontAlgn="t"/>
                      <a:endParaRPr lang="en-US" b="0" i="0">
                        <a:effectLst/>
                      </a:endParaRPr>
                    </a:p>
                    <a:p>
                      <a:pPr lvl="0" algn="l" rtl="0">
                        <a:buNone/>
                      </a:pPr>
                      <a:r>
                        <a:rPr lang="en-US" sz="1000">
                          <a:effectLst/>
                        </a:rPr>
                        <a:t>3/12/23 </a:t>
                      </a:r>
                      <a:endParaRPr lang="en-US" b="0" i="0">
                        <a:effectLst/>
                      </a:endParaRPr>
                    </a:p>
                  </a:txBody>
                  <a:tcPr/>
                </a:tc>
                <a:tc>
                  <a:txBody>
                    <a:bodyPr/>
                    <a:lstStyle/>
                    <a:p>
                      <a:pPr fontAlgn="t"/>
                      <a:endParaRPr lang="en-US" b="0" i="0">
                        <a:effectLst/>
                      </a:endParaRPr>
                    </a:p>
                    <a:p>
                      <a:pPr lvl="0" algn="l" rtl="0">
                        <a:buNone/>
                      </a:pPr>
                      <a:r>
                        <a:rPr lang="en-US" sz="1000">
                          <a:effectLst/>
                        </a:rPr>
                        <a:t>IP </a:t>
                      </a:r>
                      <a:endParaRPr lang="en-US" b="0" i="0">
                        <a:effectLst/>
                      </a:endParaRPr>
                    </a:p>
                  </a:txBody>
                  <a:tcPr/>
                </a:tc>
                <a:tc>
                  <a:txBody>
                    <a:bodyPr/>
                    <a:lstStyle/>
                    <a:p>
                      <a:pPr lvl="0" algn="l">
                        <a:lnSpc>
                          <a:spcPct val="100000"/>
                        </a:lnSpc>
                        <a:spcBef>
                          <a:spcPts val="0"/>
                        </a:spcBef>
                        <a:spcAft>
                          <a:spcPts val="0"/>
                        </a:spcAft>
                        <a:buNone/>
                      </a:pPr>
                      <a:r>
                        <a:rPr lang="en-US" sz="1000" b="0" i="0" u="none" strike="noStrike" noProof="0">
                          <a:effectLst/>
                          <a:latin typeface="Calibri"/>
                        </a:rPr>
                        <a:t>Member 3</a:t>
                      </a:r>
                      <a:endParaRPr lang="en-US"/>
                    </a:p>
                    <a:p>
                      <a:pPr lvl="0" algn="l">
                        <a:buNone/>
                      </a:pPr>
                      <a:endParaRPr lang="en-US" sz="1000">
                        <a:effectLst/>
                      </a:endParaRPr>
                    </a:p>
                  </a:txBody>
                  <a:tcPr/>
                </a:tc>
                <a:extLst>
                  <a:ext uri="{0D108BD9-81ED-4DB2-BD59-A6C34878D82A}">
                    <a16:rowId xmlns:a16="http://schemas.microsoft.com/office/drawing/2014/main" val="2298385625"/>
                  </a:ext>
                </a:extLst>
              </a:tr>
              <a:tr h="190500">
                <a:tc>
                  <a:txBody>
                    <a:bodyPr/>
                    <a:lstStyle/>
                    <a:p>
                      <a:pPr fontAlgn="t"/>
                      <a:endParaRPr lang="en-US" b="0" i="0">
                        <a:effectLst/>
                      </a:endParaRPr>
                    </a:p>
                    <a:p>
                      <a:pPr lvl="0" algn="l">
                        <a:buNone/>
                      </a:pPr>
                      <a:r>
                        <a:rPr lang="en-US" sz="1000" b="0" i="0" u="none" strike="noStrike" noProof="0">
                          <a:effectLst/>
                          <a:latin typeface="Calibri"/>
                        </a:rPr>
                        <a:t>Member 1</a:t>
                      </a:r>
                      <a:r>
                        <a:rPr lang="en-US" sz="1000">
                          <a:effectLst/>
                        </a:rPr>
                        <a:t> </a:t>
                      </a:r>
                      <a:endParaRPr lang="en-US" b="0" i="0">
                        <a:effectLst/>
                      </a:endParaRPr>
                    </a:p>
                  </a:txBody>
                  <a:tcPr/>
                </a:tc>
                <a:tc>
                  <a:txBody>
                    <a:bodyPr/>
                    <a:lstStyle/>
                    <a:p>
                      <a:pPr fontAlgn="t"/>
                      <a:endParaRPr lang="en-US" b="0" i="0">
                        <a:effectLst/>
                      </a:endParaRPr>
                    </a:p>
                    <a:p>
                      <a:pPr lvl="0" algn="l" rtl="0">
                        <a:buNone/>
                      </a:pPr>
                      <a:r>
                        <a:rPr lang="en-US" sz="1000">
                          <a:effectLst/>
                        </a:rPr>
                        <a:t>Finish Website </a:t>
                      </a:r>
                      <a:endParaRPr lang="en-US" b="0" i="0">
                        <a:effectLst/>
                      </a:endParaRPr>
                    </a:p>
                  </a:txBody>
                  <a:tcPr/>
                </a:tc>
                <a:tc>
                  <a:txBody>
                    <a:bodyPr/>
                    <a:lstStyle/>
                    <a:p>
                      <a:pPr fontAlgn="t"/>
                      <a:endParaRPr lang="en-US" b="0" i="0">
                        <a:effectLst/>
                      </a:endParaRPr>
                    </a:p>
                    <a:p>
                      <a:pPr lvl="0" algn="l" rtl="0">
                        <a:buNone/>
                      </a:pPr>
                      <a:r>
                        <a:rPr lang="en-US" sz="1000">
                          <a:effectLst/>
                        </a:rPr>
                        <a:t>4/6/23 </a:t>
                      </a:r>
                      <a:endParaRPr lang="en-US" b="0" i="0">
                        <a:effectLst/>
                      </a:endParaRPr>
                    </a:p>
                  </a:txBody>
                  <a:tcPr/>
                </a:tc>
                <a:tc>
                  <a:txBody>
                    <a:bodyPr/>
                    <a:lstStyle/>
                    <a:p>
                      <a:pPr fontAlgn="t"/>
                      <a:endParaRPr lang="en-US" b="0" i="0">
                        <a:effectLst/>
                      </a:endParaRPr>
                    </a:p>
                    <a:p>
                      <a:pPr lvl="0" algn="l" rtl="0">
                        <a:buNone/>
                      </a:pPr>
                      <a:r>
                        <a:rPr lang="en-US" sz="1000">
                          <a:effectLst/>
                        </a:rPr>
                        <a:t>IP </a:t>
                      </a:r>
                      <a:endParaRPr lang="en-US" b="0" i="0">
                        <a:effectLst/>
                      </a:endParaRPr>
                    </a:p>
                  </a:txBody>
                  <a:tcPr/>
                </a:tc>
                <a:tc>
                  <a:txBody>
                    <a:bodyPr/>
                    <a:lstStyle/>
                    <a:p>
                      <a:pPr lvl="0" algn="l">
                        <a:lnSpc>
                          <a:spcPct val="100000"/>
                        </a:lnSpc>
                        <a:spcBef>
                          <a:spcPts val="0"/>
                        </a:spcBef>
                        <a:spcAft>
                          <a:spcPts val="0"/>
                        </a:spcAft>
                        <a:buNone/>
                      </a:pPr>
                      <a:r>
                        <a:rPr lang="en-US" sz="1000" b="0" i="0" u="none" strike="noStrike" noProof="0">
                          <a:effectLst/>
                          <a:latin typeface="Calibri"/>
                        </a:rPr>
                        <a:t>Member 3</a:t>
                      </a:r>
                      <a:endParaRPr lang="en-US"/>
                    </a:p>
                    <a:p>
                      <a:pPr lvl="0" algn="l">
                        <a:buNone/>
                      </a:pPr>
                      <a:endParaRPr lang="en-US" sz="1000">
                        <a:effectLst/>
                      </a:endParaRPr>
                    </a:p>
                  </a:txBody>
                  <a:tcPr/>
                </a:tc>
                <a:extLst>
                  <a:ext uri="{0D108BD9-81ED-4DB2-BD59-A6C34878D82A}">
                    <a16:rowId xmlns:a16="http://schemas.microsoft.com/office/drawing/2014/main" val="2213042761"/>
                  </a:ext>
                </a:extLst>
              </a:tr>
              <a:tr h="190500">
                <a:tc>
                  <a:txBody>
                    <a:bodyPr/>
                    <a:lstStyle/>
                    <a:p>
                      <a:pPr algn="l" fontAlgn="t"/>
                      <a:r>
                        <a:rPr lang="en-US" sz="1600">
                          <a:effectLst/>
                        </a:rPr>
                        <a:t>... </a:t>
                      </a:r>
                      <a:endParaRPr lang="en-US" sz="1600" b="0" i="0">
                        <a:effectLst/>
                      </a:endParaRPr>
                    </a:p>
                  </a:txBody>
                  <a:tcPr/>
                </a:tc>
                <a:tc>
                  <a:txBody>
                    <a:bodyPr/>
                    <a:lstStyle/>
                    <a:p>
                      <a:pPr algn="l" fontAlgn="t"/>
                      <a:r>
                        <a:rPr lang="en-US" sz="1600">
                          <a:effectLst/>
                        </a:rPr>
                        <a:t>... </a:t>
                      </a:r>
                      <a:endParaRPr lang="en-US" sz="1600" b="0" i="0">
                        <a:effectLst/>
                      </a:endParaRPr>
                    </a:p>
                  </a:txBody>
                  <a:tcPr/>
                </a:tc>
                <a:tc>
                  <a:txBody>
                    <a:bodyPr/>
                    <a:lstStyle/>
                    <a:p>
                      <a:pPr lvl="0" algn="l">
                        <a:buNone/>
                      </a:pPr>
                      <a:r>
                        <a:rPr lang="en-US" sz="1600" b="0" i="0" u="none" strike="noStrike" noProof="0">
                          <a:effectLst/>
                          <a:latin typeface="Calibri"/>
                        </a:rPr>
                        <a:t>... </a:t>
                      </a:r>
                      <a:endParaRPr lang="en-US" sz="1600"/>
                    </a:p>
                    <a:p>
                      <a:pPr lvl="0" algn="l" rtl="0">
                        <a:buNone/>
                      </a:pPr>
                      <a:endParaRPr lang="en-US" sz="1600" b="0" i="0">
                        <a:effectLst/>
                      </a:endParaRPr>
                    </a:p>
                  </a:txBody>
                  <a:tcPr/>
                </a:tc>
                <a:tc>
                  <a:txBody>
                    <a:bodyPr/>
                    <a:lstStyle/>
                    <a:p>
                      <a:pPr algn="l" fontAlgn="t"/>
                      <a:r>
                        <a:rPr lang="en-US" sz="1600">
                          <a:effectLst/>
                        </a:rPr>
                        <a:t>... </a:t>
                      </a:r>
                      <a:endParaRPr lang="en-US" sz="1600" b="0" i="0">
                        <a:effectLst/>
                      </a:endParaRPr>
                    </a:p>
                  </a:txBody>
                  <a:tcPr/>
                </a:tc>
                <a:tc>
                  <a:txBody>
                    <a:bodyPr/>
                    <a:lstStyle/>
                    <a:p>
                      <a:pPr lvl="0" algn="l">
                        <a:buNone/>
                      </a:pPr>
                      <a:r>
                        <a:rPr lang="en-US" sz="1600">
                          <a:effectLst/>
                        </a:rPr>
                        <a:t>...</a:t>
                      </a:r>
                    </a:p>
                  </a:txBody>
                  <a:tcPr/>
                </a:tc>
                <a:extLst>
                  <a:ext uri="{0D108BD9-81ED-4DB2-BD59-A6C34878D82A}">
                    <a16:rowId xmlns:a16="http://schemas.microsoft.com/office/drawing/2014/main" val="2759629953"/>
                  </a:ext>
                </a:extLst>
              </a:tr>
            </a:tbl>
          </a:graphicData>
        </a:graphic>
      </p:graphicFrame>
      <p:sp>
        <p:nvSpPr>
          <p:cNvPr id="7" name="TextBox 6">
            <a:extLst>
              <a:ext uri="{FF2B5EF4-FFF2-40B4-BE49-F238E27FC236}">
                <a16:creationId xmlns:a16="http://schemas.microsoft.com/office/drawing/2014/main" id="{372A14D8-6760-70A6-0FC6-B39A2869D7F9}"/>
              </a:ext>
            </a:extLst>
          </p:cNvPr>
          <p:cNvSpPr txBox="1"/>
          <p:nvPr/>
        </p:nvSpPr>
        <p:spPr>
          <a:xfrm>
            <a:off x="6358288" y="5704948"/>
            <a:ext cx="439003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cs typeface="Calibri"/>
              </a:rPr>
              <a:t>This list will be created on a collaborative document so that each team member has access to each other member’s workflow.</a:t>
            </a:r>
            <a:endParaRPr lang="en-US" sz="1600">
              <a:ea typeface="+mn-lt"/>
              <a:cs typeface="+mn-lt"/>
            </a:endParaRPr>
          </a:p>
          <a:p>
            <a:pPr algn="l"/>
            <a:endParaRPr lang="en-US">
              <a:cs typeface="Calibri"/>
            </a:endParaRPr>
          </a:p>
        </p:txBody>
      </p:sp>
    </p:spTree>
    <p:extLst>
      <p:ext uri="{BB962C8B-B14F-4D97-AF65-F5344CB8AC3E}">
        <p14:creationId xmlns:p14="http://schemas.microsoft.com/office/powerpoint/2010/main" val="307367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C94264-3734-4C03-8937-6DA015156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1727B-BC8E-4FDA-7262-15DC50742A81}"/>
              </a:ext>
            </a:extLst>
          </p:cNvPr>
          <p:cNvSpPr>
            <a:spLocks noGrp="1"/>
          </p:cNvSpPr>
          <p:nvPr>
            <p:ph type="title"/>
          </p:nvPr>
        </p:nvSpPr>
        <p:spPr>
          <a:xfrm>
            <a:off x="6460051" y="896112"/>
            <a:ext cx="5235110" cy="1461778"/>
          </a:xfrm>
        </p:spPr>
        <p:txBody>
          <a:bodyPr>
            <a:normAutofit/>
          </a:bodyPr>
          <a:lstStyle/>
          <a:p>
            <a:r>
              <a:rPr lang="en-US" sz="4000">
                <a:cs typeface="Calibri Light"/>
              </a:rPr>
              <a:t>Risk Management – Reevaluation</a:t>
            </a:r>
            <a:endParaRPr lang="en-US" sz="4000">
              <a:ea typeface="+mj-lt"/>
              <a:cs typeface="+mj-lt"/>
            </a:endParaRPr>
          </a:p>
        </p:txBody>
      </p:sp>
      <p:sp>
        <p:nvSpPr>
          <p:cNvPr id="15" name="Freeform: Shape 14">
            <a:extLst>
              <a:ext uri="{FF2B5EF4-FFF2-40B4-BE49-F238E27FC236}">
                <a16:creationId xmlns:a16="http://schemas.microsoft.com/office/drawing/2014/main" id="{D653FE82-935D-4023-B44D-BD36E3940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435548"/>
            <a:ext cx="5604406" cy="6056376"/>
          </a:xfrm>
          <a:custGeom>
            <a:avLst/>
            <a:gdLst>
              <a:gd name="connsiteX0" fmla="*/ 3711556 w 5604406"/>
              <a:gd name="connsiteY0" fmla="*/ 4579520 h 6056376"/>
              <a:gd name="connsiteX1" fmla="*/ 4416614 w 5604406"/>
              <a:gd name="connsiteY1" fmla="*/ 4579520 h 6056376"/>
              <a:gd name="connsiteX2" fmla="*/ 4517336 w 5604406"/>
              <a:gd name="connsiteY2" fmla="*/ 4637144 h 6056376"/>
              <a:gd name="connsiteX3" fmla="*/ 4869864 w 5604406"/>
              <a:gd name="connsiteY3" fmla="*/ 5258191 h 6056376"/>
              <a:gd name="connsiteX4" fmla="*/ 4869864 w 5604406"/>
              <a:gd name="connsiteY4" fmla="*/ 5377706 h 6056376"/>
              <a:gd name="connsiteX5" fmla="*/ 4517336 w 5604406"/>
              <a:gd name="connsiteY5" fmla="*/ 5998753 h 6056376"/>
              <a:gd name="connsiteX6" fmla="*/ 4416614 w 5604406"/>
              <a:gd name="connsiteY6" fmla="*/ 6056376 h 6056376"/>
              <a:gd name="connsiteX7" fmla="*/ 3711556 w 5604406"/>
              <a:gd name="connsiteY7" fmla="*/ 6056376 h 6056376"/>
              <a:gd name="connsiteX8" fmla="*/ 3610834 w 5604406"/>
              <a:gd name="connsiteY8" fmla="*/ 5998753 h 6056376"/>
              <a:gd name="connsiteX9" fmla="*/ 3258305 w 5604406"/>
              <a:gd name="connsiteY9" fmla="*/ 5377706 h 6056376"/>
              <a:gd name="connsiteX10" fmla="*/ 3258305 w 5604406"/>
              <a:gd name="connsiteY10" fmla="*/ 5258191 h 6056376"/>
              <a:gd name="connsiteX11" fmla="*/ 3610834 w 5604406"/>
              <a:gd name="connsiteY11" fmla="*/ 4637144 h 6056376"/>
              <a:gd name="connsiteX12" fmla="*/ 3711556 w 5604406"/>
              <a:gd name="connsiteY12" fmla="*/ 4579520 h 6056376"/>
              <a:gd name="connsiteX13" fmla="*/ 2553203 w 5604406"/>
              <a:gd name="connsiteY13" fmla="*/ 3910405 h 6056376"/>
              <a:gd name="connsiteX14" fmla="*/ 3112131 w 5604406"/>
              <a:gd name="connsiteY14" fmla="*/ 3910405 h 6056376"/>
              <a:gd name="connsiteX15" fmla="*/ 3138445 w 5604406"/>
              <a:gd name="connsiteY15" fmla="*/ 3913900 h 6056376"/>
              <a:gd name="connsiteX16" fmla="*/ 3156542 w 5604406"/>
              <a:gd name="connsiteY16" fmla="*/ 3921488 h 6056376"/>
              <a:gd name="connsiteX17" fmla="*/ 3145482 w 5604406"/>
              <a:gd name="connsiteY17" fmla="*/ 3940617 h 6056376"/>
              <a:gd name="connsiteX18" fmla="*/ 2753633 w 5604406"/>
              <a:gd name="connsiteY18" fmla="*/ 4618329 h 6056376"/>
              <a:gd name="connsiteX19" fmla="*/ 2520178 w 5604406"/>
              <a:gd name="connsiteY19" fmla="*/ 4754008 h 6056376"/>
              <a:gd name="connsiteX20" fmla="*/ 2332522 w 5604406"/>
              <a:gd name="connsiteY20" fmla="*/ 4754008 h 6056376"/>
              <a:gd name="connsiteX21" fmla="*/ 2310631 w 5604406"/>
              <a:gd name="connsiteY21" fmla="*/ 4754008 h 6056376"/>
              <a:gd name="connsiteX22" fmla="*/ 2289741 w 5604406"/>
              <a:gd name="connsiteY22" fmla="*/ 4718037 h 6056376"/>
              <a:gd name="connsiteX23" fmla="*/ 2187424 w 5604406"/>
              <a:gd name="connsiteY23" fmla="*/ 4541838 h 6056376"/>
              <a:gd name="connsiteX24" fmla="*/ 2187424 w 5604406"/>
              <a:gd name="connsiteY24" fmla="*/ 4443215 h 6056376"/>
              <a:gd name="connsiteX25" fmla="*/ 2467493 w 5604406"/>
              <a:gd name="connsiteY25" fmla="*/ 3960919 h 6056376"/>
              <a:gd name="connsiteX26" fmla="*/ 2553203 w 5604406"/>
              <a:gd name="connsiteY26" fmla="*/ 3910405 h 6056376"/>
              <a:gd name="connsiteX27" fmla="*/ 1018933 w 5604406"/>
              <a:gd name="connsiteY27" fmla="*/ 1626925 h 6056376"/>
              <a:gd name="connsiteX28" fmla="*/ 2520178 w 5604406"/>
              <a:gd name="connsiteY28" fmla="*/ 1626925 h 6056376"/>
              <a:gd name="connsiteX29" fmla="*/ 2753633 w 5604406"/>
              <a:gd name="connsiteY29" fmla="*/ 1762604 h 6056376"/>
              <a:gd name="connsiteX30" fmla="*/ 3502634 w 5604406"/>
              <a:gd name="connsiteY30" fmla="*/ 3058018 h 6056376"/>
              <a:gd name="connsiteX31" fmla="*/ 3502634 w 5604406"/>
              <a:gd name="connsiteY31" fmla="*/ 3322916 h 6056376"/>
              <a:gd name="connsiteX32" fmla="*/ 3224525 w 5604406"/>
              <a:gd name="connsiteY32" fmla="*/ 3803912 h 6056376"/>
              <a:gd name="connsiteX33" fmla="*/ 3201087 w 5604406"/>
              <a:gd name="connsiteY33" fmla="*/ 3844448 h 6056376"/>
              <a:gd name="connsiteX34" fmla="*/ 3201911 w 5604406"/>
              <a:gd name="connsiteY34" fmla="*/ 3844794 h 6056376"/>
              <a:gd name="connsiteX35" fmla="*/ 3243274 w 5604406"/>
              <a:gd name="connsiteY35" fmla="*/ 3886511 h 6056376"/>
              <a:gd name="connsiteX36" fmla="*/ 3557827 w 5604406"/>
              <a:gd name="connsiteY36" fmla="*/ 4430538 h 6056376"/>
              <a:gd name="connsiteX37" fmla="*/ 3557827 w 5604406"/>
              <a:gd name="connsiteY37" fmla="*/ 4541785 h 6056376"/>
              <a:gd name="connsiteX38" fmla="*/ 3243274 w 5604406"/>
              <a:gd name="connsiteY38" fmla="*/ 5085811 h 6056376"/>
              <a:gd name="connsiteX39" fmla="*/ 3145230 w 5604406"/>
              <a:gd name="connsiteY39" fmla="*/ 5142791 h 6056376"/>
              <a:gd name="connsiteX40" fmla="*/ 2514762 w 5604406"/>
              <a:gd name="connsiteY40" fmla="*/ 5142791 h 6056376"/>
              <a:gd name="connsiteX41" fmla="*/ 2418081 w 5604406"/>
              <a:gd name="connsiteY41" fmla="*/ 5085811 h 6056376"/>
              <a:gd name="connsiteX42" fmla="*/ 2248632 w 5604406"/>
              <a:gd name="connsiteY42" fmla="*/ 4794008 h 6056376"/>
              <a:gd name="connsiteX43" fmla="*/ 2229490 w 5604406"/>
              <a:gd name="connsiteY43" fmla="*/ 4761043 h 6056376"/>
              <a:gd name="connsiteX44" fmla="*/ 2244552 w 5604406"/>
              <a:gd name="connsiteY44" fmla="*/ 4761043 h 6056376"/>
              <a:gd name="connsiteX45" fmla="*/ 2315742 w 5604406"/>
              <a:gd name="connsiteY45" fmla="*/ 4761043 h 6056376"/>
              <a:gd name="connsiteX46" fmla="*/ 2346667 w 5604406"/>
              <a:gd name="connsiteY46" fmla="*/ 4814300 h 6056376"/>
              <a:gd name="connsiteX47" fmla="*/ 2464821 w 5604406"/>
              <a:gd name="connsiteY47" fmla="*/ 5017769 h 6056376"/>
              <a:gd name="connsiteX48" fmla="*/ 2550532 w 5604406"/>
              <a:gd name="connsiteY48" fmla="*/ 5068284 h 6056376"/>
              <a:gd name="connsiteX49" fmla="*/ 3109461 w 5604406"/>
              <a:gd name="connsiteY49" fmla="*/ 5068284 h 6056376"/>
              <a:gd name="connsiteX50" fmla="*/ 3196378 w 5604406"/>
              <a:gd name="connsiteY50" fmla="*/ 5017769 h 6056376"/>
              <a:gd name="connsiteX51" fmla="*/ 3475239 w 5604406"/>
              <a:gd name="connsiteY51" fmla="*/ 4535474 h 6056376"/>
              <a:gd name="connsiteX52" fmla="*/ 3475239 w 5604406"/>
              <a:gd name="connsiteY52" fmla="*/ 4436849 h 6056376"/>
              <a:gd name="connsiteX53" fmla="*/ 3196378 w 5604406"/>
              <a:gd name="connsiteY53" fmla="*/ 3954554 h 6056376"/>
              <a:gd name="connsiteX54" fmla="*/ 3159710 w 5604406"/>
              <a:gd name="connsiteY54" fmla="*/ 3917570 h 6056376"/>
              <a:gd name="connsiteX55" fmla="*/ 3155467 w 5604406"/>
              <a:gd name="connsiteY55" fmla="*/ 3915792 h 6056376"/>
              <a:gd name="connsiteX56" fmla="*/ 3178213 w 5604406"/>
              <a:gd name="connsiteY56" fmla="*/ 3876454 h 6056376"/>
              <a:gd name="connsiteX57" fmla="*/ 3195128 w 5604406"/>
              <a:gd name="connsiteY57" fmla="*/ 3847197 h 6056376"/>
              <a:gd name="connsiteX58" fmla="*/ 3177583 w 5604406"/>
              <a:gd name="connsiteY58" fmla="*/ 3839840 h 6056376"/>
              <a:gd name="connsiteX59" fmla="*/ 3147902 w 5604406"/>
              <a:gd name="connsiteY59" fmla="*/ 3835897 h 6056376"/>
              <a:gd name="connsiteX60" fmla="*/ 2517433 w 5604406"/>
              <a:gd name="connsiteY60" fmla="*/ 3835897 h 6056376"/>
              <a:gd name="connsiteX61" fmla="*/ 2420753 w 5604406"/>
              <a:gd name="connsiteY61" fmla="*/ 3892877 h 6056376"/>
              <a:gd name="connsiteX62" fmla="*/ 2104838 w 5604406"/>
              <a:gd name="connsiteY62" fmla="*/ 4436903 h 6056376"/>
              <a:gd name="connsiteX63" fmla="*/ 2104838 w 5604406"/>
              <a:gd name="connsiteY63" fmla="*/ 4548151 h 6056376"/>
              <a:gd name="connsiteX64" fmla="*/ 2209114 w 5604406"/>
              <a:gd name="connsiteY64" fmla="*/ 4727721 h 6056376"/>
              <a:gd name="connsiteX65" fmla="*/ 2224379 w 5604406"/>
              <a:gd name="connsiteY65" fmla="*/ 4754008 h 6056376"/>
              <a:gd name="connsiteX66" fmla="*/ 2153664 w 5604406"/>
              <a:gd name="connsiteY66" fmla="*/ 4754008 h 6056376"/>
              <a:gd name="connsiteX67" fmla="*/ 1018933 w 5604406"/>
              <a:gd name="connsiteY67" fmla="*/ 4754008 h 6056376"/>
              <a:gd name="connsiteX68" fmla="*/ 788721 w 5604406"/>
              <a:gd name="connsiteY68" fmla="*/ 4618329 h 6056376"/>
              <a:gd name="connsiteX69" fmla="*/ 36479 w 5604406"/>
              <a:gd name="connsiteY69" fmla="*/ 3322916 h 6056376"/>
              <a:gd name="connsiteX70" fmla="*/ 36479 w 5604406"/>
              <a:gd name="connsiteY70" fmla="*/ 3058018 h 6056376"/>
              <a:gd name="connsiteX71" fmla="*/ 788721 w 5604406"/>
              <a:gd name="connsiteY71" fmla="*/ 1762604 h 6056376"/>
              <a:gd name="connsiteX72" fmla="*/ 1018933 w 5604406"/>
              <a:gd name="connsiteY72" fmla="*/ 1626925 h 6056376"/>
              <a:gd name="connsiteX73" fmla="*/ 3636615 w 5604406"/>
              <a:gd name="connsiteY73" fmla="*/ 339380 h 6056376"/>
              <a:gd name="connsiteX74" fmla="*/ 4821523 w 5604406"/>
              <a:gd name="connsiteY74" fmla="*/ 339380 h 6056376"/>
              <a:gd name="connsiteX75" fmla="*/ 4990794 w 5604406"/>
              <a:gd name="connsiteY75" fmla="*/ 436221 h 6056376"/>
              <a:gd name="connsiteX76" fmla="*/ 5583247 w 5604406"/>
              <a:gd name="connsiteY76" fmla="*/ 1479943 h 6056376"/>
              <a:gd name="connsiteX77" fmla="*/ 5583247 w 5604406"/>
              <a:gd name="connsiteY77" fmla="*/ 1680798 h 6056376"/>
              <a:gd name="connsiteX78" fmla="*/ 4990794 w 5604406"/>
              <a:gd name="connsiteY78" fmla="*/ 2724519 h 6056376"/>
              <a:gd name="connsiteX79" fmla="*/ 4821523 w 5604406"/>
              <a:gd name="connsiteY79" fmla="*/ 2821359 h 6056376"/>
              <a:gd name="connsiteX80" fmla="*/ 3636615 w 5604406"/>
              <a:gd name="connsiteY80" fmla="*/ 2821359 h 6056376"/>
              <a:gd name="connsiteX81" fmla="*/ 3467344 w 5604406"/>
              <a:gd name="connsiteY81" fmla="*/ 2724519 h 6056376"/>
              <a:gd name="connsiteX82" fmla="*/ 2874890 w 5604406"/>
              <a:gd name="connsiteY82" fmla="*/ 1680798 h 6056376"/>
              <a:gd name="connsiteX83" fmla="*/ 2874890 w 5604406"/>
              <a:gd name="connsiteY83" fmla="*/ 1479943 h 6056376"/>
              <a:gd name="connsiteX84" fmla="*/ 3467344 w 5604406"/>
              <a:gd name="connsiteY84" fmla="*/ 436221 h 6056376"/>
              <a:gd name="connsiteX85" fmla="*/ 3636615 w 5604406"/>
              <a:gd name="connsiteY85" fmla="*/ 339380 h 6056376"/>
              <a:gd name="connsiteX86" fmla="*/ 1941244 w 5604406"/>
              <a:gd name="connsiteY86" fmla="*/ 0 h 6056376"/>
              <a:gd name="connsiteX87" fmla="*/ 2646302 w 5604406"/>
              <a:gd name="connsiteY87" fmla="*/ 0 h 6056376"/>
              <a:gd name="connsiteX88" fmla="*/ 2747024 w 5604406"/>
              <a:gd name="connsiteY88" fmla="*/ 57624 h 6056376"/>
              <a:gd name="connsiteX89" fmla="*/ 3099552 w 5604406"/>
              <a:gd name="connsiteY89" fmla="*/ 678671 h 6056376"/>
              <a:gd name="connsiteX90" fmla="*/ 3099552 w 5604406"/>
              <a:gd name="connsiteY90" fmla="*/ 798186 h 6056376"/>
              <a:gd name="connsiteX91" fmla="*/ 2747024 w 5604406"/>
              <a:gd name="connsiteY91" fmla="*/ 1419233 h 6056376"/>
              <a:gd name="connsiteX92" fmla="*/ 2646302 w 5604406"/>
              <a:gd name="connsiteY92" fmla="*/ 1476856 h 6056376"/>
              <a:gd name="connsiteX93" fmla="*/ 1941244 w 5604406"/>
              <a:gd name="connsiteY93" fmla="*/ 1476856 h 6056376"/>
              <a:gd name="connsiteX94" fmla="*/ 1840522 w 5604406"/>
              <a:gd name="connsiteY94" fmla="*/ 1419233 h 6056376"/>
              <a:gd name="connsiteX95" fmla="*/ 1487993 w 5604406"/>
              <a:gd name="connsiteY95" fmla="*/ 798186 h 6056376"/>
              <a:gd name="connsiteX96" fmla="*/ 1487993 w 5604406"/>
              <a:gd name="connsiteY96" fmla="*/ 678671 h 6056376"/>
              <a:gd name="connsiteX97" fmla="*/ 1840522 w 5604406"/>
              <a:gd name="connsiteY97" fmla="*/ 57624 h 6056376"/>
              <a:gd name="connsiteX98" fmla="*/ 1941244 w 5604406"/>
              <a:gd name="connsiteY98" fmla="*/ 0 h 605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604406" h="6056376">
                <a:moveTo>
                  <a:pt x="3711556" y="4579520"/>
                </a:moveTo>
                <a:cubicBezTo>
                  <a:pt x="4416614" y="4579520"/>
                  <a:pt x="4416614" y="4579520"/>
                  <a:pt x="4416614" y="4579520"/>
                </a:cubicBezTo>
                <a:cubicBezTo>
                  <a:pt x="4452286" y="4579520"/>
                  <a:pt x="4498451" y="4605130"/>
                  <a:pt x="4517336" y="4637144"/>
                </a:cubicBezTo>
                <a:cubicBezTo>
                  <a:pt x="4869864" y="5258191"/>
                  <a:pt x="4869864" y="5258191"/>
                  <a:pt x="4869864" y="5258191"/>
                </a:cubicBezTo>
                <a:cubicBezTo>
                  <a:pt x="4886652" y="5292338"/>
                  <a:pt x="4886652" y="5343558"/>
                  <a:pt x="4869864" y="5377706"/>
                </a:cubicBezTo>
                <a:cubicBezTo>
                  <a:pt x="4517336" y="5998753"/>
                  <a:pt x="4517336" y="5998753"/>
                  <a:pt x="4517336" y="5998753"/>
                </a:cubicBezTo>
                <a:cubicBezTo>
                  <a:pt x="4498451" y="6030767"/>
                  <a:pt x="4452286" y="6056376"/>
                  <a:pt x="4416614" y="6056376"/>
                </a:cubicBezTo>
                <a:lnTo>
                  <a:pt x="3711556" y="6056376"/>
                </a:lnTo>
                <a:cubicBezTo>
                  <a:pt x="3673785" y="6056376"/>
                  <a:pt x="3627621" y="6030767"/>
                  <a:pt x="3610834" y="5998753"/>
                </a:cubicBezTo>
                <a:cubicBezTo>
                  <a:pt x="3258305" y="5377706"/>
                  <a:pt x="3258305" y="5377706"/>
                  <a:pt x="3258305" y="5377706"/>
                </a:cubicBezTo>
                <a:cubicBezTo>
                  <a:pt x="3239419" y="5343558"/>
                  <a:pt x="3239419" y="5292338"/>
                  <a:pt x="3258305" y="5258191"/>
                </a:cubicBezTo>
                <a:cubicBezTo>
                  <a:pt x="3610834" y="4637144"/>
                  <a:pt x="3610834" y="4637144"/>
                  <a:pt x="3610834" y="4637144"/>
                </a:cubicBezTo>
                <a:cubicBezTo>
                  <a:pt x="3627621" y="4605130"/>
                  <a:pt x="3673785" y="4579520"/>
                  <a:pt x="3711556" y="4579520"/>
                </a:cubicBezTo>
                <a:close/>
                <a:moveTo>
                  <a:pt x="2553203" y="3910405"/>
                </a:moveTo>
                <a:cubicBezTo>
                  <a:pt x="2553203" y="3910405"/>
                  <a:pt x="2553203" y="3910405"/>
                  <a:pt x="3112131" y="3910405"/>
                </a:cubicBezTo>
                <a:cubicBezTo>
                  <a:pt x="3121185" y="3910405"/>
                  <a:pt x="3130014" y="3911607"/>
                  <a:pt x="3138445" y="3913900"/>
                </a:cubicBezTo>
                <a:lnTo>
                  <a:pt x="3156542" y="3921488"/>
                </a:lnTo>
                <a:lnTo>
                  <a:pt x="3145482" y="3940617"/>
                </a:lnTo>
                <a:cubicBezTo>
                  <a:pt x="3045480" y="4113572"/>
                  <a:pt x="2917477" y="4334957"/>
                  <a:pt x="2753633" y="4618329"/>
                </a:cubicBezTo>
                <a:cubicBezTo>
                  <a:pt x="2704998" y="4702320"/>
                  <a:pt x="2617451" y="4754008"/>
                  <a:pt x="2520178" y="4754008"/>
                </a:cubicBezTo>
                <a:cubicBezTo>
                  <a:pt x="2520178" y="4754008"/>
                  <a:pt x="2520178" y="4754008"/>
                  <a:pt x="2332522" y="4754008"/>
                </a:cubicBezTo>
                <a:lnTo>
                  <a:pt x="2310631" y="4754008"/>
                </a:lnTo>
                <a:lnTo>
                  <a:pt x="2289741" y="4718037"/>
                </a:lnTo>
                <a:cubicBezTo>
                  <a:pt x="2260654" y="4667947"/>
                  <a:pt x="2226809" y="4609662"/>
                  <a:pt x="2187424" y="4541838"/>
                </a:cubicBezTo>
                <a:cubicBezTo>
                  <a:pt x="2169318" y="4511770"/>
                  <a:pt x="2169318" y="4473284"/>
                  <a:pt x="2187424" y="4443215"/>
                </a:cubicBezTo>
                <a:cubicBezTo>
                  <a:pt x="2187424" y="4443215"/>
                  <a:pt x="2187424" y="4443215"/>
                  <a:pt x="2467493" y="3960919"/>
                </a:cubicBezTo>
                <a:cubicBezTo>
                  <a:pt x="2484394" y="3929649"/>
                  <a:pt x="2518194" y="3910405"/>
                  <a:pt x="2553203" y="3910405"/>
                </a:cubicBezTo>
                <a:close/>
                <a:moveTo>
                  <a:pt x="1018933" y="1626925"/>
                </a:moveTo>
                <a:cubicBezTo>
                  <a:pt x="1018933" y="1626925"/>
                  <a:pt x="1018933" y="1626925"/>
                  <a:pt x="2520178" y="1626925"/>
                </a:cubicBezTo>
                <a:cubicBezTo>
                  <a:pt x="2617451" y="1626925"/>
                  <a:pt x="2704998" y="1678612"/>
                  <a:pt x="2753633" y="1762604"/>
                </a:cubicBezTo>
                <a:cubicBezTo>
                  <a:pt x="2753633" y="1762604"/>
                  <a:pt x="2753633" y="1762604"/>
                  <a:pt x="3502634" y="3058018"/>
                </a:cubicBezTo>
                <a:cubicBezTo>
                  <a:pt x="3551271" y="3138780"/>
                  <a:pt x="3551271" y="3242154"/>
                  <a:pt x="3502634" y="3322916"/>
                </a:cubicBezTo>
                <a:cubicBezTo>
                  <a:pt x="3502634" y="3322916"/>
                  <a:pt x="3502634" y="3322916"/>
                  <a:pt x="3224525" y="3803912"/>
                </a:cubicBezTo>
                <a:lnTo>
                  <a:pt x="3201087" y="3844448"/>
                </a:lnTo>
                <a:lnTo>
                  <a:pt x="3201911" y="3844794"/>
                </a:lnTo>
                <a:cubicBezTo>
                  <a:pt x="3218763" y="3854630"/>
                  <a:pt x="3233060" y="3868874"/>
                  <a:pt x="3243274" y="3886511"/>
                </a:cubicBezTo>
                <a:cubicBezTo>
                  <a:pt x="3243274" y="3886511"/>
                  <a:pt x="3243274" y="3886511"/>
                  <a:pt x="3557827" y="4430538"/>
                </a:cubicBezTo>
                <a:cubicBezTo>
                  <a:pt x="3578253" y="4464454"/>
                  <a:pt x="3578253" y="4507867"/>
                  <a:pt x="3557827" y="4541785"/>
                </a:cubicBezTo>
                <a:cubicBezTo>
                  <a:pt x="3557827" y="4541785"/>
                  <a:pt x="3557827" y="4541785"/>
                  <a:pt x="3243274" y="5085811"/>
                </a:cubicBezTo>
                <a:cubicBezTo>
                  <a:pt x="3222848" y="5121083"/>
                  <a:pt x="3186082" y="5142791"/>
                  <a:pt x="3145230" y="5142791"/>
                </a:cubicBezTo>
                <a:cubicBezTo>
                  <a:pt x="3145230" y="5142791"/>
                  <a:pt x="3145230" y="5142791"/>
                  <a:pt x="2514762" y="5142791"/>
                </a:cubicBezTo>
                <a:cubicBezTo>
                  <a:pt x="2475272" y="5142791"/>
                  <a:pt x="2437146" y="5121083"/>
                  <a:pt x="2418081" y="5085811"/>
                </a:cubicBezTo>
                <a:cubicBezTo>
                  <a:pt x="2418081" y="5085811"/>
                  <a:pt x="2418081" y="5085811"/>
                  <a:pt x="2248632" y="4794008"/>
                </a:cubicBezTo>
                <a:lnTo>
                  <a:pt x="2229490" y="4761043"/>
                </a:lnTo>
                <a:lnTo>
                  <a:pt x="2244552" y="4761043"/>
                </a:lnTo>
                <a:lnTo>
                  <a:pt x="2315742" y="4761043"/>
                </a:lnTo>
                <a:lnTo>
                  <a:pt x="2346667" y="4814300"/>
                </a:lnTo>
                <a:cubicBezTo>
                  <a:pt x="2464821" y="5017769"/>
                  <a:pt x="2464821" y="5017769"/>
                  <a:pt x="2464821" y="5017769"/>
                </a:cubicBezTo>
                <a:cubicBezTo>
                  <a:pt x="2481722" y="5049039"/>
                  <a:pt x="2515524" y="5068284"/>
                  <a:pt x="2550532" y="5068284"/>
                </a:cubicBezTo>
                <a:cubicBezTo>
                  <a:pt x="3109461" y="5068284"/>
                  <a:pt x="3109461" y="5068284"/>
                  <a:pt x="3109461" y="5068284"/>
                </a:cubicBezTo>
                <a:cubicBezTo>
                  <a:pt x="3145676" y="5068284"/>
                  <a:pt x="3178270" y="5049039"/>
                  <a:pt x="3196378" y="5017769"/>
                </a:cubicBezTo>
                <a:cubicBezTo>
                  <a:pt x="3475239" y="4535474"/>
                  <a:pt x="3475239" y="4535474"/>
                  <a:pt x="3475239" y="4535474"/>
                </a:cubicBezTo>
                <a:cubicBezTo>
                  <a:pt x="3493347" y="4505405"/>
                  <a:pt x="3493347" y="4466917"/>
                  <a:pt x="3475239" y="4436849"/>
                </a:cubicBezTo>
                <a:cubicBezTo>
                  <a:pt x="3196378" y="3954554"/>
                  <a:pt x="3196378" y="3954554"/>
                  <a:pt x="3196378" y="3954554"/>
                </a:cubicBezTo>
                <a:cubicBezTo>
                  <a:pt x="3187324" y="3938918"/>
                  <a:pt x="3174649" y="3926289"/>
                  <a:pt x="3159710" y="3917570"/>
                </a:cubicBezTo>
                <a:lnTo>
                  <a:pt x="3155467" y="3915792"/>
                </a:lnTo>
                <a:lnTo>
                  <a:pt x="3178213" y="3876454"/>
                </a:lnTo>
                <a:lnTo>
                  <a:pt x="3195128" y="3847197"/>
                </a:lnTo>
                <a:lnTo>
                  <a:pt x="3177583" y="3839840"/>
                </a:lnTo>
                <a:cubicBezTo>
                  <a:pt x="3168072" y="3837253"/>
                  <a:pt x="3158115" y="3835897"/>
                  <a:pt x="3147902" y="3835897"/>
                </a:cubicBezTo>
                <a:cubicBezTo>
                  <a:pt x="2517433" y="3835897"/>
                  <a:pt x="2517433" y="3835897"/>
                  <a:pt x="2517433" y="3835897"/>
                </a:cubicBezTo>
                <a:cubicBezTo>
                  <a:pt x="2477944" y="3835897"/>
                  <a:pt x="2439817" y="3857604"/>
                  <a:pt x="2420753" y="3892877"/>
                </a:cubicBezTo>
                <a:cubicBezTo>
                  <a:pt x="2104838" y="4436903"/>
                  <a:pt x="2104838" y="4436903"/>
                  <a:pt x="2104838" y="4436903"/>
                </a:cubicBezTo>
                <a:cubicBezTo>
                  <a:pt x="2084412" y="4470820"/>
                  <a:pt x="2084412" y="4514233"/>
                  <a:pt x="2104838" y="4548151"/>
                </a:cubicBezTo>
                <a:cubicBezTo>
                  <a:pt x="2144327" y="4616153"/>
                  <a:pt x="2178879" y="4675656"/>
                  <a:pt x="2209114" y="4727721"/>
                </a:cubicBezTo>
                <a:lnTo>
                  <a:pt x="2224379" y="4754008"/>
                </a:lnTo>
                <a:lnTo>
                  <a:pt x="2153664" y="4754008"/>
                </a:lnTo>
                <a:cubicBezTo>
                  <a:pt x="1933755" y="4754008"/>
                  <a:pt x="1581901" y="4754008"/>
                  <a:pt x="1018933" y="4754008"/>
                </a:cubicBezTo>
                <a:cubicBezTo>
                  <a:pt x="924904" y="4754008"/>
                  <a:pt x="834115" y="4702320"/>
                  <a:pt x="788721" y="4618329"/>
                </a:cubicBezTo>
                <a:cubicBezTo>
                  <a:pt x="788721" y="4618329"/>
                  <a:pt x="788721" y="4618329"/>
                  <a:pt x="36479" y="3322916"/>
                </a:cubicBezTo>
                <a:cubicBezTo>
                  <a:pt x="-12159" y="3242154"/>
                  <a:pt x="-12159" y="3138780"/>
                  <a:pt x="36479" y="3058018"/>
                </a:cubicBezTo>
                <a:cubicBezTo>
                  <a:pt x="36479" y="3058018"/>
                  <a:pt x="36479" y="3058018"/>
                  <a:pt x="788721" y="1762604"/>
                </a:cubicBezTo>
                <a:cubicBezTo>
                  <a:pt x="834115" y="1678612"/>
                  <a:pt x="924904" y="1626925"/>
                  <a:pt x="1018933" y="1626925"/>
                </a:cubicBezTo>
                <a:close/>
                <a:moveTo>
                  <a:pt x="3636615" y="339380"/>
                </a:moveTo>
                <a:cubicBezTo>
                  <a:pt x="4821523" y="339380"/>
                  <a:pt x="4821523" y="339380"/>
                  <a:pt x="4821523" y="339380"/>
                </a:cubicBezTo>
                <a:cubicBezTo>
                  <a:pt x="4881472" y="339380"/>
                  <a:pt x="4959056" y="382420"/>
                  <a:pt x="4990794" y="436221"/>
                </a:cubicBezTo>
                <a:cubicBezTo>
                  <a:pt x="5583247" y="1479943"/>
                  <a:pt x="5583247" y="1479943"/>
                  <a:pt x="5583247" y="1479943"/>
                </a:cubicBezTo>
                <a:cubicBezTo>
                  <a:pt x="5611459" y="1537330"/>
                  <a:pt x="5611459" y="1623410"/>
                  <a:pt x="5583247" y="1680798"/>
                </a:cubicBezTo>
                <a:cubicBezTo>
                  <a:pt x="4990794" y="2724519"/>
                  <a:pt x="4990794" y="2724519"/>
                  <a:pt x="4990794" y="2724519"/>
                </a:cubicBezTo>
                <a:cubicBezTo>
                  <a:pt x="4959056" y="2778320"/>
                  <a:pt x="4881472" y="2821359"/>
                  <a:pt x="4821523" y="2821359"/>
                </a:cubicBezTo>
                <a:lnTo>
                  <a:pt x="3636615" y="2821359"/>
                </a:lnTo>
                <a:cubicBezTo>
                  <a:pt x="3573139" y="2821359"/>
                  <a:pt x="3495556" y="2778320"/>
                  <a:pt x="3467344" y="2724519"/>
                </a:cubicBezTo>
                <a:cubicBezTo>
                  <a:pt x="2874890" y="1680798"/>
                  <a:pt x="2874890" y="1680798"/>
                  <a:pt x="2874890" y="1680798"/>
                </a:cubicBezTo>
                <a:cubicBezTo>
                  <a:pt x="2843151" y="1623410"/>
                  <a:pt x="2843151" y="1537330"/>
                  <a:pt x="2874890" y="1479943"/>
                </a:cubicBezTo>
                <a:cubicBezTo>
                  <a:pt x="3467344" y="436221"/>
                  <a:pt x="3467344" y="436221"/>
                  <a:pt x="3467344" y="436221"/>
                </a:cubicBezTo>
                <a:cubicBezTo>
                  <a:pt x="3495556" y="382420"/>
                  <a:pt x="3573139" y="339380"/>
                  <a:pt x="3636615" y="339380"/>
                </a:cubicBezTo>
                <a:close/>
                <a:moveTo>
                  <a:pt x="1941244" y="0"/>
                </a:moveTo>
                <a:cubicBezTo>
                  <a:pt x="2646302" y="0"/>
                  <a:pt x="2646302" y="0"/>
                  <a:pt x="2646302" y="0"/>
                </a:cubicBezTo>
                <a:cubicBezTo>
                  <a:pt x="2681974" y="0"/>
                  <a:pt x="2728139" y="25610"/>
                  <a:pt x="2747024" y="57624"/>
                </a:cubicBezTo>
                <a:cubicBezTo>
                  <a:pt x="3099552" y="678671"/>
                  <a:pt x="3099552" y="678671"/>
                  <a:pt x="3099552" y="678671"/>
                </a:cubicBezTo>
                <a:cubicBezTo>
                  <a:pt x="3116340" y="712818"/>
                  <a:pt x="3116340" y="764038"/>
                  <a:pt x="3099552" y="798186"/>
                </a:cubicBezTo>
                <a:cubicBezTo>
                  <a:pt x="2747024" y="1419233"/>
                  <a:pt x="2747024" y="1419233"/>
                  <a:pt x="2747024" y="1419233"/>
                </a:cubicBezTo>
                <a:cubicBezTo>
                  <a:pt x="2728139" y="1451247"/>
                  <a:pt x="2681974" y="1476856"/>
                  <a:pt x="2646302" y="1476856"/>
                </a:cubicBezTo>
                <a:lnTo>
                  <a:pt x="1941244" y="1476856"/>
                </a:lnTo>
                <a:cubicBezTo>
                  <a:pt x="1903473" y="1476856"/>
                  <a:pt x="1857309" y="1451247"/>
                  <a:pt x="1840522" y="1419233"/>
                </a:cubicBezTo>
                <a:cubicBezTo>
                  <a:pt x="1487993" y="798186"/>
                  <a:pt x="1487993" y="798186"/>
                  <a:pt x="1487993" y="798186"/>
                </a:cubicBezTo>
                <a:cubicBezTo>
                  <a:pt x="1469108" y="764038"/>
                  <a:pt x="1469108" y="712818"/>
                  <a:pt x="1487993" y="678671"/>
                </a:cubicBezTo>
                <a:cubicBezTo>
                  <a:pt x="1840522" y="57624"/>
                  <a:pt x="1840522" y="57624"/>
                  <a:pt x="1840522" y="57624"/>
                </a:cubicBezTo>
                <a:cubicBezTo>
                  <a:pt x="1857309" y="25610"/>
                  <a:pt x="1903473" y="0"/>
                  <a:pt x="1941244"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Add with solid fill">
            <a:extLst>
              <a:ext uri="{FF2B5EF4-FFF2-40B4-BE49-F238E27FC236}">
                <a16:creationId xmlns:a16="http://schemas.microsoft.com/office/drawing/2014/main" id="{DCED5B12-44A8-94F4-9FBD-091C473DB7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00000">
            <a:off x="4186022" y="5366219"/>
            <a:ext cx="795724" cy="795724"/>
          </a:xfrm>
          <a:prstGeom prst="rect">
            <a:avLst/>
          </a:prstGeom>
        </p:spPr>
      </p:pic>
      <p:pic>
        <p:nvPicPr>
          <p:cNvPr id="7" name="Graphic 7" descr="Add with solid fill">
            <a:extLst>
              <a:ext uri="{FF2B5EF4-FFF2-40B4-BE49-F238E27FC236}">
                <a16:creationId xmlns:a16="http://schemas.microsoft.com/office/drawing/2014/main" id="{F571B616-4DDA-E29A-A132-296B578C37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640000">
            <a:off x="2278228" y="630023"/>
            <a:ext cx="1069062" cy="1069062"/>
          </a:xfrm>
          <a:prstGeom prst="rect">
            <a:avLst/>
          </a:prstGeom>
        </p:spPr>
      </p:pic>
      <p:pic>
        <p:nvPicPr>
          <p:cNvPr id="4" name="Graphic 4" descr="Cycle with people outline">
            <a:extLst>
              <a:ext uri="{FF2B5EF4-FFF2-40B4-BE49-F238E27FC236}">
                <a16:creationId xmlns:a16="http://schemas.microsoft.com/office/drawing/2014/main" id="{370F45F2-FEA7-527C-4FAF-56FF88EAB4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36535" y="1127884"/>
            <a:ext cx="1776068" cy="1776068"/>
          </a:xfrm>
          <a:prstGeom prst="rect">
            <a:avLst/>
          </a:prstGeom>
        </p:spPr>
      </p:pic>
      <p:pic>
        <p:nvPicPr>
          <p:cNvPr id="6" name="Graphic 6" descr="Checkmark with solid fill">
            <a:extLst>
              <a:ext uri="{FF2B5EF4-FFF2-40B4-BE49-F238E27FC236}">
                <a16:creationId xmlns:a16="http://schemas.microsoft.com/office/drawing/2014/main" id="{F625405C-000C-A70F-7F5E-82669B695F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0930" y="2686140"/>
            <a:ext cx="1919605" cy="1919605"/>
          </a:xfrm>
          <a:prstGeom prst="rect">
            <a:avLst/>
          </a:prstGeom>
        </p:spPr>
      </p:pic>
      <p:sp>
        <p:nvSpPr>
          <p:cNvPr id="3" name="Content Placeholder 2">
            <a:extLst>
              <a:ext uri="{FF2B5EF4-FFF2-40B4-BE49-F238E27FC236}">
                <a16:creationId xmlns:a16="http://schemas.microsoft.com/office/drawing/2014/main" id="{DA2D293F-359A-61BE-D444-AA07287A290A}"/>
              </a:ext>
            </a:extLst>
          </p:cNvPr>
          <p:cNvSpPr>
            <a:spLocks noGrp="1"/>
          </p:cNvSpPr>
          <p:nvPr>
            <p:ph idx="1"/>
          </p:nvPr>
        </p:nvSpPr>
        <p:spPr>
          <a:xfrm>
            <a:off x="6460051" y="2617483"/>
            <a:ext cx="5235118" cy="3657845"/>
          </a:xfrm>
        </p:spPr>
        <p:txBody>
          <a:bodyPr vert="horz" lIns="91440" tIns="45720" rIns="91440" bIns="45720" rtlCol="0" anchor="t">
            <a:normAutofit/>
          </a:bodyPr>
          <a:lstStyle/>
          <a:p>
            <a:pPr marL="0" indent="0">
              <a:buNone/>
            </a:pPr>
            <a:r>
              <a:rPr lang="en-US" sz="1600">
                <a:ea typeface="+mn-lt"/>
                <a:cs typeface="+mn-lt"/>
              </a:rPr>
              <a:t>Our group should be able to track how much and what work has been completed; as well as any action items that slipped through the cracks. </a:t>
            </a:r>
            <a:endParaRPr lang="en-US" sz="1600">
              <a:cs typeface="Calibri"/>
            </a:endParaRPr>
          </a:p>
          <a:p>
            <a:endParaRPr lang="en-US" sz="1600">
              <a:ea typeface="+mn-lt"/>
              <a:cs typeface="+mn-lt"/>
            </a:endParaRPr>
          </a:p>
          <a:p>
            <a:r>
              <a:rPr lang="en-US" sz="1600">
                <a:ea typeface="+mn-lt"/>
                <a:cs typeface="+mn-lt"/>
              </a:rPr>
              <a:t>At each Major Milestone</a:t>
            </a:r>
            <a:endParaRPr lang="en-US" sz="1600">
              <a:cs typeface="Calibri"/>
            </a:endParaRPr>
          </a:p>
          <a:p>
            <a:pPr lvl="1"/>
            <a:r>
              <a:rPr lang="en-US" sz="1600">
                <a:ea typeface="+mn-lt"/>
                <a:cs typeface="+mn-lt"/>
              </a:rPr>
              <a:t>Reassess and redefine current... </a:t>
            </a:r>
            <a:endParaRPr lang="en-US" sz="1600">
              <a:cs typeface="Calibri"/>
            </a:endParaRPr>
          </a:p>
          <a:p>
            <a:pPr lvl="2"/>
            <a:r>
              <a:rPr lang="en-US" sz="1600">
                <a:ea typeface="+mn-lt"/>
                <a:cs typeface="+mn-lt"/>
              </a:rPr>
              <a:t>Risks</a:t>
            </a:r>
          </a:p>
          <a:p>
            <a:pPr lvl="2"/>
            <a:r>
              <a:rPr lang="en-US" sz="1600">
                <a:ea typeface="+mn-lt"/>
                <a:cs typeface="+mn-lt"/>
              </a:rPr>
              <a:t>Objectives</a:t>
            </a:r>
          </a:p>
          <a:p>
            <a:pPr lvl="2"/>
            <a:r>
              <a:rPr lang="en-US" sz="1600">
                <a:ea typeface="+mn-lt"/>
                <a:cs typeface="+mn-lt"/>
              </a:rPr>
              <a:t>Plans </a:t>
            </a:r>
          </a:p>
          <a:p>
            <a:pPr marL="914400" lvl="2" indent="0">
              <a:buNone/>
            </a:pPr>
            <a:endParaRPr lang="en-US" sz="1600">
              <a:ea typeface="+mn-lt"/>
              <a:cs typeface="+mn-lt"/>
            </a:endParaRPr>
          </a:p>
          <a:p>
            <a:pPr marL="0" indent="0">
              <a:buNone/>
            </a:pPr>
            <a:r>
              <a:rPr lang="en-US" sz="1600">
                <a:ea typeface="+mn-lt"/>
                <a:cs typeface="+mn-lt"/>
              </a:rPr>
              <a:t>Being able to track each team member’s contributions will enable each of us to reinforce each other’s work habits and ensure overall project completion.</a:t>
            </a:r>
            <a:endParaRPr lang="en-US" sz="1600">
              <a:cs typeface="Calibri"/>
            </a:endParaRPr>
          </a:p>
        </p:txBody>
      </p:sp>
    </p:spTree>
    <p:extLst>
      <p:ext uri="{BB962C8B-B14F-4D97-AF65-F5344CB8AC3E}">
        <p14:creationId xmlns:p14="http://schemas.microsoft.com/office/powerpoint/2010/main" val="150990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83B08-32A9-D345-C2C3-F97581087FC2}"/>
              </a:ext>
            </a:extLst>
          </p:cNvPr>
          <p:cNvSpPr>
            <a:spLocks noGrp="1"/>
          </p:cNvSpPr>
          <p:nvPr>
            <p:ph type="title"/>
          </p:nvPr>
        </p:nvSpPr>
        <p:spPr>
          <a:xfrm>
            <a:off x="1156851" y="637762"/>
            <a:ext cx="9888496" cy="900131"/>
          </a:xfrm>
        </p:spPr>
        <p:txBody>
          <a:bodyPr anchor="t">
            <a:normAutofit/>
          </a:bodyPr>
          <a:lstStyle/>
          <a:p>
            <a:r>
              <a:rPr lang="en-US" sz="3400">
                <a:solidFill>
                  <a:schemeClr val="bg1"/>
                </a:solidFill>
                <a:ea typeface="+mj-lt"/>
                <a:cs typeface="+mj-lt"/>
              </a:rPr>
              <a:t>Risk Management – Mitigation and Contingency Plans</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1D7058D-9CEF-74F4-E16F-C063AE73AEDA}"/>
              </a:ext>
            </a:extLst>
          </p:cNvPr>
          <p:cNvGraphicFramePr>
            <a:graphicFrameLocks noGrp="1"/>
          </p:cNvGraphicFramePr>
          <p:nvPr>
            <p:ph idx="1"/>
            <p:extLst>
              <p:ext uri="{D42A27DB-BD31-4B8C-83A1-F6EECF244321}">
                <p14:modId xmlns:p14="http://schemas.microsoft.com/office/powerpoint/2010/main" val="1543226209"/>
              </p:ext>
            </p:extLst>
          </p:nvPr>
        </p:nvGraphicFramePr>
        <p:xfrm>
          <a:off x="1155558" y="2261336"/>
          <a:ext cx="9889789" cy="3907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66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68C7BB-ED2D-392B-6E3B-12397FC3D06B}"/>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References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266F7-4EE4-81A0-302F-81277F1902DE}"/>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en-US" sz="2400" err="1">
                <a:cs typeface="Calibri"/>
              </a:rPr>
              <a:t>Github</a:t>
            </a:r>
            <a:r>
              <a:rPr lang="en-US" sz="2400">
                <a:cs typeface="Calibri"/>
              </a:rPr>
              <a:t> Link:  </a:t>
            </a:r>
            <a:r>
              <a:rPr lang="en-US" sz="2400">
                <a:ea typeface="+mn-lt"/>
                <a:cs typeface="+mn-lt"/>
                <a:hlinkClick r:id="rId2"/>
              </a:rPr>
              <a:t>https://github.com/lightsixer/loyalty-stack</a:t>
            </a:r>
            <a:endParaRPr lang="en-US">
              <a:ea typeface="+mn-lt"/>
              <a:cs typeface="+mn-lt"/>
            </a:endParaRPr>
          </a:p>
          <a:p>
            <a:r>
              <a:rPr lang="en-US" sz="2400">
                <a:cs typeface="Calibri"/>
              </a:rPr>
              <a:t>Trello Board: </a:t>
            </a:r>
            <a:r>
              <a:rPr lang="en-US" sz="2400">
                <a:ea typeface="+mn-lt"/>
                <a:cs typeface="+mn-lt"/>
                <a:hlinkClick r:id="rId3"/>
              </a:rPr>
              <a:t>https://trello.com/b/EJKI3Vdw/kanban</a:t>
            </a:r>
          </a:p>
          <a:p>
            <a:endParaRPr lang="en-US" sz="2400">
              <a:cs typeface="Calibri"/>
            </a:endParaRPr>
          </a:p>
        </p:txBody>
      </p:sp>
    </p:spTree>
    <p:extLst>
      <p:ext uri="{BB962C8B-B14F-4D97-AF65-F5344CB8AC3E}">
        <p14:creationId xmlns:p14="http://schemas.microsoft.com/office/powerpoint/2010/main" val="173093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E81ED2-85CE-99EF-C8FF-3121E5E9315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3700" kern="1200">
                <a:solidFill>
                  <a:schemeClr val="tx1"/>
                </a:solidFill>
                <a:latin typeface="+mj-lt"/>
                <a:ea typeface="+mj-ea"/>
                <a:cs typeface="+mj-cs"/>
              </a:rPr>
              <a:t>eCommerce Loyalty Stack</a:t>
            </a:r>
            <a:br>
              <a:rPr lang="en-US" sz="3700" kern="1200">
                <a:solidFill>
                  <a:schemeClr val="tx1"/>
                </a:solidFill>
                <a:latin typeface="+mj-lt"/>
                <a:ea typeface="+mj-ea"/>
                <a:cs typeface="+mj-cs"/>
              </a:rPr>
            </a:br>
            <a:r>
              <a:rPr lang="en-US" sz="3700" kern="1200">
                <a:solidFill>
                  <a:schemeClr val="tx1"/>
                </a:solidFill>
                <a:latin typeface="+mj-lt"/>
                <a:ea typeface="+mj-ea"/>
                <a:cs typeface="+mj-cs"/>
              </a:rPr>
              <a:t>Team Loyalty </a:t>
            </a:r>
          </a:p>
        </p:txBody>
      </p:sp>
      <p:sp>
        <p:nvSpPr>
          <p:cNvPr id="22" name="TextBox 21">
            <a:extLst>
              <a:ext uri="{FF2B5EF4-FFF2-40B4-BE49-F238E27FC236}">
                <a16:creationId xmlns:a16="http://schemas.microsoft.com/office/drawing/2014/main" id="{93B974D9-F83A-4A41-CEF7-42F461C54AC7}"/>
              </a:ext>
            </a:extLst>
          </p:cNvPr>
          <p:cNvSpPr txBox="1"/>
          <p:nvPr/>
        </p:nvSpPr>
        <p:spPr>
          <a:xfrm>
            <a:off x="804672" y="2121763"/>
            <a:ext cx="5157216" cy="377301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i="1"/>
              <a:t>Team Members</a:t>
            </a:r>
            <a:endParaRPr lang="en-US"/>
          </a:p>
        </p:txBody>
      </p:sp>
      <p:graphicFrame>
        <p:nvGraphicFramePr>
          <p:cNvPr id="7" name="Table 6">
            <a:extLst>
              <a:ext uri="{FF2B5EF4-FFF2-40B4-BE49-F238E27FC236}">
                <a16:creationId xmlns:a16="http://schemas.microsoft.com/office/drawing/2014/main" id="{DCC50258-472B-5BF5-1943-3A47DE07D88A}"/>
              </a:ext>
            </a:extLst>
          </p:cNvPr>
          <p:cNvGraphicFramePr>
            <a:graphicFrameLocks noGrp="1"/>
          </p:cNvGraphicFramePr>
          <p:nvPr>
            <p:extLst>
              <p:ext uri="{D42A27DB-BD31-4B8C-83A1-F6EECF244321}">
                <p14:modId xmlns:p14="http://schemas.microsoft.com/office/powerpoint/2010/main" val="775894164"/>
              </p:ext>
            </p:extLst>
          </p:nvPr>
        </p:nvGraphicFramePr>
        <p:xfrm>
          <a:off x="6973746" y="318303"/>
          <a:ext cx="4736963" cy="6201053"/>
        </p:xfrm>
        <a:graphic>
          <a:graphicData uri="http://schemas.openxmlformats.org/drawingml/2006/table">
            <a:tbl>
              <a:tblPr firstRow="1" bandRow="1">
                <a:tableStyleId>{8EC20E35-A176-4012-BC5E-935CFFF8708E}</a:tableStyleId>
              </a:tblPr>
              <a:tblGrid>
                <a:gridCol w="1614131">
                  <a:extLst>
                    <a:ext uri="{9D8B030D-6E8A-4147-A177-3AD203B41FA5}">
                      <a16:colId xmlns:a16="http://schemas.microsoft.com/office/drawing/2014/main" val="1703572081"/>
                    </a:ext>
                  </a:extLst>
                </a:gridCol>
                <a:gridCol w="1331088">
                  <a:extLst>
                    <a:ext uri="{9D8B030D-6E8A-4147-A177-3AD203B41FA5}">
                      <a16:colId xmlns:a16="http://schemas.microsoft.com/office/drawing/2014/main" val="3221078167"/>
                    </a:ext>
                  </a:extLst>
                </a:gridCol>
                <a:gridCol w="1791744">
                  <a:extLst>
                    <a:ext uri="{9D8B030D-6E8A-4147-A177-3AD203B41FA5}">
                      <a16:colId xmlns:a16="http://schemas.microsoft.com/office/drawing/2014/main" val="2656250959"/>
                    </a:ext>
                  </a:extLst>
                </a:gridCol>
              </a:tblGrid>
              <a:tr h="915115">
                <a:tc>
                  <a:txBody>
                    <a:bodyPr/>
                    <a:lstStyle/>
                    <a:p>
                      <a:pPr fontAlgn="t"/>
                      <a:r>
                        <a:rPr lang="en-US" sz="1800">
                          <a:effectLst/>
                        </a:rPr>
                        <a:t>Student Name </a:t>
                      </a:r>
                      <a:endParaRPr lang="en-US" sz="1800" b="0" i="0">
                        <a:effectLst/>
                      </a:endParaRPr>
                    </a:p>
                  </a:txBody>
                  <a:tcPr marL="79615" marR="79615" marT="39808" marB="39808"/>
                </a:tc>
                <a:tc>
                  <a:txBody>
                    <a:bodyPr/>
                    <a:lstStyle/>
                    <a:p>
                      <a:pPr algn="l" fontAlgn="t"/>
                      <a:r>
                        <a:rPr lang="en-US" sz="1800">
                          <a:effectLst/>
                        </a:rPr>
                        <a:t>GitHub Username </a:t>
                      </a:r>
                      <a:endParaRPr lang="en-US" sz="1800" b="0" i="0">
                        <a:effectLst/>
                      </a:endParaRPr>
                    </a:p>
                  </a:txBody>
                  <a:tcPr marL="79615" marR="79615" marT="39808" marB="39808"/>
                </a:tc>
                <a:tc>
                  <a:txBody>
                    <a:bodyPr/>
                    <a:lstStyle/>
                    <a:p>
                      <a:pPr lvl="0" algn="l">
                        <a:buNone/>
                      </a:pPr>
                      <a:r>
                        <a:rPr lang="en-US" sz="1800">
                          <a:effectLst/>
                        </a:rPr>
                        <a:t>Role</a:t>
                      </a:r>
                    </a:p>
                  </a:txBody>
                  <a:tcPr marL="79614" marR="79614" marT="39808" marB="39808"/>
                </a:tc>
                <a:extLst>
                  <a:ext uri="{0D108BD9-81ED-4DB2-BD59-A6C34878D82A}">
                    <a16:rowId xmlns:a16="http://schemas.microsoft.com/office/drawing/2014/main" val="2814240077"/>
                  </a:ext>
                </a:extLst>
              </a:tr>
              <a:tr h="968945">
                <a:tc>
                  <a:txBody>
                    <a:bodyPr/>
                    <a:lstStyle/>
                    <a:p>
                      <a:pPr fontAlgn="t"/>
                      <a:endParaRPr lang="en-US" sz="1600">
                        <a:effectLst/>
                      </a:endParaRPr>
                    </a:p>
                    <a:p>
                      <a:pPr algn="l" rtl="0" fontAlgn="base"/>
                      <a:r>
                        <a:rPr lang="en-US" sz="1600">
                          <a:effectLst/>
                        </a:rPr>
                        <a:t>Bradley Davis (Leader) </a:t>
                      </a:r>
                      <a:endParaRPr lang="en-US" sz="1600" b="0" i="0">
                        <a:effectLst/>
                      </a:endParaRPr>
                    </a:p>
                  </a:txBody>
                  <a:tcPr marL="79615" marR="79615" marT="39808" marB="39808"/>
                </a:tc>
                <a:tc>
                  <a:txBody>
                    <a:bodyPr/>
                    <a:lstStyle/>
                    <a:p>
                      <a:pPr fontAlgn="t"/>
                      <a:endParaRPr lang="en-US" sz="1600">
                        <a:effectLst/>
                      </a:endParaRPr>
                    </a:p>
                    <a:p>
                      <a:pPr algn="l" rtl="0" fontAlgn="base"/>
                      <a:r>
                        <a:rPr lang="en-US" sz="1600" err="1">
                          <a:effectLst/>
                        </a:rPr>
                        <a:t>lightsixer</a:t>
                      </a:r>
                      <a:r>
                        <a:rPr lang="en-US" sz="1600">
                          <a:effectLst/>
                        </a:rPr>
                        <a:t> </a:t>
                      </a:r>
                      <a:endParaRPr lang="en-US" sz="1600" b="0" i="0">
                        <a:effectLst/>
                      </a:endParaRPr>
                    </a:p>
                  </a:txBody>
                  <a:tcPr marL="79615" marR="79615" marT="39808" marB="39808"/>
                </a:tc>
                <a:tc>
                  <a:txBody>
                    <a:bodyPr/>
                    <a:lstStyle/>
                    <a:p>
                      <a:pPr lvl="0" algn="l">
                        <a:buNone/>
                      </a:pPr>
                      <a:r>
                        <a:rPr lang="en-US" sz="1600" b="0" u="none" strike="noStrike" noProof="0">
                          <a:effectLst/>
                        </a:rPr>
                        <a:t>Design Lead, Implementation Lead (Back End), DBA</a:t>
                      </a:r>
                      <a:endParaRPr lang="en-US" sz="1600"/>
                    </a:p>
                  </a:txBody>
                  <a:tcPr marL="79614" marR="79614" marT="39808" marB="39808"/>
                </a:tc>
                <a:extLst>
                  <a:ext uri="{0D108BD9-81ED-4DB2-BD59-A6C34878D82A}">
                    <a16:rowId xmlns:a16="http://schemas.microsoft.com/office/drawing/2014/main" val="655207283"/>
                  </a:ext>
                </a:extLst>
              </a:tr>
              <a:tr h="843342">
                <a:tc>
                  <a:txBody>
                    <a:bodyPr/>
                    <a:lstStyle/>
                    <a:p>
                      <a:pPr fontAlgn="t"/>
                      <a:endParaRPr lang="en-US" sz="1600">
                        <a:effectLst/>
                      </a:endParaRPr>
                    </a:p>
                    <a:p>
                      <a:pPr algn="l" rtl="0" fontAlgn="base"/>
                      <a:r>
                        <a:rPr lang="en-US" sz="1600">
                          <a:effectLst/>
                        </a:rPr>
                        <a:t>Tyler Parks </a:t>
                      </a:r>
                      <a:endParaRPr lang="en-US" sz="1600" b="0" i="0">
                        <a:effectLst/>
                      </a:endParaRPr>
                    </a:p>
                  </a:txBody>
                  <a:tcPr marL="79615" marR="79615" marT="39808" marB="39808"/>
                </a:tc>
                <a:tc>
                  <a:txBody>
                    <a:bodyPr/>
                    <a:lstStyle/>
                    <a:p>
                      <a:pPr fontAlgn="t"/>
                      <a:endParaRPr lang="en-US" sz="1600">
                        <a:effectLst/>
                      </a:endParaRPr>
                    </a:p>
                    <a:p>
                      <a:pPr algn="l" rtl="0" fontAlgn="base"/>
                      <a:r>
                        <a:rPr lang="en-US" sz="1600">
                          <a:effectLst/>
                        </a:rPr>
                        <a:t>Tyler Parks </a:t>
                      </a:r>
                      <a:endParaRPr lang="en-US" sz="1600" b="0" i="0">
                        <a:effectLst/>
                      </a:endParaRPr>
                    </a:p>
                  </a:txBody>
                  <a:tcPr marL="79615" marR="79615" marT="39808" marB="39808"/>
                </a:tc>
                <a:tc>
                  <a:txBody>
                    <a:bodyPr/>
                    <a:lstStyle/>
                    <a:p>
                      <a:pPr lvl="0" algn="l">
                        <a:buNone/>
                      </a:pPr>
                      <a:r>
                        <a:rPr lang="en-US" sz="1600" b="0" u="none" strike="noStrike" noProof="0">
                          <a:effectLst/>
                        </a:rPr>
                        <a:t>Requirements Lead, Demo and Presentation Lead</a:t>
                      </a:r>
                      <a:endParaRPr lang="en-US" sz="1600" b="0" i="0" u="none" strike="noStrike" noProof="0">
                        <a:effectLst/>
                        <a:latin typeface="Calibri"/>
                      </a:endParaRPr>
                    </a:p>
                  </a:txBody>
                  <a:tcPr marL="79614" marR="79614" marT="39808" marB="39808"/>
                </a:tc>
                <a:extLst>
                  <a:ext uri="{0D108BD9-81ED-4DB2-BD59-A6C34878D82A}">
                    <a16:rowId xmlns:a16="http://schemas.microsoft.com/office/drawing/2014/main" val="1962673178"/>
                  </a:ext>
                </a:extLst>
              </a:tr>
              <a:tr h="1166322">
                <a:tc>
                  <a:txBody>
                    <a:bodyPr/>
                    <a:lstStyle/>
                    <a:p>
                      <a:pPr fontAlgn="t"/>
                      <a:endParaRPr lang="en-US" sz="1600">
                        <a:effectLst/>
                      </a:endParaRPr>
                    </a:p>
                    <a:p>
                      <a:pPr algn="l" rtl="0" fontAlgn="base"/>
                      <a:r>
                        <a:rPr lang="en-US" sz="1600">
                          <a:effectLst/>
                        </a:rPr>
                        <a:t>Sandy Martinez-Echegoyen </a:t>
                      </a:r>
                      <a:endParaRPr lang="en-US" sz="1600" b="0" i="0">
                        <a:effectLst/>
                      </a:endParaRPr>
                    </a:p>
                  </a:txBody>
                  <a:tcPr marL="79615" marR="79615" marT="39808" marB="39808"/>
                </a:tc>
                <a:tc>
                  <a:txBody>
                    <a:bodyPr/>
                    <a:lstStyle/>
                    <a:p>
                      <a:pPr fontAlgn="t"/>
                      <a:endParaRPr lang="en-US" sz="1600">
                        <a:effectLst/>
                      </a:endParaRPr>
                    </a:p>
                    <a:p>
                      <a:pPr algn="l" rtl="0" fontAlgn="base"/>
                      <a:r>
                        <a:rPr lang="en-US" sz="1600" err="1">
                          <a:effectLst/>
                        </a:rPr>
                        <a:t>sandymarech</a:t>
                      </a:r>
                      <a:r>
                        <a:rPr lang="en-US" sz="1600">
                          <a:effectLst/>
                        </a:rPr>
                        <a:t> </a:t>
                      </a:r>
                      <a:endParaRPr lang="en-US" sz="1600" b="0" i="0">
                        <a:effectLst/>
                      </a:endParaRPr>
                    </a:p>
                  </a:txBody>
                  <a:tcPr marL="79615" marR="79615" marT="39808" marB="39808"/>
                </a:tc>
                <a:tc>
                  <a:txBody>
                    <a:bodyPr/>
                    <a:lstStyle/>
                    <a:p>
                      <a:pPr lvl="0" algn="l">
                        <a:buNone/>
                      </a:pPr>
                      <a:r>
                        <a:rPr lang="en-US" sz="1600" b="0" u="none" strike="noStrike" noProof="0">
                          <a:effectLst/>
                        </a:rPr>
                        <a:t>Project Manager, Implementation Lead (Front End)</a:t>
                      </a:r>
                      <a:endParaRPr lang="en-US" sz="1600" b="0" i="0" u="none" strike="noStrike" noProof="0">
                        <a:effectLst/>
                        <a:latin typeface="Calibri"/>
                      </a:endParaRPr>
                    </a:p>
                  </a:txBody>
                  <a:tcPr marL="79614" marR="79614" marT="39808" marB="39808"/>
                </a:tc>
                <a:extLst>
                  <a:ext uri="{0D108BD9-81ED-4DB2-BD59-A6C34878D82A}">
                    <a16:rowId xmlns:a16="http://schemas.microsoft.com/office/drawing/2014/main" val="1795849986"/>
                  </a:ext>
                </a:extLst>
              </a:tr>
              <a:tr h="1166322">
                <a:tc>
                  <a:txBody>
                    <a:bodyPr/>
                    <a:lstStyle/>
                    <a:p>
                      <a:pPr fontAlgn="t"/>
                      <a:endParaRPr lang="en-US" sz="1600">
                        <a:effectLst/>
                      </a:endParaRPr>
                    </a:p>
                    <a:p>
                      <a:pPr algn="l" rtl="0" fontAlgn="base"/>
                      <a:r>
                        <a:rPr lang="en-US" sz="1600" err="1">
                          <a:effectLst/>
                        </a:rPr>
                        <a:t>Vishpendra</a:t>
                      </a:r>
                      <a:r>
                        <a:rPr lang="en-US" sz="1600">
                          <a:effectLst/>
                        </a:rPr>
                        <a:t> Chahar </a:t>
                      </a:r>
                      <a:endParaRPr lang="en-US" sz="1600" b="0" i="0">
                        <a:effectLst/>
                      </a:endParaRPr>
                    </a:p>
                  </a:txBody>
                  <a:tcPr marL="79615" marR="79615" marT="39808" marB="39808"/>
                </a:tc>
                <a:tc>
                  <a:txBody>
                    <a:bodyPr/>
                    <a:lstStyle/>
                    <a:p>
                      <a:pPr fontAlgn="t"/>
                      <a:endParaRPr lang="en-US" sz="1600">
                        <a:effectLst/>
                      </a:endParaRPr>
                    </a:p>
                    <a:p>
                      <a:pPr algn="l" rtl="0" fontAlgn="base"/>
                      <a:r>
                        <a:rPr lang="en-US" sz="1600" err="1">
                          <a:effectLst/>
                        </a:rPr>
                        <a:t>Vishpendra</a:t>
                      </a:r>
                      <a:r>
                        <a:rPr lang="en-US" sz="1600">
                          <a:effectLst/>
                        </a:rPr>
                        <a:t> Chahar </a:t>
                      </a:r>
                      <a:endParaRPr lang="en-US" sz="1600" b="0" i="0">
                        <a:effectLst/>
                      </a:endParaRPr>
                    </a:p>
                  </a:txBody>
                  <a:tcPr marL="79615" marR="79615" marT="39808" marB="39808"/>
                </a:tc>
                <a:tc>
                  <a:txBody>
                    <a:bodyPr/>
                    <a:lstStyle/>
                    <a:p>
                      <a:pPr lvl="0" algn="l">
                        <a:buNone/>
                      </a:pPr>
                      <a:r>
                        <a:rPr lang="en-US" sz="1600" b="0" u="none" strike="noStrike" noProof="0">
                          <a:effectLst/>
                        </a:rPr>
                        <a:t>Testing Lead, Documentation Lead</a:t>
                      </a:r>
                      <a:endParaRPr lang="en-US" sz="1600" b="0" i="0" u="none" strike="noStrike" noProof="0">
                        <a:effectLst/>
                        <a:latin typeface="Calibri"/>
                      </a:endParaRPr>
                    </a:p>
                  </a:txBody>
                  <a:tcPr marL="79614" marR="79614" marT="39808" marB="39808"/>
                </a:tc>
                <a:extLst>
                  <a:ext uri="{0D108BD9-81ED-4DB2-BD59-A6C34878D82A}">
                    <a16:rowId xmlns:a16="http://schemas.microsoft.com/office/drawing/2014/main" val="2994849729"/>
                  </a:ext>
                </a:extLst>
              </a:tr>
              <a:tr h="968945">
                <a:tc>
                  <a:txBody>
                    <a:bodyPr/>
                    <a:lstStyle/>
                    <a:p>
                      <a:pPr fontAlgn="t"/>
                      <a:endParaRPr lang="en-US" sz="1600">
                        <a:effectLst/>
                      </a:endParaRPr>
                    </a:p>
                    <a:p>
                      <a:pPr algn="l" rtl="0" fontAlgn="base"/>
                      <a:r>
                        <a:rPr lang="en-US" sz="1600">
                          <a:effectLst/>
                        </a:rPr>
                        <a:t>Rama Reddy Venkata </a:t>
                      </a:r>
                      <a:endParaRPr lang="en-US" sz="1600" b="0" i="0">
                        <a:effectLst/>
                      </a:endParaRPr>
                    </a:p>
                  </a:txBody>
                  <a:tcPr marL="79615" marR="79615" marT="39808" marB="39808"/>
                </a:tc>
                <a:tc>
                  <a:txBody>
                    <a:bodyPr/>
                    <a:lstStyle/>
                    <a:p>
                      <a:pPr fontAlgn="t"/>
                      <a:endParaRPr lang="en-US" sz="1600">
                        <a:effectLst/>
                      </a:endParaRPr>
                    </a:p>
                    <a:p>
                      <a:pPr algn="l" rtl="0" fontAlgn="base"/>
                      <a:r>
                        <a:rPr lang="en-US" sz="1600">
                          <a:effectLst/>
                        </a:rPr>
                        <a:t>ramatvrr14 </a:t>
                      </a:r>
                      <a:endParaRPr lang="en-US" sz="1600" b="0" i="0">
                        <a:effectLst/>
                      </a:endParaRPr>
                    </a:p>
                  </a:txBody>
                  <a:tcPr marL="79615" marR="79615" marT="39808" marB="39808"/>
                </a:tc>
                <a:tc>
                  <a:txBody>
                    <a:bodyPr/>
                    <a:lstStyle/>
                    <a:p>
                      <a:pPr lvl="0" algn="l">
                        <a:buNone/>
                      </a:pPr>
                      <a:r>
                        <a:rPr lang="en-US" sz="1600" b="0" u="none" strike="noStrike" noProof="0">
                          <a:effectLst/>
                        </a:rPr>
                        <a:t>Configuration Management Lead, System Administrator</a:t>
                      </a:r>
                      <a:endParaRPr lang="en-US" sz="1600" b="0" i="0" u="none" strike="noStrike" noProof="0">
                        <a:effectLst/>
                        <a:latin typeface="Calibri"/>
                      </a:endParaRPr>
                    </a:p>
                  </a:txBody>
                  <a:tcPr marL="79614" marR="79614" marT="39808" marB="39808"/>
                </a:tc>
                <a:extLst>
                  <a:ext uri="{0D108BD9-81ED-4DB2-BD59-A6C34878D82A}">
                    <a16:rowId xmlns:a16="http://schemas.microsoft.com/office/drawing/2014/main" val="133532860"/>
                  </a:ext>
                </a:extLst>
              </a:tr>
            </a:tbl>
          </a:graphicData>
        </a:graphic>
      </p:graphicFrame>
    </p:spTree>
    <p:extLst>
      <p:ext uri="{BB962C8B-B14F-4D97-AF65-F5344CB8AC3E}">
        <p14:creationId xmlns:p14="http://schemas.microsoft.com/office/powerpoint/2010/main" val="350216797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People working on ideas">
            <a:extLst>
              <a:ext uri="{FF2B5EF4-FFF2-40B4-BE49-F238E27FC236}">
                <a16:creationId xmlns:a16="http://schemas.microsoft.com/office/drawing/2014/main" id="{6DB23B80-4397-23B1-DD18-1A0BD2F775F1}"/>
              </a:ext>
            </a:extLst>
          </p:cNvPr>
          <p:cNvPicPr>
            <a:picLocks noChangeAspect="1"/>
          </p:cNvPicPr>
          <p:nvPr/>
        </p:nvPicPr>
        <p:blipFill rotWithShape="1">
          <a:blip r:embed="rId2">
            <a:alphaModFix amt="50000"/>
          </a:blip>
          <a:srcRect t="8991" r="-2" b="5037"/>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b="1">
                <a:solidFill>
                  <a:srgbClr val="FFFFFF"/>
                </a:solidFill>
                <a:cs typeface="Calibri Light"/>
              </a:rPr>
              <a:t>Thank You.</a:t>
            </a:r>
          </a:p>
        </p:txBody>
      </p:sp>
    </p:spTree>
    <p:extLst>
      <p:ext uri="{BB962C8B-B14F-4D97-AF65-F5344CB8AC3E}">
        <p14:creationId xmlns:p14="http://schemas.microsoft.com/office/powerpoint/2010/main" val="27844353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D6A3C1D-3706-6AA2-11EA-616BE6794753}"/>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ea typeface="+mj-lt"/>
                <a:cs typeface="+mj-lt"/>
              </a:rPr>
              <a:t>Project Description</a:t>
            </a:r>
            <a:endParaRPr lang="en-US" sz="6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2DBF4E-9D3D-77E3-4E51-03B79396C397}"/>
              </a:ext>
            </a:extLst>
          </p:cNvPr>
          <p:cNvSpPr>
            <a:spLocks noGrp="1"/>
          </p:cNvSpPr>
          <p:nvPr>
            <p:ph idx="1"/>
          </p:nvPr>
        </p:nvSpPr>
        <p:spPr>
          <a:xfrm>
            <a:off x="6096000" y="741529"/>
            <a:ext cx="5008901" cy="5816250"/>
          </a:xfrm>
        </p:spPr>
        <p:txBody>
          <a:bodyPr vert="horz" lIns="91440" tIns="45720" rIns="91440" bIns="45720" rtlCol="0" anchor="ctr">
            <a:normAutofit/>
          </a:bodyPr>
          <a:lstStyle/>
          <a:p>
            <a:pPr marL="0" indent="0">
              <a:buNone/>
            </a:pPr>
            <a:r>
              <a:rPr lang="en-US" sz="1800" b="1">
                <a:solidFill>
                  <a:schemeClr val="bg1"/>
                </a:solidFill>
                <a:ea typeface="+mn-lt"/>
                <a:cs typeface="+mn-lt"/>
              </a:rPr>
              <a:t>Group</a:t>
            </a:r>
            <a:r>
              <a:rPr lang="en-US" sz="1800">
                <a:solidFill>
                  <a:schemeClr val="bg1"/>
                </a:solidFill>
                <a:ea typeface="+mn-lt"/>
                <a:cs typeface="+mn-lt"/>
              </a:rPr>
              <a:t>: Team Loyalty</a:t>
            </a:r>
            <a:endParaRPr lang="en-US" sz="1800">
              <a:solidFill>
                <a:schemeClr val="bg1"/>
              </a:solidFill>
              <a:cs typeface="Calibri"/>
            </a:endParaRPr>
          </a:p>
          <a:p>
            <a:pPr marL="0" indent="0">
              <a:buNone/>
            </a:pPr>
            <a:endParaRPr lang="en-US" sz="1800">
              <a:solidFill>
                <a:schemeClr val="bg1"/>
              </a:solidFill>
              <a:ea typeface="+mn-lt"/>
              <a:cs typeface="+mn-lt"/>
            </a:endParaRPr>
          </a:p>
          <a:p>
            <a:pPr marL="0" indent="0">
              <a:buNone/>
            </a:pPr>
            <a:r>
              <a:rPr lang="en-US" sz="1800" b="1">
                <a:solidFill>
                  <a:schemeClr val="bg1"/>
                </a:solidFill>
                <a:ea typeface="+mn-lt"/>
                <a:cs typeface="+mn-lt"/>
              </a:rPr>
              <a:t>Project Description</a:t>
            </a:r>
            <a:r>
              <a:rPr lang="en-US" sz="1800">
                <a:solidFill>
                  <a:schemeClr val="bg1"/>
                </a:solidFill>
                <a:ea typeface="+mn-lt"/>
                <a:cs typeface="+mn-lt"/>
              </a:rPr>
              <a:t>: </a:t>
            </a:r>
            <a:endParaRPr lang="en-US" sz="1800">
              <a:solidFill>
                <a:schemeClr val="bg1"/>
              </a:solidFill>
              <a:cs typeface="Calibri"/>
            </a:endParaRPr>
          </a:p>
          <a:p>
            <a:pPr marL="0" indent="0">
              <a:buNone/>
            </a:pPr>
            <a:r>
              <a:rPr lang="en-US" sz="1800">
                <a:solidFill>
                  <a:schemeClr val="bg1"/>
                </a:solidFill>
                <a:ea typeface="+mn-lt"/>
                <a:cs typeface="+mn-lt"/>
              </a:rPr>
              <a:t>An implementation of a working commercial enterprise loyalty stack, integrated into a mock eCommerce application site. The main UI and customer experience will be a conventional Internet shopping website, selling a range of products yet to be determined.</a:t>
            </a:r>
          </a:p>
          <a:p>
            <a:pPr marL="0" indent="0">
              <a:buNone/>
            </a:pPr>
            <a:r>
              <a:rPr lang="en-US" sz="1800">
                <a:solidFill>
                  <a:schemeClr val="bg1"/>
                </a:solidFill>
                <a:ea typeface="+mn-lt"/>
                <a:cs typeface="+mn-lt"/>
              </a:rPr>
              <a:t>  </a:t>
            </a:r>
            <a:endParaRPr lang="en-US" sz="1800">
              <a:solidFill>
                <a:schemeClr val="bg1"/>
              </a:solidFill>
              <a:cs typeface="Calibri"/>
            </a:endParaRPr>
          </a:p>
          <a:p>
            <a:pPr marL="0" indent="0">
              <a:buNone/>
            </a:pPr>
            <a:r>
              <a:rPr lang="en-US" sz="1800" b="1">
                <a:solidFill>
                  <a:schemeClr val="bg1"/>
                </a:solidFill>
                <a:cs typeface="Calibri"/>
              </a:rPr>
              <a:t>Examples (</a:t>
            </a:r>
            <a:r>
              <a:rPr lang="en-US" sz="1800" b="1" i="1">
                <a:solidFill>
                  <a:schemeClr val="bg1"/>
                </a:solidFill>
                <a:cs typeface="Calibri"/>
              </a:rPr>
              <a:t>...think</a:t>
            </a:r>
            <a:r>
              <a:rPr lang="en-US" sz="1800" b="1">
                <a:solidFill>
                  <a:schemeClr val="bg1"/>
                </a:solidFill>
                <a:cs typeface="Calibri"/>
              </a:rPr>
              <a:t>)</a:t>
            </a:r>
            <a:r>
              <a:rPr lang="en-US" sz="1800">
                <a:solidFill>
                  <a:schemeClr val="bg1"/>
                </a:solidFill>
                <a:cs typeface="Calibri"/>
              </a:rPr>
              <a:t>: An Amazon-like storefront with a layered loyalty program. This layered program would resemble services like Airlines with travel miles or rewards-based store purchases.</a:t>
            </a:r>
          </a:p>
          <a:p>
            <a:pPr marL="0" indent="0">
              <a:buNone/>
            </a:pPr>
            <a:endParaRPr lang="en-US" sz="1700">
              <a:solidFill>
                <a:schemeClr val="bg1"/>
              </a:solidFill>
              <a:cs typeface="Calibri"/>
            </a:endParaRPr>
          </a:p>
        </p:txBody>
      </p:sp>
    </p:spTree>
    <p:extLst>
      <p:ext uri="{BB962C8B-B14F-4D97-AF65-F5344CB8AC3E}">
        <p14:creationId xmlns:p14="http://schemas.microsoft.com/office/powerpoint/2010/main" val="354174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967DAEC-3A58-F068-3DC6-EC9545842C2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ea typeface="+mj-lt"/>
                <a:cs typeface="+mj-lt"/>
              </a:rPr>
              <a:t>Core Behaviors</a:t>
            </a:r>
            <a:endParaRPr lang="en-US" cap="all">
              <a:solidFill>
                <a:schemeClr val="bg1"/>
              </a:solidFill>
              <a:ea typeface="+mj-lt"/>
              <a:cs typeface="+mj-lt"/>
            </a:endParaRPr>
          </a:p>
        </p:txBody>
      </p:sp>
      <p:cxnSp>
        <p:nvCxnSpPr>
          <p:cNvPr id="6"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1150D3-C289-FEA2-F5C2-D14E8E7DB638}"/>
              </a:ext>
            </a:extLst>
          </p:cNvPr>
          <p:cNvSpPr>
            <a:spLocks noGrp="1"/>
          </p:cNvSpPr>
          <p:nvPr>
            <p:ph idx="1"/>
          </p:nvPr>
        </p:nvSpPr>
        <p:spPr>
          <a:xfrm>
            <a:off x="1392667" y="2225337"/>
            <a:ext cx="9406666" cy="4239915"/>
          </a:xfrm>
        </p:spPr>
        <p:txBody>
          <a:bodyPr vert="horz" lIns="91440" tIns="45720" rIns="91440" bIns="45720" rtlCol="0" anchor="t">
            <a:normAutofit/>
          </a:bodyPr>
          <a:lstStyle/>
          <a:p>
            <a:pPr marL="0" indent="0">
              <a:buNone/>
            </a:pPr>
            <a:r>
              <a:rPr lang="en-US" sz="1400">
                <a:solidFill>
                  <a:schemeClr val="bg1"/>
                </a:solidFill>
                <a:ea typeface="+mn-lt"/>
                <a:cs typeface="+mn-lt"/>
              </a:rPr>
              <a:t>Baseline set of product features for a minimum viable product (MVP). </a:t>
            </a:r>
            <a:endParaRPr lang="en-US" sz="1400">
              <a:solidFill>
                <a:schemeClr val="bg1"/>
              </a:solidFill>
              <a:cs typeface="Calibri" panose="020F0502020204030204"/>
            </a:endParaRPr>
          </a:p>
          <a:p>
            <a:pPr marL="0" indent="0">
              <a:buNone/>
            </a:pPr>
            <a:endParaRPr lang="en-US" sz="1400">
              <a:solidFill>
                <a:schemeClr val="bg1"/>
              </a:solidFill>
              <a:ea typeface="+mn-lt"/>
              <a:cs typeface="+mn-lt"/>
            </a:endParaRPr>
          </a:p>
          <a:p>
            <a:r>
              <a:rPr lang="en-US" sz="1400" b="1">
                <a:solidFill>
                  <a:schemeClr val="bg1"/>
                </a:solidFill>
                <a:ea typeface="+mn-lt"/>
                <a:cs typeface="+mn-lt"/>
              </a:rPr>
              <a:t>Customers </a:t>
            </a:r>
            <a:r>
              <a:rPr lang="en-US" sz="1400">
                <a:solidFill>
                  <a:schemeClr val="bg1"/>
                </a:solidFill>
                <a:ea typeface="+mn-lt"/>
                <a:cs typeface="+mn-lt"/>
              </a:rPr>
              <a:t>will register a </a:t>
            </a:r>
            <a:r>
              <a:rPr lang="en-US" sz="1400" b="1">
                <a:solidFill>
                  <a:schemeClr val="bg1"/>
                </a:solidFill>
                <a:ea typeface="+mn-lt"/>
                <a:cs typeface="+mn-lt"/>
              </a:rPr>
              <a:t>Loyalty Account</a:t>
            </a:r>
            <a:r>
              <a:rPr lang="en-US" sz="1400">
                <a:solidFill>
                  <a:schemeClr val="bg1"/>
                </a:solidFill>
                <a:ea typeface="+mn-lt"/>
                <a:cs typeface="+mn-lt"/>
              </a:rPr>
              <a:t> with their personal information</a:t>
            </a:r>
          </a:p>
          <a:p>
            <a:pPr lvl="1"/>
            <a:r>
              <a:rPr lang="en-US" sz="1400">
                <a:solidFill>
                  <a:schemeClr val="bg1"/>
                </a:solidFill>
                <a:ea typeface="+mn-lt"/>
                <a:cs typeface="+mn-lt"/>
              </a:rPr>
              <a:t>Collects customer PII data</a:t>
            </a:r>
          </a:p>
          <a:p>
            <a:pPr lvl="1"/>
            <a:r>
              <a:rPr lang="en-US" sz="1400">
                <a:solidFill>
                  <a:schemeClr val="bg1"/>
                </a:solidFill>
                <a:ea typeface="+mn-lt"/>
                <a:cs typeface="+mn-lt"/>
              </a:rPr>
              <a:t>Establish a set of secure personal login credentials </a:t>
            </a:r>
          </a:p>
          <a:p>
            <a:pPr lvl="2"/>
            <a:r>
              <a:rPr lang="en-US" sz="1400">
                <a:solidFill>
                  <a:schemeClr val="bg1"/>
                </a:solidFill>
                <a:ea typeface="+mn-lt"/>
                <a:cs typeface="+mn-lt"/>
              </a:rPr>
              <a:t>authenticated access to the customer’s profile</a:t>
            </a:r>
            <a:endParaRPr lang="en-US" sz="1400">
              <a:solidFill>
                <a:schemeClr val="bg1"/>
              </a:solidFill>
              <a:cs typeface="Calibri"/>
            </a:endParaRPr>
          </a:p>
          <a:p>
            <a:pPr lvl="1"/>
            <a:r>
              <a:rPr lang="en-US" sz="1400">
                <a:solidFill>
                  <a:schemeClr val="bg1"/>
                </a:solidFill>
                <a:ea typeface="+mn-lt"/>
                <a:cs typeface="+mn-lt"/>
              </a:rPr>
              <a:t>Profile management after creation</a:t>
            </a:r>
          </a:p>
          <a:p>
            <a:pPr lvl="2"/>
            <a:r>
              <a:rPr lang="en-US" sz="1400">
                <a:solidFill>
                  <a:schemeClr val="bg1"/>
                </a:solidFill>
                <a:ea typeface="+mn-lt"/>
                <a:cs typeface="+mn-lt"/>
              </a:rPr>
              <a:t>updating or adding personal information</a:t>
            </a:r>
          </a:p>
          <a:p>
            <a:r>
              <a:rPr lang="en-US" sz="1400" b="1">
                <a:solidFill>
                  <a:schemeClr val="bg1"/>
                </a:solidFill>
                <a:ea typeface="+mn-lt"/>
                <a:cs typeface="+mn-lt"/>
              </a:rPr>
              <a:t>Loyalty System</a:t>
            </a:r>
            <a:r>
              <a:rPr lang="en-US" sz="1400">
                <a:solidFill>
                  <a:schemeClr val="bg1"/>
                </a:solidFill>
                <a:ea typeface="+mn-lt"/>
                <a:cs typeface="+mn-lt"/>
              </a:rPr>
              <a:t> will need to establish a primary identifier (</a:t>
            </a:r>
            <a:r>
              <a:rPr lang="en-US" sz="1400" b="1">
                <a:solidFill>
                  <a:schemeClr val="bg1"/>
                </a:solidFill>
                <a:ea typeface="+mn-lt"/>
                <a:cs typeface="+mn-lt"/>
              </a:rPr>
              <a:t>ID</a:t>
            </a:r>
            <a:r>
              <a:rPr lang="en-US" sz="1400">
                <a:solidFill>
                  <a:schemeClr val="bg1"/>
                </a:solidFill>
                <a:ea typeface="+mn-lt"/>
                <a:cs typeface="+mn-lt"/>
              </a:rPr>
              <a:t>) for the loyalty customer  </a:t>
            </a:r>
            <a:endParaRPr lang="en-US" sz="1400">
              <a:solidFill>
                <a:schemeClr val="bg1"/>
              </a:solidFill>
              <a:cs typeface="Calibri"/>
            </a:endParaRPr>
          </a:p>
          <a:p>
            <a:pPr lvl="1"/>
            <a:r>
              <a:rPr lang="en-US" sz="1400">
                <a:solidFill>
                  <a:schemeClr val="bg1"/>
                </a:solidFill>
                <a:ea typeface="+mn-lt"/>
                <a:cs typeface="+mn-lt"/>
              </a:rPr>
              <a:t>Track enrollment status of a </a:t>
            </a:r>
            <a:r>
              <a:rPr lang="en-US" sz="1400" b="1">
                <a:solidFill>
                  <a:schemeClr val="bg1"/>
                </a:solidFill>
                <a:ea typeface="+mn-lt"/>
                <a:cs typeface="+mn-lt"/>
              </a:rPr>
              <a:t>Loyalty Account</a:t>
            </a:r>
            <a:r>
              <a:rPr lang="en-US" sz="1400">
                <a:solidFill>
                  <a:schemeClr val="bg1"/>
                </a:solidFill>
                <a:ea typeface="+mn-lt"/>
                <a:cs typeface="+mn-lt"/>
              </a:rPr>
              <a:t> and date of registration</a:t>
            </a:r>
          </a:p>
          <a:p>
            <a:pPr lvl="2"/>
            <a:r>
              <a:rPr lang="en-US" sz="1400">
                <a:solidFill>
                  <a:schemeClr val="bg1"/>
                </a:solidFill>
                <a:ea typeface="+mn-lt"/>
                <a:cs typeface="+mn-lt"/>
              </a:rPr>
              <a:t>active, closed, and other options</a:t>
            </a:r>
            <a:endParaRPr lang="en-US" sz="1400">
              <a:solidFill>
                <a:schemeClr val="bg1"/>
              </a:solidFill>
              <a:cs typeface="Calibri"/>
            </a:endParaRPr>
          </a:p>
          <a:p>
            <a:pPr>
              <a:buFont typeface="Arial"/>
              <a:buChar char="•"/>
            </a:pPr>
            <a:r>
              <a:rPr lang="en-US" sz="1400">
                <a:solidFill>
                  <a:schemeClr val="bg1"/>
                </a:solidFill>
                <a:ea typeface="+mn-lt"/>
                <a:cs typeface="+mn-lt"/>
              </a:rPr>
              <a:t>Customers will have the ability to earn </a:t>
            </a:r>
            <a:r>
              <a:rPr lang="en-US" sz="1400" b="1">
                <a:solidFill>
                  <a:schemeClr val="bg1"/>
                </a:solidFill>
                <a:ea typeface="+mn-lt"/>
                <a:cs typeface="+mn-lt"/>
              </a:rPr>
              <a:t>Loyalty Points</a:t>
            </a:r>
            <a:r>
              <a:rPr lang="en-US" sz="1400">
                <a:solidFill>
                  <a:schemeClr val="bg1"/>
                </a:solidFill>
                <a:ea typeface="+mn-lt"/>
                <a:cs typeface="+mn-lt"/>
              </a:rPr>
              <a:t> for their eCommerce purchases  </a:t>
            </a:r>
          </a:p>
          <a:p>
            <a:pPr marL="971550" lvl="1" indent="-285750">
              <a:buFont typeface="Arial"/>
              <a:buChar char="•"/>
            </a:pPr>
            <a:r>
              <a:rPr lang="en-US" sz="1400">
                <a:solidFill>
                  <a:schemeClr val="bg1"/>
                </a:solidFill>
                <a:ea typeface="+mn-lt"/>
                <a:cs typeface="+mn-lt"/>
              </a:rPr>
              <a:t>Rules-based engine</a:t>
            </a:r>
          </a:p>
          <a:p>
            <a:pPr marL="1428750" lvl="2" indent="-285750">
              <a:buFont typeface="Arial"/>
              <a:buChar char="•"/>
            </a:pPr>
            <a:r>
              <a:rPr lang="en-US" sz="1400">
                <a:solidFill>
                  <a:schemeClr val="bg1"/>
                </a:solidFill>
                <a:ea typeface="+mn-lt"/>
                <a:cs typeface="+mn-lt"/>
              </a:rPr>
              <a:t>implementing this will be a critical component of the project  </a:t>
            </a:r>
            <a:endParaRPr lang="en-US" sz="1400">
              <a:solidFill>
                <a:schemeClr val="bg1"/>
              </a:solidFill>
              <a:ea typeface="Calibri"/>
              <a:cs typeface="Calibri"/>
            </a:endParaRPr>
          </a:p>
          <a:p>
            <a:pPr marL="971550" lvl="1" indent="-285750">
              <a:buFont typeface="Arial"/>
              <a:buChar char="•"/>
            </a:pPr>
            <a:r>
              <a:rPr lang="en-US" sz="1400">
                <a:solidFill>
                  <a:schemeClr val="bg1"/>
                </a:solidFill>
                <a:ea typeface="+mn-lt"/>
                <a:cs typeface="+mn-lt"/>
              </a:rPr>
              <a:t>Earn a fixed number of base points per eligible dollar spent</a:t>
            </a:r>
            <a:endParaRPr lang="en-US" sz="1400">
              <a:solidFill>
                <a:schemeClr val="bg1"/>
              </a:solidFill>
              <a:cs typeface="Calibri"/>
            </a:endParaRPr>
          </a:p>
          <a:p>
            <a:endParaRPr lang="en-US" sz="1100">
              <a:solidFill>
                <a:schemeClr val="bg1"/>
              </a:solidFill>
              <a:cs typeface="Calibri"/>
            </a:endParaRPr>
          </a:p>
        </p:txBody>
      </p:sp>
      <p:sp>
        <p:nvSpPr>
          <p:cNvPr id="7"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3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455D7E1-217F-2091-71B3-8FA6BCC58244}"/>
              </a:ext>
            </a:extLst>
          </p:cNvPr>
          <p:cNvSpPr>
            <a:spLocks noGrp="1"/>
          </p:cNvSpPr>
          <p:nvPr>
            <p:ph type="title"/>
          </p:nvPr>
        </p:nvSpPr>
        <p:spPr>
          <a:xfrm>
            <a:off x="1295400" y="669925"/>
            <a:ext cx="6305308" cy="1306272"/>
          </a:xfrm>
        </p:spPr>
        <p:txBody>
          <a:bodyPr anchor="b">
            <a:normAutofit/>
          </a:bodyPr>
          <a:lstStyle/>
          <a:p>
            <a:r>
              <a:rPr lang="en-US">
                <a:solidFill>
                  <a:schemeClr val="bg1"/>
                </a:solidFill>
                <a:cs typeface="Calibri Light"/>
              </a:rPr>
              <a:t>Core Behaviors </a:t>
            </a:r>
            <a:r>
              <a:rPr lang="en-US" i="1">
                <a:solidFill>
                  <a:schemeClr val="bg1"/>
                </a:solidFill>
                <a:cs typeface="Calibri Light"/>
              </a:rPr>
              <a:t>(cont.)</a:t>
            </a:r>
            <a:endParaRPr lang="en-US">
              <a:solidFill>
                <a:schemeClr val="bg1"/>
              </a:solidFill>
              <a:ea typeface="+mj-lt"/>
              <a:cs typeface="+mj-lt"/>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2F8EF1-C7F8-2CBC-2CB3-0108A53A551F}"/>
              </a:ext>
            </a:extLst>
          </p:cNvPr>
          <p:cNvSpPr>
            <a:spLocks noGrp="1"/>
          </p:cNvSpPr>
          <p:nvPr>
            <p:ph idx="1"/>
          </p:nvPr>
        </p:nvSpPr>
        <p:spPr>
          <a:xfrm>
            <a:off x="6041834" y="2075121"/>
            <a:ext cx="6182009" cy="2413486"/>
          </a:xfrm>
        </p:spPr>
        <p:txBody>
          <a:bodyPr vert="horz" lIns="91440" tIns="45720" rIns="91440" bIns="45720" rtlCol="0" anchor="t">
            <a:noAutofit/>
          </a:bodyPr>
          <a:lstStyle/>
          <a:p>
            <a:pPr marL="0" indent="0">
              <a:buNone/>
            </a:pPr>
            <a:endParaRPr lang="en-US" sz="1400">
              <a:solidFill>
                <a:schemeClr val="bg1"/>
              </a:solidFill>
              <a:ea typeface="+mn-lt"/>
              <a:cs typeface="+mn-lt"/>
            </a:endParaRPr>
          </a:p>
          <a:p>
            <a:pPr>
              <a:buFont typeface="Arial,Sans-Serif"/>
              <a:buChar char="•"/>
            </a:pPr>
            <a:r>
              <a:rPr lang="en-US" sz="1400">
                <a:solidFill>
                  <a:schemeClr val="bg1"/>
                </a:solidFill>
                <a:ea typeface="+mn-lt"/>
                <a:cs typeface="+mn-lt"/>
              </a:rPr>
              <a:t>"Bonus": Adding promotional and customer incentives</a:t>
            </a:r>
          </a:p>
          <a:p>
            <a:pPr lvl="1" indent="-285750">
              <a:buFont typeface="Arial,Sans-Serif"/>
              <a:buChar char="•"/>
            </a:pPr>
            <a:r>
              <a:rPr lang="en-US" sz="1400">
                <a:solidFill>
                  <a:schemeClr val="bg1"/>
                </a:solidFill>
                <a:ea typeface="+mn-lt"/>
                <a:cs typeface="+mn-lt"/>
              </a:rPr>
              <a:t>threshold-based (spend $50, receive 1000 extra points)</a:t>
            </a:r>
          </a:p>
          <a:p>
            <a:pPr lvl="1" indent="-285750">
              <a:buFont typeface="Arial,Sans-Serif"/>
              <a:buChar char="•"/>
            </a:pPr>
            <a:r>
              <a:rPr lang="en-US" sz="1400">
                <a:solidFill>
                  <a:schemeClr val="bg1"/>
                </a:solidFill>
                <a:ea typeface="+mn-lt"/>
                <a:cs typeface="+mn-lt"/>
              </a:rPr>
              <a:t>point multipliers (receive 2X points on product XYZ) </a:t>
            </a:r>
            <a:endParaRPr lang="en-US" sz="1400">
              <a:solidFill>
                <a:schemeClr val="bg1"/>
              </a:solidFill>
              <a:cs typeface="Calibri"/>
            </a:endParaRPr>
          </a:p>
          <a:p>
            <a:pPr>
              <a:buFont typeface="Arial"/>
              <a:buChar char="•"/>
            </a:pPr>
            <a:r>
              <a:rPr lang="en-US" sz="1400" b="1">
                <a:solidFill>
                  <a:schemeClr val="bg1"/>
                </a:solidFill>
                <a:ea typeface="+mn-lt"/>
                <a:cs typeface="+mn-lt"/>
              </a:rPr>
              <a:t>Customer’s</a:t>
            </a:r>
            <a:r>
              <a:rPr lang="en-US" sz="1400">
                <a:solidFill>
                  <a:schemeClr val="bg1"/>
                </a:solidFill>
                <a:ea typeface="+mn-lt"/>
                <a:cs typeface="+mn-lt"/>
              </a:rPr>
              <a:t> ability to redeem points for something of value; "a reward"  </a:t>
            </a:r>
            <a:endParaRPr lang="en-US" sz="1400">
              <a:solidFill>
                <a:schemeClr val="bg1"/>
              </a:solidFill>
              <a:cs typeface="Calibri" panose="020F0502020204030204"/>
            </a:endParaRPr>
          </a:p>
          <a:p>
            <a:pPr lvl="1" indent="-285750"/>
            <a:r>
              <a:rPr lang="en-US" sz="1400">
                <a:solidFill>
                  <a:schemeClr val="bg1"/>
                </a:solidFill>
                <a:ea typeface="+mn-lt"/>
                <a:cs typeface="+mn-lt"/>
              </a:rPr>
              <a:t>Reward, discount, certificate, or coupon </a:t>
            </a:r>
          </a:p>
          <a:p>
            <a:pPr lvl="2"/>
            <a:r>
              <a:rPr lang="en-US" sz="1400">
                <a:solidFill>
                  <a:schemeClr val="bg1"/>
                </a:solidFill>
                <a:ea typeface="+mn-lt"/>
                <a:cs typeface="+mn-lt"/>
              </a:rPr>
              <a:t>redeemed as a discount in their basket on next purchase  </a:t>
            </a:r>
          </a:p>
          <a:p>
            <a:pPr lvl="1" indent="-285750"/>
            <a:r>
              <a:rPr lang="en-US" sz="1400">
                <a:solidFill>
                  <a:schemeClr val="bg1"/>
                </a:solidFill>
                <a:ea typeface="+mn-lt"/>
                <a:cs typeface="+mn-lt"/>
              </a:rPr>
              <a:t>Redeem from a catalog of physical and digital redemption items </a:t>
            </a:r>
          </a:p>
          <a:p>
            <a:pPr lvl="1" indent="-285750"/>
            <a:endParaRPr lang="en-US" sz="1400">
              <a:ea typeface="+mn-lt"/>
              <a:cs typeface="+mn-lt"/>
            </a:endParaRPr>
          </a:p>
        </p:txBody>
      </p:sp>
      <p:cxnSp>
        <p:nvCxnSpPr>
          <p:cNvPr id="13" name="Straight Connector 12">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74D69D4-86AD-6668-8AAB-D12F06BB574A}"/>
              </a:ext>
            </a:extLst>
          </p:cNvPr>
          <p:cNvSpPr txBox="1">
            <a:spLocks/>
          </p:cNvSpPr>
          <p:nvPr/>
        </p:nvSpPr>
        <p:spPr>
          <a:xfrm>
            <a:off x="493005" y="2374413"/>
            <a:ext cx="6182009" cy="458931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sz="1400">
                <a:solidFill>
                  <a:schemeClr val="bg1"/>
                </a:solidFill>
                <a:ea typeface="+mn-lt"/>
                <a:cs typeface="+mn-lt"/>
              </a:rPr>
              <a:t>Special-banner/loyalty-status on page/dashboard for </a:t>
            </a:r>
            <a:endParaRPr lang="en-US">
              <a:solidFill>
                <a:schemeClr val="bg1"/>
              </a:solidFill>
            </a:endParaRPr>
          </a:p>
          <a:p>
            <a:pPr marL="0" indent="0">
              <a:buNone/>
            </a:pPr>
            <a:r>
              <a:rPr lang="en-US" sz="1400" b="1">
                <a:solidFill>
                  <a:schemeClr val="bg1"/>
                </a:solidFill>
                <a:ea typeface="+mn-lt"/>
                <a:cs typeface="+mn-lt"/>
              </a:rPr>
              <a:t>      signed-up members</a:t>
            </a:r>
            <a:r>
              <a:rPr lang="en-US" sz="1400">
                <a:solidFill>
                  <a:schemeClr val="bg1"/>
                </a:solidFill>
                <a:ea typeface="+mn-lt"/>
                <a:cs typeface="+mn-lt"/>
              </a:rPr>
              <a:t>  </a:t>
            </a:r>
            <a:endParaRPr lang="en-US">
              <a:solidFill>
                <a:schemeClr val="bg1"/>
              </a:solidFill>
              <a:cs typeface="Calibri" panose="020F0502020204030204"/>
            </a:endParaRPr>
          </a:p>
          <a:p>
            <a:pPr marL="971550" lvl="1" indent="-285750">
              <a:buFont typeface="Arial"/>
            </a:pPr>
            <a:r>
              <a:rPr lang="en-US" sz="1400">
                <a:solidFill>
                  <a:schemeClr val="bg1"/>
                </a:solidFill>
                <a:ea typeface="+mn-lt"/>
                <a:cs typeface="+mn-lt"/>
              </a:rPr>
              <a:t>Account Data</a:t>
            </a:r>
          </a:p>
          <a:p>
            <a:pPr marL="1428750" lvl="2" indent="-285750">
              <a:buFont typeface="Arial"/>
            </a:pPr>
            <a:r>
              <a:rPr lang="en-US" sz="1400">
                <a:solidFill>
                  <a:schemeClr val="bg1"/>
                </a:solidFill>
                <a:ea typeface="+mn-lt"/>
                <a:cs typeface="+mn-lt"/>
              </a:rPr>
              <a:t>metadata</a:t>
            </a:r>
          </a:p>
          <a:p>
            <a:pPr marL="1428750" lvl="2" indent="-285750">
              <a:buFont typeface="Arial"/>
            </a:pPr>
            <a:r>
              <a:rPr lang="en-US" sz="1400">
                <a:solidFill>
                  <a:schemeClr val="bg1"/>
                </a:solidFill>
                <a:ea typeface="+mn-lt"/>
                <a:cs typeface="+mn-lt"/>
              </a:rPr>
              <a:t>membership (card) number</a:t>
            </a:r>
          </a:p>
          <a:p>
            <a:pPr marL="1428750" lvl="2" indent="-285750">
              <a:buFont typeface="Arial"/>
            </a:pPr>
            <a:r>
              <a:rPr lang="en-US" sz="1400">
                <a:solidFill>
                  <a:schemeClr val="bg1"/>
                </a:solidFill>
                <a:ea typeface="+mn-lt"/>
                <a:cs typeface="+mn-lt"/>
              </a:rPr>
              <a:t>status (active, elite status or a higher tier based on spend threshold)</a:t>
            </a:r>
          </a:p>
          <a:p>
            <a:pPr marL="1428750" lvl="2" indent="-285750">
              <a:buFont typeface="Arial"/>
            </a:pPr>
            <a:r>
              <a:rPr lang="en-US" sz="1400">
                <a:solidFill>
                  <a:schemeClr val="bg1"/>
                </a:solidFill>
                <a:ea typeface="+mn-lt"/>
                <a:cs typeface="+mn-lt"/>
              </a:rPr>
              <a:t>current available points balance  </a:t>
            </a:r>
          </a:p>
          <a:p>
            <a:pPr>
              <a:buFont typeface="Arial"/>
            </a:pPr>
            <a:r>
              <a:rPr lang="en-US" sz="1400">
                <a:solidFill>
                  <a:schemeClr val="bg1"/>
                </a:solidFill>
                <a:ea typeface="+mn-lt"/>
                <a:cs typeface="+mn-lt"/>
              </a:rPr>
              <a:t>The </a:t>
            </a:r>
            <a:r>
              <a:rPr lang="en-US" sz="1400" b="1">
                <a:solidFill>
                  <a:schemeClr val="bg1"/>
                </a:solidFill>
                <a:ea typeface="+mn-lt"/>
                <a:cs typeface="+mn-lt"/>
              </a:rPr>
              <a:t>point balance</a:t>
            </a:r>
            <a:r>
              <a:rPr lang="en-US" sz="1400">
                <a:solidFill>
                  <a:schemeClr val="bg1"/>
                </a:solidFill>
                <a:ea typeface="+mn-lt"/>
                <a:cs typeface="+mn-lt"/>
              </a:rPr>
              <a:t> is critical and non-trivial to implement  </a:t>
            </a:r>
          </a:p>
          <a:p>
            <a:pPr marL="971550" lvl="1" indent="-285750">
              <a:buFont typeface="Arial"/>
            </a:pPr>
            <a:r>
              <a:rPr lang="en-US" sz="1400">
                <a:solidFill>
                  <a:schemeClr val="bg1"/>
                </a:solidFill>
                <a:ea typeface="+mn-lt"/>
                <a:cs typeface="+mn-lt"/>
              </a:rPr>
              <a:t>Points earned </a:t>
            </a:r>
          </a:p>
          <a:p>
            <a:pPr marL="971550" lvl="1" indent="-285750">
              <a:buFont typeface="Arial"/>
            </a:pPr>
            <a:r>
              <a:rPr lang="en-US" sz="1400">
                <a:solidFill>
                  <a:schemeClr val="bg1"/>
                </a:solidFill>
                <a:ea typeface="+mn-lt"/>
                <a:cs typeface="+mn-lt"/>
              </a:rPr>
              <a:t>Points deducted for redemptions</a:t>
            </a:r>
          </a:p>
          <a:p>
            <a:pPr marL="971550" lvl="1" indent="-285750">
              <a:buFont typeface="Arial"/>
            </a:pPr>
            <a:r>
              <a:rPr lang="en-US" sz="1400">
                <a:solidFill>
                  <a:schemeClr val="bg1"/>
                </a:solidFill>
                <a:ea typeface="+mn-lt"/>
                <a:cs typeface="+mn-lt"/>
              </a:rPr>
              <a:t>Accuracy of points balances</a:t>
            </a:r>
          </a:p>
          <a:p>
            <a:pPr marL="971550" lvl="1" indent="-285750">
              <a:buFont typeface="Arial"/>
            </a:pPr>
            <a:r>
              <a:rPr lang="en-US" sz="1400">
                <a:solidFill>
                  <a:schemeClr val="bg1"/>
                </a:solidFill>
                <a:ea typeface="+mn-lt"/>
                <a:cs typeface="+mn-lt"/>
              </a:rPr>
              <a:t>History of their own purchase transactions</a:t>
            </a:r>
          </a:p>
          <a:p>
            <a:pPr marL="971550" lvl="1" indent="-285750">
              <a:buFont typeface="Arial"/>
            </a:pPr>
            <a:endParaRPr lang="en-US" sz="1400">
              <a:ea typeface="+mn-lt"/>
              <a:cs typeface="+mn-lt"/>
            </a:endParaRPr>
          </a:p>
          <a:p>
            <a:pPr marL="0" indent="0">
              <a:buNone/>
            </a:pPr>
            <a:endParaRPr lang="en-US" sz="1400">
              <a:solidFill>
                <a:schemeClr val="bg1"/>
              </a:solidFill>
              <a:cs typeface="Calibri" panose="020F0502020204030204"/>
            </a:endParaRPr>
          </a:p>
        </p:txBody>
      </p:sp>
    </p:spTree>
    <p:extLst>
      <p:ext uri="{BB962C8B-B14F-4D97-AF65-F5344CB8AC3E}">
        <p14:creationId xmlns:p14="http://schemas.microsoft.com/office/powerpoint/2010/main" val="27132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EF84B9-5174-5549-56D0-ED721221C9B9}"/>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Stretch Goals and Optional Ideas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D8282C-691D-BDF6-00A3-BB2064BB4A6C}"/>
              </a:ext>
            </a:extLst>
          </p:cNvPr>
          <p:cNvSpPr>
            <a:spLocks noGrp="1"/>
          </p:cNvSpPr>
          <p:nvPr>
            <p:ph idx="1"/>
          </p:nvPr>
        </p:nvSpPr>
        <p:spPr>
          <a:xfrm>
            <a:off x="1155548" y="2217343"/>
            <a:ext cx="9880893" cy="3959619"/>
          </a:xfrm>
        </p:spPr>
        <p:txBody>
          <a:bodyPr vert="horz" lIns="91440" tIns="45720" rIns="91440" bIns="45720" rtlCol="0" anchor="t">
            <a:noAutofit/>
          </a:bodyPr>
          <a:lstStyle/>
          <a:p>
            <a:pPr marL="0" indent="0">
              <a:buNone/>
            </a:pPr>
            <a:r>
              <a:rPr lang="en-US" sz="1400">
                <a:ea typeface="+mn-lt"/>
                <a:cs typeface="+mn-lt"/>
              </a:rPr>
              <a:t>Many of these goals may prove unlikely or unrealistic for a single semester project. There are numerous optional capabilities to create a much more enhanced loyalty product.  </a:t>
            </a:r>
            <a:endParaRPr lang="en-US" sz="1400">
              <a:cs typeface="Calibri" panose="020F0502020204030204"/>
            </a:endParaRPr>
          </a:p>
          <a:p>
            <a:pPr marL="0" indent="0">
              <a:buNone/>
            </a:pPr>
            <a:endParaRPr lang="en-US" sz="1400">
              <a:ea typeface="+mn-lt"/>
              <a:cs typeface="+mn-lt"/>
            </a:endParaRPr>
          </a:p>
          <a:p>
            <a:r>
              <a:rPr lang="en-US" sz="1400">
                <a:ea typeface="+mn-lt"/>
                <a:cs typeface="+mn-lt"/>
              </a:rPr>
              <a:t>Blockchain/Crypto wallets, Tokens/NFTs</a:t>
            </a:r>
          </a:p>
          <a:p>
            <a:r>
              <a:rPr lang="en-US" sz="1400">
                <a:ea typeface="+mn-lt"/>
                <a:cs typeface="+mn-lt"/>
              </a:rPr>
              <a:t>Loyalty Tiers</a:t>
            </a:r>
          </a:p>
          <a:p>
            <a:r>
              <a:rPr lang="en-US" sz="1400">
                <a:ea typeface="+mn-lt"/>
                <a:cs typeface="+mn-lt"/>
              </a:rPr>
              <a:t>Surveys, Quizzes, Polls</a:t>
            </a:r>
          </a:p>
          <a:p>
            <a:r>
              <a:rPr lang="en-US" sz="1400">
                <a:ea typeface="+mn-lt"/>
                <a:cs typeface="+mn-lt"/>
              </a:rPr>
              <a:t>Badges, Avatars</a:t>
            </a:r>
          </a:p>
          <a:p>
            <a:r>
              <a:rPr lang="en-US" sz="1400">
                <a:ea typeface="+mn-lt"/>
                <a:cs typeface="+mn-lt"/>
              </a:rPr>
              <a:t>Gamification</a:t>
            </a:r>
          </a:p>
          <a:p>
            <a:r>
              <a:rPr lang="en-US" sz="1400">
                <a:ea typeface="+mn-lt"/>
                <a:cs typeface="+mn-lt"/>
              </a:rPr>
              <a:t>Social Media integration, Account Linking, Mobile App</a:t>
            </a:r>
          </a:p>
          <a:p>
            <a:r>
              <a:rPr lang="en-US" sz="1400">
                <a:ea typeface="+mn-lt"/>
                <a:cs typeface="+mn-lt"/>
              </a:rPr>
              <a:t>Points Pooling, Points Transfer, Gifting</a:t>
            </a:r>
          </a:p>
          <a:p>
            <a:r>
              <a:rPr lang="en-US" sz="1400">
                <a:ea typeface="+mn-lt"/>
                <a:cs typeface="+mn-lt"/>
              </a:rPr>
              <a:t>Program Admin UI</a:t>
            </a:r>
          </a:p>
          <a:p>
            <a:r>
              <a:rPr lang="en-US" sz="1400">
                <a:ea typeface="+mn-lt"/>
                <a:cs typeface="+mn-lt"/>
              </a:rPr>
              <a:t>Call Center, Enrollment/Welcome bonus, Email communications</a:t>
            </a:r>
          </a:p>
          <a:p>
            <a:r>
              <a:rPr lang="en-US" sz="1400">
                <a:ea typeface="+mn-lt"/>
                <a:cs typeface="+mn-lt"/>
              </a:rPr>
              <a:t>Reporting</a:t>
            </a:r>
            <a:endParaRPr lang="en-US" sz="1400">
              <a:cs typeface="Calibri"/>
            </a:endParaRPr>
          </a:p>
        </p:txBody>
      </p:sp>
    </p:spTree>
    <p:extLst>
      <p:ext uri="{BB962C8B-B14F-4D97-AF65-F5344CB8AC3E}">
        <p14:creationId xmlns:p14="http://schemas.microsoft.com/office/powerpoint/2010/main" val="188037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0C171-99D8-5E48-FBE3-0B6160BD727E}"/>
              </a:ext>
            </a:extLst>
          </p:cNvPr>
          <p:cNvSpPr>
            <a:spLocks noGrp="1"/>
          </p:cNvSpPr>
          <p:nvPr>
            <p:ph type="title"/>
          </p:nvPr>
        </p:nvSpPr>
        <p:spPr>
          <a:xfrm>
            <a:off x="594360" y="640263"/>
            <a:ext cx="5239512" cy="1344975"/>
          </a:xfrm>
        </p:spPr>
        <p:txBody>
          <a:bodyPr>
            <a:normAutofit/>
          </a:bodyPr>
          <a:lstStyle/>
          <a:p>
            <a:r>
              <a:rPr lang="en-US" sz="4000">
                <a:solidFill>
                  <a:schemeClr val="bg1"/>
                </a:solidFill>
                <a:ea typeface="+mj-lt"/>
                <a:cs typeface="+mj-lt"/>
              </a:rPr>
              <a:t>Technology and Implementation</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9F53C7-D57C-2572-87F8-5401380F0CD6}"/>
              </a:ext>
            </a:extLst>
          </p:cNvPr>
          <p:cNvSpPr>
            <a:spLocks noGrp="1"/>
          </p:cNvSpPr>
          <p:nvPr>
            <p:ph idx="1"/>
          </p:nvPr>
        </p:nvSpPr>
        <p:spPr>
          <a:xfrm>
            <a:off x="593610" y="2121763"/>
            <a:ext cx="5235490" cy="3773010"/>
          </a:xfrm>
        </p:spPr>
        <p:txBody>
          <a:bodyPr vert="horz" lIns="91440" tIns="45720" rIns="91440" bIns="45720" rtlCol="0" anchor="t">
            <a:noAutofit/>
          </a:bodyPr>
          <a:lstStyle/>
          <a:p>
            <a:pPr marL="0" indent="0">
              <a:buNone/>
            </a:pPr>
            <a:r>
              <a:rPr lang="en-US" sz="1400">
                <a:solidFill>
                  <a:schemeClr val="bg1"/>
                </a:solidFill>
                <a:ea typeface="+mn-lt"/>
                <a:cs typeface="+mn-lt"/>
              </a:rPr>
              <a:t>We will implement the Loyalty Stack project as an N-tier architecture. </a:t>
            </a:r>
          </a:p>
          <a:p>
            <a:r>
              <a:rPr lang="en-US" sz="1400">
                <a:solidFill>
                  <a:schemeClr val="bg1"/>
                </a:solidFill>
                <a:ea typeface="+mn-lt"/>
                <a:cs typeface="+mn-lt"/>
              </a:rPr>
              <a:t>Most conventional approach with a closed layer architecture</a:t>
            </a:r>
          </a:p>
          <a:p>
            <a:pPr lvl="1"/>
            <a:r>
              <a:rPr lang="en-US" sz="1400">
                <a:solidFill>
                  <a:schemeClr val="bg1"/>
                </a:solidFill>
                <a:ea typeface="+mn-lt"/>
                <a:cs typeface="+mn-lt"/>
              </a:rPr>
              <a:t>Each layer can only communicate with the next layer immediately down the stack   </a:t>
            </a:r>
            <a:endParaRPr lang="en-US" sz="1400">
              <a:solidFill>
                <a:schemeClr val="bg1"/>
              </a:solidFill>
              <a:cs typeface="Calibri" panose="020F0502020204030204"/>
            </a:endParaRPr>
          </a:p>
          <a:p>
            <a:r>
              <a:rPr lang="en-US" sz="1400">
                <a:solidFill>
                  <a:schemeClr val="bg1"/>
                </a:solidFill>
                <a:ea typeface="+mn-lt"/>
                <a:cs typeface="+mn-lt"/>
              </a:rPr>
              <a:t>Data Layer</a:t>
            </a:r>
          </a:p>
          <a:p>
            <a:pPr lvl="1"/>
            <a:r>
              <a:rPr lang="en-US" sz="1400">
                <a:solidFill>
                  <a:schemeClr val="bg1"/>
                </a:solidFill>
                <a:ea typeface="+mn-lt"/>
                <a:cs typeface="+mn-lt"/>
              </a:rPr>
              <a:t>Lowest layer and Highly protected</a:t>
            </a:r>
          </a:p>
          <a:p>
            <a:pPr lvl="1"/>
            <a:r>
              <a:rPr lang="en-US" sz="1400">
                <a:solidFill>
                  <a:schemeClr val="bg1"/>
                </a:solidFill>
                <a:ea typeface="+mn-lt"/>
                <a:cs typeface="+mn-lt"/>
              </a:rPr>
              <a:t>Storing and providing authenticated access to the application’s data</a:t>
            </a:r>
            <a:endParaRPr lang="en-US" sz="1400">
              <a:solidFill>
                <a:schemeClr val="bg1"/>
              </a:solidFill>
              <a:cs typeface="Calibri"/>
            </a:endParaRPr>
          </a:p>
          <a:p>
            <a:r>
              <a:rPr lang="en-US" sz="1400">
                <a:solidFill>
                  <a:schemeClr val="bg1"/>
                </a:solidFill>
                <a:ea typeface="+mn-lt"/>
                <a:cs typeface="+mn-lt"/>
              </a:rPr>
              <a:t>Application layer</a:t>
            </a:r>
          </a:p>
          <a:p>
            <a:pPr lvl="1"/>
            <a:r>
              <a:rPr lang="en-US" sz="1400">
                <a:solidFill>
                  <a:schemeClr val="bg1"/>
                </a:solidFill>
                <a:ea typeface="+mn-lt"/>
                <a:cs typeface="+mn-lt"/>
              </a:rPr>
              <a:t>Several infrastructure-oriented component layers</a:t>
            </a:r>
          </a:p>
          <a:p>
            <a:pPr lvl="2"/>
            <a:r>
              <a:rPr lang="en-US" sz="1400">
                <a:solidFill>
                  <a:schemeClr val="bg1"/>
                </a:solidFill>
                <a:ea typeface="+mn-lt"/>
                <a:cs typeface="+mn-lt"/>
              </a:rPr>
              <a:t>Services buses</a:t>
            </a:r>
          </a:p>
          <a:p>
            <a:pPr lvl="2"/>
            <a:r>
              <a:rPr lang="en-US" sz="1400">
                <a:solidFill>
                  <a:schemeClr val="bg1"/>
                </a:solidFill>
                <a:ea typeface="+mn-lt"/>
                <a:cs typeface="+mn-lt"/>
              </a:rPr>
              <a:t>Message queues</a:t>
            </a:r>
          </a:p>
          <a:p>
            <a:pPr lvl="2"/>
            <a:r>
              <a:rPr lang="en-US" sz="1400">
                <a:solidFill>
                  <a:schemeClr val="bg1"/>
                </a:solidFill>
                <a:ea typeface="+mn-lt"/>
                <a:cs typeface="+mn-lt"/>
              </a:rPr>
              <a:t>Caches</a:t>
            </a:r>
            <a:endParaRPr lang="en-US" sz="1400">
              <a:solidFill>
                <a:schemeClr val="bg1"/>
              </a:solidFill>
              <a:cs typeface="Calibri"/>
            </a:endParaRPr>
          </a:p>
          <a:p>
            <a:r>
              <a:rPr lang="en-US" sz="1400">
                <a:solidFill>
                  <a:schemeClr val="bg1"/>
                </a:solidFill>
                <a:ea typeface="+mn-lt"/>
                <a:cs typeface="+mn-lt"/>
              </a:rPr>
              <a:t>Presentation layer</a:t>
            </a:r>
          </a:p>
          <a:p>
            <a:pPr lvl="1"/>
            <a:r>
              <a:rPr lang="en-US" sz="1400">
                <a:solidFill>
                  <a:schemeClr val="bg1"/>
                </a:solidFill>
                <a:ea typeface="+mn-lt"/>
                <a:cs typeface="+mn-lt"/>
              </a:rPr>
              <a:t>One or more user-facing applications</a:t>
            </a:r>
          </a:p>
        </p:txBody>
      </p:sp>
      <p:pic>
        <p:nvPicPr>
          <p:cNvPr id="4" name="Picture 4" descr="Graphical user interface, application&#10;&#10;Description automatically generated">
            <a:extLst>
              <a:ext uri="{FF2B5EF4-FFF2-40B4-BE49-F238E27FC236}">
                <a16:creationId xmlns:a16="http://schemas.microsoft.com/office/drawing/2014/main" id="{1EBB2A0C-FCC7-1C31-A9BF-25998A8070D0}"/>
              </a:ext>
            </a:extLst>
          </p:cNvPr>
          <p:cNvPicPr>
            <a:picLocks noChangeAspect="1"/>
          </p:cNvPicPr>
          <p:nvPr/>
        </p:nvPicPr>
        <p:blipFill>
          <a:blip r:embed="rId2"/>
          <a:stretch>
            <a:fillRect/>
          </a:stretch>
        </p:blipFill>
        <p:spPr>
          <a:xfrm>
            <a:off x="6685853" y="484632"/>
            <a:ext cx="4916293" cy="5733287"/>
          </a:xfrm>
          <a:prstGeom prst="rect">
            <a:avLst/>
          </a:prstGeom>
        </p:spPr>
      </p:pic>
    </p:spTree>
    <p:extLst>
      <p:ext uri="{BB962C8B-B14F-4D97-AF65-F5344CB8AC3E}">
        <p14:creationId xmlns:p14="http://schemas.microsoft.com/office/powerpoint/2010/main" val="416854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2C076EE-5FCF-1CA7-1B87-9893B52CD856}"/>
              </a:ext>
            </a:extLst>
          </p:cNvPr>
          <p:cNvPicPr>
            <a:picLocks noChangeAspect="1"/>
          </p:cNvPicPr>
          <p:nvPr/>
        </p:nvPicPr>
        <p:blipFill rotWithShape="1">
          <a:blip r:embed="rId2">
            <a:alphaModFix amt="35000"/>
          </a:blip>
          <a:srcRect t="3390" b="12341"/>
          <a:stretch/>
        </p:blipFill>
        <p:spPr>
          <a:xfrm>
            <a:off x="20" y="10"/>
            <a:ext cx="12191980" cy="6857990"/>
          </a:xfrm>
          <a:prstGeom prst="rect">
            <a:avLst/>
          </a:prstGeom>
        </p:spPr>
      </p:pic>
      <p:sp>
        <p:nvSpPr>
          <p:cNvPr id="2" name="Title 1">
            <a:extLst>
              <a:ext uri="{FF2B5EF4-FFF2-40B4-BE49-F238E27FC236}">
                <a16:creationId xmlns:a16="http://schemas.microsoft.com/office/drawing/2014/main" id="{DAFB4CD1-4800-6077-A8DE-0FAA8A10B870}"/>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Web Application Layer</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455BFDCD-3A21-3761-6719-A60F3C2D4B94}"/>
              </a:ext>
            </a:extLst>
          </p:cNvPr>
          <p:cNvGraphicFramePr>
            <a:graphicFrameLocks noGrp="1"/>
          </p:cNvGraphicFramePr>
          <p:nvPr>
            <p:ph idx="1"/>
            <p:extLst>
              <p:ext uri="{D42A27DB-BD31-4B8C-83A1-F6EECF244321}">
                <p14:modId xmlns:p14="http://schemas.microsoft.com/office/powerpoint/2010/main" val="2303882726"/>
              </p:ext>
            </p:extLst>
          </p:nvPr>
        </p:nvGraphicFramePr>
        <p:xfrm>
          <a:off x="1330123" y="234648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7" name="TextBox 706">
            <a:extLst>
              <a:ext uri="{FF2B5EF4-FFF2-40B4-BE49-F238E27FC236}">
                <a16:creationId xmlns:a16="http://schemas.microsoft.com/office/drawing/2014/main" id="{70A183D0-10A6-E0C3-C164-C8796B64A352}"/>
              </a:ext>
            </a:extLst>
          </p:cNvPr>
          <p:cNvSpPr txBox="1"/>
          <p:nvPr/>
        </p:nvSpPr>
        <p:spPr>
          <a:xfrm>
            <a:off x="887392" y="1524000"/>
            <a:ext cx="570438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Some of our team members are already experienced in React.</a:t>
            </a:r>
            <a:endParaRPr lang="en-US"/>
          </a:p>
          <a:p>
            <a:endParaRPr lang="en-US">
              <a:ea typeface="+mn-lt"/>
              <a:cs typeface="+mn-lt"/>
            </a:endParaRPr>
          </a:p>
          <a:p>
            <a:r>
              <a:rPr lang="en-US">
                <a:ea typeface="+mn-lt"/>
                <a:cs typeface="+mn-lt"/>
              </a:rPr>
              <a:t>Others should hopefully find it an approachable and valuable learning opportunity.</a:t>
            </a:r>
          </a:p>
          <a:p>
            <a:pPr algn="l"/>
            <a:endParaRPr lang="en-US">
              <a:cs typeface="Calibri"/>
            </a:endParaRPr>
          </a:p>
        </p:txBody>
      </p:sp>
    </p:spTree>
    <p:extLst>
      <p:ext uri="{BB962C8B-B14F-4D97-AF65-F5344CB8AC3E}">
        <p14:creationId xmlns:p14="http://schemas.microsoft.com/office/powerpoint/2010/main" val="32177759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BC7DD-7976-54BD-4869-7EC80B25D632}"/>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Service Layer</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2443C6-1CFE-B750-1D19-5C930417B76A}"/>
              </a:ext>
            </a:extLst>
          </p:cNvPr>
          <p:cNvSpPr>
            <a:spLocks noGrp="1"/>
          </p:cNvSpPr>
          <p:nvPr>
            <p:ph idx="1"/>
          </p:nvPr>
        </p:nvSpPr>
        <p:spPr>
          <a:xfrm>
            <a:off x="1155548" y="2217343"/>
            <a:ext cx="9890538" cy="4432251"/>
          </a:xfrm>
        </p:spPr>
        <p:txBody>
          <a:bodyPr vert="horz" lIns="91440" tIns="45720" rIns="91440" bIns="45720" rtlCol="0" anchor="t">
            <a:normAutofit/>
          </a:bodyPr>
          <a:lstStyle/>
          <a:p>
            <a:pPr marL="0" indent="0">
              <a:buNone/>
            </a:pPr>
            <a:r>
              <a:rPr lang="en-US" sz="1400">
                <a:ea typeface="+mn-lt"/>
                <a:cs typeface="+mn-lt"/>
              </a:rPr>
              <a:t>To create loyalty capabilities for our eCommerce web application, we will implement a set of RESTful APIs in the service layer.  </a:t>
            </a:r>
          </a:p>
          <a:p>
            <a:r>
              <a:rPr lang="en-US" sz="1400">
                <a:ea typeface="+mn-lt"/>
                <a:cs typeface="+mn-lt"/>
              </a:rPr>
              <a:t>Implementation</a:t>
            </a:r>
          </a:p>
          <a:p>
            <a:pPr lvl="1"/>
            <a:r>
              <a:rPr lang="en-US" sz="1400">
                <a:ea typeface="+mn-lt"/>
                <a:cs typeface="+mn-lt"/>
              </a:rPr>
              <a:t>Leverage HTTP verbs</a:t>
            </a:r>
          </a:p>
          <a:p>
            <a:pPr lvl="1"/>
            <a:r>
              <a:rPr lang="en-US" sz="1400">
                <a:ea typeface="+mn-lt"/>
                <a:cs typeface="+mn-lt"/>
              </a:rPr>
              <a:t>JSON request/response payloads</a:t>
            </a:r>
          </a:p>
          <a:p>
            <a:r>
              <a:rPr lang="en-US" sz="1400">
                <a:ea typeface="+mn-lt"/>
                <a:cs typeface="+mn-lt"/>
              </a:rPr>
              <a:t>Features</a:t>
            </a:r>
          </a:p>
          <a:p>
            <a:pPr lvl="1"/>
            <a:r>
              <a:rPr lang="en-US" sz="1400">
                <a:ea typeface="+mn-lt"/>
                <a:cs typeface="+mn-lt"/>
              </a:rPr>
              <a:t>Provide APIs for the core capabilities and logic of the solution</a:t>
            </a:r>
          </a:p>
          <a:p>
            <a:pPr lvl="1"/>
            <a:r>
              <a:rPr lang="en-US" sz="1400">
                <a:ea typeface="+mn-lt"/>
                <a:cs typeface="+mn-lt"/>
              </a:rPr>
              <a:t>Managing customer profiles</a:t>
            </a:r>
          </a:p>
          <a:p>
            <a:pPr lvl="1"/>
            <a:r>
              <a:rPr lang="en-US" sz="1400">
                <a:ea typeface="+mn-lt"/>
                <a:cs typeface="+mn-lt"/>
              </a:rPr>
              <a:t>evaluating purchase transactions for the awarding of points</a:t>
            </a:r>
          </a:p>
          <a:p>
            <a:pPr lvl="1"/>
            <a:r>
              <a:rPr lang="en-US" sz="1400">
                <a:ea typeface="+mn-lt"/>
                <a:cs typeface="+mn-lt"/>
              </a:rPr>
              <a:t>providing point and activity history, converting points to rewards</a:t>
            </a:r>
          </a:p>
          <a:p>
            <a:pPr lvl="1"/>
            <a:r>
              <a:rPr lang="en-US" sz="1400">
                <a:ea typeface="+mn-lt"/>
                <a:cs typeface="+mn-lt"/>
              </a:rPr>
              <a:t>redeeming rewards and any other features that rely on business rules</a:t>
            </a:r>
          </a:p>
          <a:p>
            <a:pPr lvl="1"/>
            <a:r>
              <a:rPr lang="en-US" sz="1400">
                <a:ea typeface="+mn-lt"/>
                <a:cs typeface="+mn-lt"/>
              </a:rPr>
              <a:t>CRUD operations </a:t>
            </a:r>
            <a:endParaRPr lang="en-US" sz="1400">
              <a:cs typeface="Calibri" panose="020F0502020204030204"/>
            </a:endParaRPr>
          </a:p>
          <a:p>
            <a:r>
              <a:rPr lang="en-US" sz="1400">
                <a:ea typeface="+mn-lt"/>
                <a:cs typeface="+mn-lt"/>
              </a:rPr>
              <a:t>Language and Technology</a:t>
            </a:r>
          </a:p>
          <a:p>
            <a:pPr lvl="1"/>
            <a:r>
              <a:rPr lang="en-US" sz="1400">
                <a:ea typeface="+mn-lt"/>
                <a:cs typeface="+mn-lt"/>
              </a:rPr>
              <a:t>The chosen service layer implementation language is Java </a:t>
            </a:r>
          </a:p>
          <a:p>
            <a:pPr lvl="1"/>
            <a:r>
              <a:rPr lang="en-US" sz="1400">
                <a:ea typeface="+mn-lt"/>
                <a:cs typeface="+mn-lt"/>
              </a:rPr>
              <a:t>Spring Boot framework</a:t>
            </a:r>
          </a:p>
          <a:p>
            <a:pPr lvl="2"/>
            <a:r>
              <a:rPr lang="en-US" sz="1400">
                <a:ea typeface="+mn-lt"/>
                <a:cs typeface="+mn-lt"/>
              </a:rPr>
              <a:t>Some basic security and access control</a:t>
            </a:r>
            <a:endParaRPr lang="en-US" sz="1400">
              <a:cs typeface="Calibri"/>
            </a:endParaRPr>
          </a:p>
          <a:p>
            <a:pPr lvl="1"/>
            <a:r>
              <a:rPr lang="en-US" sz="1400">
                <a:ea typeface="+mn-lt"/>
                <a:cs typeface="+mn-lt"/>
              </a:rPr>
              <a:t>Java has a massive presence in industry software development</a:t>
            </a:r>
            <a:endParaRPr lang="en-US" sz="1400">
              <a:cs typeface="Calibri"/>
            </a:endParaRPr>
          </a:p>
        </p:txBody>
      </p:sp>
    </p:spTree>
    <p:extLst>
      <p:ext uri="{BB962C8B-B14F-4D97-AF65-F5344CB8AC3E}">
        <p14:creationId xmlns:p14="http://schemas.microsoft.com/office/powerpoint/2010/main" val="1215698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14984E45A0D246804A4265E3D4E597" ma:contentTypeVersion="2" ma:contentTypeDescription="Create a new document." ma:contentTypeScope="" ma:versionID="bef566c32920a57aa3552acb7dd09861">
  <xsd:schema xmlns:xsd="http://www.w3.org/2001/XMLSchema" xmlns:xs="http://www.w3.org/2001/XMLSchema" xmlns:p="http://schemas.microsoft.com/office/2006/metadata/properties" xmlns:ns2="c189693b-044d-40e5-9ade-5b3b69f7c73b" targetNamespace="http://schemas.microsoft.com/office/2006/metadata/properties" ma:root="true" ma:fieldsID="bf810e49da6340ef5671cd6bb10c0a18" ns2:_="">
    <xsd:import namespace="c189693b-044d-40e5-9ade-5b3b69f7c73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89693b-044d-40e5-9ade-5b3b69f7c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C24309-0378-4BB5-A3A6-478CB46C87CE}">
  <ds:schemaRefs>
    <ds:schemaRef ds:uri="c189693b-044d-40e5-9ade-5b3b69f7c73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ABA176-FF2D-4ADD-90B0-897F6DBEC03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1350627-ECB8-459A-B2DB-91AAB062E1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Team Loyalty – Project Proposal Presentation</vt:lpstr>
      <vt:lpstr>eCommerce Loyalty Stack Team Loyalty </vt:lpstr>
      <vt:lpstr>Project Description</vt:lpstr>
      <vt:lpstr>Core Behaviors</vt:lpstr>
      <vt:lpstr>Core Behaviors (cont.)</vt:lpstr>
      <vt:lpstr>Stretch Goals and Optional Ideas</vt:lpstr>
      <vt:lpstr>Technology and Implementation</vt:lpstr>
      <vt:lpstr>Web Application Layer</vt:lpstr>
      <vt:lpstr>Service Layer</vt:lpstr>
      <vt:lpstr>Data Layer</vt:lpstr>
      <vt:lpstr>Platform and Deployment</vt:lpstr>
      <vt:lpstr>Planning – Timeline</vt:lpstr>
      <vt:lpstr>Planning – Milestones</vt:lpstr>
      <vt:lpstr>Planning  - PERT Chart and Timeline</vt:lpstr>
      <vt:lpstr>Risk Management – Top Risks</vt:lpstr>
      <vt:lpstr>Risk Management – Monitoring</vt:lpstr>
      <vt:lpstr>Risk Management – Reevaluation</vt:lpstr>
      <vt:lpstr>Risk Management – Mitigation and Contingency Plans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2023-02-01T17:36:50Z</dcterms:created>
  <dcterms:modified xsi:type="dcterms:W3CDTF">2023-02-10T03:08:20Z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0x0101004814984E45A0D246804A4265E3D4E597</vt:lpwstr>
  </property>
</Properties>
</file>