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8"/>
  </p:normalViewPr>
  <p:slideViewPr>
    <p:cSldViewPr snapToGrid="0">
      <p:cViewPr varScale="1">
        <p:scale>
          <a:sx n="126" d="100"/>
          <a:sy n="126" d="100"/>
        </p:scale>
        <p:origin x="2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04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1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188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0487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6718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47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03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56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0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2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5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8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44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13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6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26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76890-AF8F-5E43-BEA8-EFBF504BD051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4EFEB-2D73-5640-8869-38B2057CC7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69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293E-59F7-C01D-1EEE-904C654EA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B7E25-F412-EE91-E094-D3D6F8E98F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 will begin shortly</a:t>
            </a:r>
          </a:p>
        </p:txBody>
      </p:sp>
    </p:spTree>
    <p:extLst>
      <p:ext uri="{BB962C8B-B14F-4D97-AF65-F5344CB8AC3E}">
        <p14:creationId xmlns:p14="http://schemas.microsoft.com/office/powerpoint/2010/main" val="909754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E539DA-DCF5-71D8-2B7A-0EDB76685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Reinforcement Learning with LLMs Learning Experience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7C8D73-7336-EEF7-0A3B-93A66B0EF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Lead Instructor: Tyler Jackson</a:t>
            </a:r>
          </a:p>
          <a:p>
            <a:r>
              <a:rPr lang="en-US" dirty="0"/>
              <a:t>Technical Support Lead: Jo Jabour</a:t>
            </a:r>
          </a:p>
        </p:txBody>
      </p:sp>
    </p:spTree>
    <p:extLst>
      <p:ext uri="{BB962C8B-B14F-4D97-AF65-F5344CB8AC3E}">
        <p14:creationId xmlns:p14="http://schemas.microsoft.com/office/powerpoint/2010/main" val="138510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7A74E-64D2-70F7-3AC3-587E1FE49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Ensure the Following: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091A-1CB1-5020-471A-E7627C86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have an IDE ready to use that can interpret Python 3.7 or higher</a:t>
            </a:r>
          </a:p>
          <a:p>
            <a:r>
              <a:rPr lang="en-US" dirty="0"/>
              <a:t>You have Python 3.7 or higher downloaded on your machine</a:t>
            </a:r>
          </a:p>
          <a:p>
            <a:r>
              <a:rPr lang="en-US" dirty="0"/>
              <a:t>You have admin rights on your machine and can download packages onto it</a:t>
            </a:r>
          </a:p>
          <a:p>
            <a:r>
              <a:rPr lang="en-US" dirty="0"/>
              <a:t>You will be using the same machine for the second part of this workshop</a:t>
            </a:r>
          </a:p>
          <a:p>
            <a:r>
              <a:rPr lang="en-US" dirty="0"/>
              <a:t>The outlets at your table work (if needed for computer charging, etc.)</a:t>
            </a:r>
          </a:p>
          <a:p>
            <a:r>
              <a:rPr lang="en-US" dirty="0"/>
              <a:t>We will have more time during the workshop to ensure everyone is ready to start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/>
              <a:t>WE WILL BEGIN SHORTLY</a:t>
            </a:r>
          </a:p>
        </p:txBody>
      </p:sp>
    </p:spTree>
    <p:extLst>
      <p:ext uri="{BB962C8B-B14F-4D97-AF65-F5344CB8AC3E}">
        <p14:creationId xmlns:p14="http://schemas.microsoft.com/office/powerpoint/2010/main" val="3439829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09568-B2AE-30CA-A34D-0F3503E7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sz="2500"/>
              <a:t>Meet the Instructors and Collaborators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415D3-011E-5A34-75B0-E9FA84894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sz="2000"/>
              <a:t>Instructor: Tyler Jackson</a:t>
            </a:r>
          </a:p>
          <a:p>
            <a:r>
              <a:rPr lang="en-US" sz="2000"/>
              <a:t>Technical Support Lead: Jo Jabour</a:t>
            </a:r>
          </a:p>
          <a:p>
            <a:r>
              <a:rPr lang="en-US" sz="2000"/>
              <a:t>Joshua Church, et. al</a:t>
            </a:r>
          </a:p>
        </p:txBody>
      </p:sp>
    </p:spTree>
    <p:extLst>
      <p:ext uri="{BB962C8B-B14F-4D97-AF65-F5344CB8AC3E}">
        <p14:creationId xmlns:p14="http://schemas.microsoft.com/office/powerpoint/2010/main" val="2763163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DE3D-93A3-662B-A38E-75965684C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7D68C-0A83-778F-993E-DF6CE36F0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Gain a solid understanding of the core principles behind both Reinforcement Learning (RL) and Large Language Models (LLMs)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Explore how RL and LLMs function independently, including key architectures, algorithms, and use cases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 how RL can be used to fine-tune and align LLMs, such as in Reinforcement Learning from Human Feedback (RLHF)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hands-on experience with coding projects that combine RL techniques with LLM-based tasks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Examine real-world applications where LLMs and RL work together, and draw inspiration for future research or product development</a:t>
            </a:r>
          </a:p>
        </p:txBody>
      </p:sp>
    </p:spTree>
    <p:extLst>
      <p:ext uri="{BB962C8B-B14F-4D97-AF65-F5344CB8AC3E}">
        <p14:creationId xmlns:p14="http://schemas.microsoft.com/office/powerpoint/2010/main" val="1303244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0889-31C4-0424-B1D3-895C0C9C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2BB5-2BB7-10A6-655D-3166B000F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Codebase Reviews and Breaks: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dirty="0"/>
              <a:t>Codebase Reviews are for hands-on coding problem sets and debugging code with leaders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dirty="0"/>
              <a:t>Breaks will be for rest. 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dirty="0"/>
              <a:t>No leaders will be available to help debug during these times. </a:t>
            </a:r>
          </a:p>
          <a:p>
            <a:r>
              <a:rPr lang="en-US" dirty="0"/>
              <a:t>Theory and Application: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dirty="0"/>
              <a:t>We will walk through the process and theory behind all algorithms first. 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dirty="0"/>
              <a:t>Afterward we will be sure to apply all theory in a concise manner. 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dirty="0"/>
              <a:t>Equal time will be spent between these two parts.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9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BAF8F-7E8F-3986-B406-C08D9699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B804-AF7B-E23E-B878-996C69517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Large Language Models (LLMs) Basics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dirty="0"/>
              <a:t>Architecture 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dirty="0"/>
              <a:t>Configurations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dirty="0"/>
              <a:t>Temperature</a:t>
            </a:r>
          </a:p>
          <a:p>
            <a:r>
              <a:rPr lang="en-US" dirty="0"/>
              <a:t>Bandit Algorithms</a:t>
            </a:r>
          </a:p>
          <a:p>
            <a:pPr marL="560070" lvl="1" indent="-285750">
              <a:buFont typeface="Courier New" panose="02070309020205020404" pitchFamily="49" charset="0"/>
              <a:buChar char="o"/>
            </a:pPr>
            <a:r>
              <a:rPr lang="en-US" dirty="0"/>
              <a:t>Multiarmed Bandits</a:t>
            </a:r>
          </a:p>
          <a:p>
            <a:r>
              <a:rPr lang="en-US" dirty="0"/>
              <a:t>Reinforcement Learning from </a:t>
            </a:r>
            <a:r>
              <a:rPr lang="en-US"/>
              <a:t>Human Feedback (RLHF)</a:t>
            </a:r>
            <a:endParaRPr lang="en-US" dirty="0"/>
          </a:p>
          <a:p>
            <a:r>
              <a:rPr lang="en-US" dirty="0"/>
              <a:t>LLM Configuration and Customizations</a:t>
            </a:r>
          </a:p>
          <a:p>
            <a:r>
              <a:rPr lang="en-US" dirty="0"/>
              <a:t>Reinforcement Learning Loops with LLMS</a:t>
            </a:r>
          </a:p>
        </p:txBody>
      </p:sp>
    </p:spTree>
    <p:extLst>
      <p:ext uri="{BB962C8B-B14F-4D97-AF65-F5344CB8AC3E}">
        <p14:creationId xmlns:p14="http://schemas.microsoft.com/office/powerpoint/2010/main" val="32447599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23</TotalTime>
  <Words>343</Words>
  <Application>Microsoft Macintosh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Courier New</vt:lpstr>
      <vt:lpstr>Vapor Trail</vt:lpstr>
      <vt:lpstr>Welcome</vt:lpstr>
      <vt:lpstr>Reinforcement Learning with LLMs Learning Experience</vt:lpstr>
      <vt:lpstr>Please Ensure the Following:</vt:lpstr>
      <vt:lpstr>Meet the Instructors and Collaborators</vt:lpstr>
      <vt:lpstr>Objectives</vt:lpstr>
      <vt:lpstr>Setup Details</vt:lpstr>
      <vt:lpstr>What We Will Learn: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fireemblem rock</dc:creator>
  <cp:lastModifiedBy>fireemblem rock</cp:lastModifiedBy>
  <cp:revision>7</cp:revision>
  <dcterms:created xsi:type="dcterms:W3CDTF">2025-07-16T02:01:44Z</dcterms:created>
  <dcterms:modified xsi:type="dcterms:W3CDTF">2025-07-16T02:25:27Z</dcterms:modified>
</cp:coreProperties>
</file>