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5" r:id="rId9"/>
    <p:sldId id="267" r:id="rId10"/>
    <p:sldId id="268" r:id="rId11"/>
    <p:sldId id="270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4"/>
    <p:restoredTop sz="93073"/>
  </p:normalViewPr>
  <p:slideViewPr>
    <p:cSldViewPr snapToGrid="0">
      <p:cViewPr varScale="1">
        <p:scale>
          <a:sx n="123" d="100"/>
          <a:sy n="123" d="100"/>
        </p:scale>
        <p:origin x="22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676A78-79B2-43BE-AC42-9FA4B3234C0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9D9492F-A263-4E33-808D-C48A1C3D7F4B}">
      <dgm:prSet/>
      <dgm:spPr/>
      <dgm:t>
        <a:bodyPr/>
        <a:lstStyle/>
        <a:p>
          <a:r>
            <a:rPr lang="en-US"/>
            <a:t>Baseline: Gaussian Naïve Bayes</a:t>
          </a:r>
        </a:p>
      </dgm:t>
    </dgm:pt>
    <dgm:pt modelId="{B238B852-7A1F-4B1D-A94E-64DD85DB1887}" type="parTrans" cxnId="{AF3441D2-448A-4CFB-951C-F83020626D7C}">
      <dgm:prSet/>
      <dgm:spPr/>
      <dgm:t>
        <a:bodyPr/>
        <a:lstStyle/>
        <a:p>
          <a:endParaRPr lang="en-US"/>
        </a:p>
      </dgm:t>
    </dgm:pt>
    <dgm:pt modelId="{E5C56993-832C-43A1-A135-E459D990CF51}" type="sibTrans" cxnId="{AF3441D2-448A-4CFB-951C-F83020626D7C}">
      <dgm:prSet/>
      <dgm:spPr/>
      <dgm:t>
        <a:bodyPr/>
        <a:lstStyle/>
        <a:p>
          <a:endParaRPr lang="en-US"/>
        </a:p>
      </dgm:t>
    </dgm:pt>
    <dgm:pt modelId="{AF82593B-00BE-4B99-97F7-1A6B01CCBC1D}">
      <dgm:prSet/>
      <dgm:spPr/>
      <dgm:t>
        <a:bodyPr/>
        <a:lstStyle/>
        <a:p>
          <a:r>
            <a:rPr lang="en-US"/>
            <a:t>Sophisticated: Gradient Boosting Classifier</a:t>
          </a:r>
        </a:p>
      </dgm:t>
    </dgm:pt>
    <dgm:pt modelId="{8207B706-A15D-4DD0-8FF4-8103CDBD2006}" type="parTrans" cxnId="{30DBC2BA-58AB-40E6-A439-DD106F955DCA}">
      <dgm:prSet/>
      <dgm:spPr/>
      <dgm:t>
        <a:bodyPr/>
        <a:lstStyle/>
        <a:p>
          <a:endParaRPr lang="en-US"/>
        </a:p>
      </dgm:t>
    </dgm:pt>
    <dgm:pt modelId="{AEF604DA-DA03-4D21-ACB1-0D7A496DF9E8}" type="sibTrans" cxnId="{30DBC2BA-58AB-40E6-A439-DD106F955DCA}">
      <dgm:prSet/>
      <dgm:spPr/>
      <dgm:t>
        <a:bodyPr/>
        <a:lstStyle/>
        <a:p>
          <a:endParaRPr lang="en-US"/>
        </a:p>
      </dgm:t>
    </dgm:pt>
    <dgm:pt modelId="{FE3C0257-F37B-B74A-804C-3137C596DD0E}" type="pres">
      <dgm:prSet presAssocID="{FD676A78-79B2-43BE-AC42-9FA4B3234C03}" presName="linear" presStyleCnt="0">
        <dgm:presLayoutVars>
          <dgm:dir/>
          <dgm:animLvl val="lvl"/>
          <dgm:resizeHandles val="exact"/>
        </dgm:presLayoutVars>
      </dgm:prSet>
      <dgm:spPr/>
    </dgm:pt>
    <dgm:pt modelId="{35F1F33D-3BA6-6749-9738-49AD97360B7C}" type="pres">
      <dgm:prSet presAssocID="{D9D9492F-A263-4E33-808D-C48A1C3D7F4B}" presName="parentLin" presStyleCnt="0"/>
      <dgm:spPr/>
    </dgm:pt>
    <dgm:pt modelId="{E279605B-B58C-1F46-BB99-D01850B9F11E}" type="pres">
      <dgm:prSet presAssocID="{D9D9492F-A263-4E33-808D-C48A1C3D7F4B}" presName="parentLeftMargin" presStyleLbl="node1" presStyleIdx="0" presStyleCnt="2"/>
      <dgm:spPr/>
    </dgm:pt>
    <dgm:pt modelId="{76B5856F-40AF-EE4C-B220-32F3718763A1}" type="pres">
      <dgm:prSet presAssocID="{D9D9492F-A263-4E33-808D-C48A1C3D7F4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025647-D2DA-224C-9FE9-B345AC6F4762}" type="pres">
      <dgm:prSet presAssocID="{D9D9492F-A263-4E33-808D-C48A1C3D7F4B}" presName="negativeSpace" presStyleCnt="0"/>
      <dgm:spPr/>
    </dgm:pt>
    <dgm:pt modelId="{D14A915A-4364-D84A-9AC0-BC57963DD0E4}" type="pres">
      <dgm:prSet presAssocID="{D9D9492F-A263-4E33-808D-C48A1C3D7F4B}" presName="childText" presStyleLbl="conFgAcc1" presStyleIdx="0" presStyleCnt="2">
        <dgm:presLayoutVars>
          <dgm:bulletEnabled val="1"/>
        </dgm:presLayoutVars>
      </dgm:prSet>
      <dgm:spPr/>
    </dgm:pt>
    <dgm:pt modelId="{0ECF3972-BD65-4C4E-90A8-44A0FE49F622}" type="pres">
      <dgm:prSet presAssocID="{E5C56993-832C-43A1-A135-E459D990CF51}" presName="spaceBetweenRectangles" presStyleCnt="0"/>
      <dgm:spPr/>
    </dgm:pt>
    <dgm:pt modelId="{BA6E0D0F-A577-074E-B9CA-F57EB1EB9449}" type="pres">
      <dgm:prSet presAssocID="{AF82593B-00BE-4B99-97F7-1A6B01CCBC1D}" presName="parentLin" presStyleCnt="0"/>
      <dgm:spPr/>
    </dgm:pt>
    <dgm:pt modelId="{5C48649D-FE0E-8D43-92A6-C62A4171D331}" type="pres">
      <dgm:prSet presAssocID="{AF82593B-00BE-4B99-97F7-1A6B01CCBC1D}" presName="parentLeftMargin" presStyleLbl="node1" presStyleIdx="0" presStyleCnt="2"/>
      <dgm:spPr/>
    </dgm:pt>
    <dgm:pt modelId="{B27DA2FC-DC1D-694E-BC43-38C09ADAABA3}" type="pres">
      <dgm:prSet presAssocID="{AF82593B-00BE-4B99-97F7-1A6B01CCBC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75E06D-B5A2-AE4E-8FF6-484580EEC089}" type="pres">
      <dgm:prSet presAssocID="{AF82593B-00BE-4B99-97F7-1A6B01CCBC1D}" presName="negativeSpace" presStyleCnt="0"/>
      <dgm:spPr/>
    </dgm:pt>
    <dgm:pt modelId="{7398D35B-9BFE-9D4F-9CF1-3D4C1E81B09A}" type="pres">
      <dgm:prSet presAssocID="{AF82593B-00BE-4B99-97F7-1A6B01CCBC1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B711133-F98D-CE41-BDCE-868BF1F59416}" type="presOf" srcId="{FD676A78-79B2-43BE-AC42-9FA4B3234C03}" destId="{FE3C0257-F37B-B74A-804C-3137C596DD0E}" srcOrd="0" destOrd="0" presId="urn:microsoft.com/office/officeart/2005/8/layout/list1"/>
    <dgm:cxn modelId="{AF45EB47-1F5F-5F4C-9135-01B78EF2ABD0}" type="presOf" srcId="{D9D9492F-A263-4E33-808D-C48A1C3D7F4B}" destId="{76B5856F-40AF-EE4C-B220-32F3718763A1}" srcOrd="1" destOrd="0" presId="urn:microsoft.com/office/officeart/2005/8/layout/list1"/>
    <dgm:cxn modelId="{E55CE266-D593-8F4A-9092-F4FBB148DAB7}" type="presOf" srcId="{AF82593B-00BE-4B99-97F7-1A6B01CCBC1D}" destId="{5C48649D-FE0E-8D43-92A6-C62A4171D331}" srcOrd="0" destOrd="0" presId="urn:microsoft.com/office/officeart/2005/8/layout/list1"/>
    <dgm:cxn modelId="{30DBC2BA-58AB-40E6-A439-DD106F955DCA}" srcId="{FD676A78-79B2-43BE-AC42-9FA4B3234C03}" destId="{AF82593B-00BE-4B99-97F7-1A6B01CCBC1D}" srcOrd="1" destOrd="0" parTransId="{8207B706-A15D-4DD0-8FF4-8103CDBD2006}" sibTransId="{AEF604DA-DA03-4D21-ACB1-0D7A496DF9E8}"/>
    <dgm:cxn modelId="{C0185CCC-2A1D-7343-9380-F2C4C3F0C754}" type="presOf" srcId="{D9D9492F-A263-4E33-808D-C48A1C3D7F4B}" destId="{E279605B-B58C-1F46-BB99-D01850B9F11E}" srcOrd="0" destOrd="0" presId="urn:microsoft.com/office/officeart/2005/8/layout/list1"/>
    <dgm:cxn modelId="{AF3441D2-448A-4CFB-951C-F83020626D7C}" srcId="{FD676A78-79B2-43BE-AC42-9FA4B3234C03}" destId="{D9D9492F-A263-4E33-808D-C48A1C3D7F4B}" srcOrd="0" destOrd="0" parTransId="{B238B852-7A1F-4B1D-A94E-64DD85DB1887}" sibTransId="{E5C56993-832C-43A1-A135-E459D990CF51}"/>
    <dgm:cxn modelId="{055229F7-E01B-FF47-8970-8475350B48D8}" type="presOf" srcId="{AF82593B-00BE-4B99-97F7-1A6B01CCBC1D}" destId="{B27DA2FC-DC1D-694E-BC43-38C09ADAABA3}" srcOrd="1" destOrd="0" presId="urn:microsoft.com/office/officeart/2005/8/layout/list1"/>
    <dgm:cxn modelId="{7B7463C4-BF97-2E49-B97D-80DD6076201E}" type="presParOf" srcId="{FE3C0257-F37B-B74A-804C-3137C596DD0E}" destId="{35F1F33D-3BA6-6749-9738-49AD97360B7C}" srcOrd="0" destOrd="0" presId="urn:microsoft.com/office/officeart/2005/8/layout/list1"/>
    <dgm:cxn modelId="{9609F1B4-74E7-A241-BA70-DAB8D907FC88}" type="presParOf" srcId="{35F1F33D-3BA6-6749-9738-49AD97360B7C}" destId="{E279605B-B58C-1F46-BB99-D01850B9F11E}" srcOrd="0" destOrd="0" presId="urn:microsoft.com/office/officeart/2005/8/layout/list1"/>
    <dgm:cxn modelId="{39063DB5-0A72-D849-AF48-AEF47E546AF1}" type="presParOf" srcId="{35F1F33D-3BA6-6749-9738-49AD97360B7C}" destId="{76B5856F-40AF-EE4C-B220-32F3718763A1}" srcOrd="1" destOrd="0" presId="urn:microsoft.com/office/officeart/2005/8/layout/list1"/>
    <dgm:cxn modelId="{F5C36D4F-F808-3C46-8287-F8C4564E259B}" type="presParOf" srcId="{FE3C0257-F37B-B74A-804C-3137C596DD0E}" destId="{E4025647-D2DA-224C-9FE9-B345AC6F4762}" srcOrd="1" destOrd="0" presId="urn:microsoft.com/office/officeart/2005/8/layout/list1"/>
    <dgm:cxn modelId="{3F3AEFC9-D976-1940-8740-88534F4ADA9B}" type="presParOf" srcId="{FE3C0257-F37B-B74A-804C-3137C596DD0E}" destId="{D14A915A-4364-D84A-9AC0-BC57963DD0E4}" srcOrd="2" destOrd="0" presId="urn:microsoft.com/office/officeart/2005/8/layout/list1"/>
    <dgm:cxn modelId="{8302B5C9-BAE2-2146-835F-115B8B5DD5BF}" type="presParOf" srcId="{FE3C0257-F37B-B74A-804C-3137C596DD0E}" destId="{0ECF3972-BD65-4C4E-90A8-44A0FE49F622}" srcOrd="3" destOrd="0" presId="urn:microsoft.com/office/officeart/2005/8/layout/list1"/>
    <dgm:cxn modelId="{96035688-16D6-2342-B10E-3B503A59C5E8}" type="presParOf" srcId="{FE3C0257-F37B-B74A-804C-3137C596DD0E}" destId="{BA6E0D0F-A577-074E-B9CA-F57EB1EB9449}" srcOrd="4" destOrd="0" presId="urn:microsoft.com/office/officeart/2005/8/layout/list1"/>
    <dgm:cxn modelId="{98F052E9-751F-8B4D-ACB8-9CBE637AD0B8}" type="presParOf" srcId="{BA6E0D0F-A577-074E-B9CA-F57EB1EB9449}" destId="{5C48649D-FE0E-8D43-92A6-C62A4171D331}" srcOrd="0" destOrd="0" presId="urn:microsoft.com/office/officeart/2005/8/layout/list1"/>
    <dgm:cxn modelId="{31FC165C-8CFB-7D43-8A65-977BC9221AB7}" type="presParOf" srcId="{BA6E0D0F-A577-074E-B9CA-F57EB1EB9449}" destId="{B27DA2FC-DC1D-694E-BC43-38C09ADAABA3}" srcOrd="1" destOrd="0" presId="urn:microsoft.com/office/officeart/2005/8/layout/list1"/>
    <dgm:cxn modelId="{420CDEC8-7B33-D046-84D3-FA1B63844C80}" type="presParOf" srcId="{FE3C0257-F37B-B74A-804C-3137C596DD0E}" destId="{7C75E06D-B5A2-AE4E-8FF6-484580EEC089}" srcOrd="5" destOrd="0" presId="urn:microsoft.com/office/officeart/2005/8/layout/list1"/>
    <dgm:cxn modelId="{0CAD75F5-565F-DC4C-A4FF-76F513FCBB9E}" type="presParOf" srcId="{FE3C0257-F37B-B74A-804C-3137C596DD0E}" destId="{7398D35B-9BFE-9D4F-9CF1-3D4C1E81B09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C7E84-43D6-4136-9121-3D640845A3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7B49DB-0E0C-4251-9C19-804BF7F20C6D}">
      <dgm:prSet/>
      <dgm:spPr/>
      <dgm:t>
        <a:bodyPr/>
        <a:lstStyle/>
        <a:p>
          <a:r>
            <a:rPr lang="en-US"/>
            <a:t>Further feature engineering</a:t>
          </a:r>
        </a:p>
      </dgm:t>
    </dgm:pt>
    <dgm:pt modelId="{FCDC6993-EBE2-45B1-98E1-E440B4C73945}" type="parTrans" cxnId="{1BE8B98C-81A5-4B34-8C88-28394263ECF8}">
      <dgm:prSet/>
      <dgm:spPr/>
      <dgm:t>
        <a:bodyPr/>
        <a:lstStyle/>
        <a:p>
          <a:endParaRPr lang="en-US"/>
        </a:p>
      </dgm:t>
    </dgm:pt>
    <dgm:pt modelId="{B74F24D3-AEE9-4288-9D9B-B40B1D97ABE1}" type="sibTrans" cxnId="{1BE8B98C-81A5-4B34-8C88-28394263ECF8}">
      <dgm:prSet/>
      <dgm:spPr/>
      <dgm:t>
        <a:bodyPr/>
        <a:lstStyle/>
        <a:p>
          <a:endParaRPr lang="en-US"/>
        </a:p>
      </dgm:t>
    </dgm:pt>
    <dgm:pt modelId="{4F2F1CD8-71DB-4FF3-B1CB-CA0A655D40C6}">
      <dgm:prSet/>
      <dgm:spPr/>
      <dgm:t>
        <a:bodyPr/>
        <a:lstStyle/>
        <a:p>
          <a:r>
            <a:rPr lang="en-US"/>
            <a:t>Exploring additional models</a:t>
          </a:r>
        </a:p>
      </dgm:t>
    </dgm:pt>
    <dgm:pt modelId="{DE15224F-774B-4682-89D2-4D1183181EFC}" type="parTrans" cxnId="{46C3F262-D718-42F6-AD63-875788217156}">
      <dgm:prSet/>
      <dgm:spPr/>
      <dgm:t>
        <a:bodyPr/>
        <a:lstStyle/>
        <a:p>
          <a:endParaRPr lang="en-US"/>
        </a:p>
      </dgm:t>
    </dgm:pt>
    <dgm:pt modelId="{DE633562-7A89-4BD5-8837-D76F309C0C0B}" type="sibTrans" cxnId="{46C3F262-D718-42F6-AD63-875788217156}">
      <dgm:prSet/>
      <dgm:spPr/>
      <dgm:t>
        <a:bodyPr/>
        <a:lstStyle/>
        <a:p>
          <a:endParaRPr lang="en-US"/>
        </a:p>
      </dgm:t>
    </dgm:pt>
    <dgm:pt modelId="{562410AB-1730-4D4E-9444-BD2149386AFC}">
      <dgm:prSet/>
      <dgm:spPr/>
      <dgm:t>
        <a:bodyPr/>
        <a:lstStyle/>
        <a:p>
          <a:r>
            <a:rPr lang="en-US"/>
            <a:t>Additional validation techniques</a:t>
          </a:r>
        </a:p>
      </dgm:t>
    </dgm:pt>
    <dgm:pt modelId="{7709C08F-B672-49DD-96D0-A233409C8049}" type="parTrans" cxnId="{79C5B3D6-1C84-4A02-A516-A597734A20C2}">
      <dgm:prSet/>
      <dgm:spPr/>
      <dgm:t>
        <a:bodyPr/>
        <a:lstStyle/>
        <a:p>
          <a:endParaRPr lang="en-US"/>
        </a:p>
      </dgm:t>
    </dgm:pt>
    <dgm:pt modelId="{19CFA80D-53D7-489C-B717-A07DFACDF507}" type="sibTrans" cxnId="{79C5B3D6-1C84-4A02-A516-A597734A20C2}">
      <dgm:prSet/>
      <dgm:spPr/>
      <dgm:t>
        <a:bodyPr/>
        <a:lstStyle/>
        <a:p>
          <a:endParaRPr lang="en-US"/>
        </a:p>
      </dgm:t>
    </dgm:pt>
    <dgm:pt modelId="{DE2827E6-C168-46BB-8585-7DCED64A2066}">
      <dgm:prSet/>
      <dgm:spPr/>
      <dgm:t>
        <a:bodyPr/>
        <a:lstStyle/>
        <a:p>
          <a:r>
            <a:rPr lang="en-US"/>
            <a:t>Practical implications </a:t>
          </a:r>
        </a:p>
      </dgm:t>
    </dgm:pt>
    <dgm:pt modelId="{15A86B56-ECBA-4303-973E-6A15491B3094}" type="parTrans" cxnId="{8E6E1570-CFD6-4203-B76C-A27F6E55F2FF}">
      <dgm:prSet/>
      <dgm:spPr/>
      <dgm:t>
        <a:bodyPr/>
        <a:lstStyle/>
        <a:p>
          <a:endParaRPr lang="en-US"/>
        </a:p>
      </dgm:t>
    </dgm:pt>
    <dgm:pt modelId="{DBAB75E0-2920-41B9-846D-5FEDC2816308}" type="sibTrans" cxnId="{8E6E1570-CFD6-4203-B76C-A27F6E55F2FF}">
      <dgm:prSet/>
      <dgm:spPr/>
      <dgm:t>
        <a:bodyPr/>
        <a:lstStyle/>
        <a:p>
          <a:endParaRPr lang="en-US"/>
        </a:p>
      </dgm:t>
    </dgm:pt>
    <dgm:pt modelId="{B0A92734-9CA4-4721-9AD1-34F36E6C16D0}" type="pres">
      <dgm:prSet presAssocID="{0C2C7E84-43D6-4136-9121-3D640845A3D9}" presName="root" presStyleCnt="0">
        <dgm:presLayoutVars>
          <dgm:dir/>
          <dgm:resizeHandles val="exact"/>
        </dgm:presLayoutVars>
      </dgm:prSet>
      <dgm:spPr/>
    </dgm:pt>
    <dgm:pt modelId="{ED1E389F-853A-4C52-8EAA-6CCB2FB1A28C}" type="pres">
      <dgm:prSet presAssocID="{A07B49DB-0E0C-4251-9C19-804BF7F20C6D}" presName="compNode" presStyleCnt="0"/>
      <dgm:spPr/>
    </dgm:pt>
    <dgm:pt modelId="{39369F81-900A-488C-8EDB-41A499007CB1}" type="pres">
      <dgm:prSet presAssocID="{A07B49DB-0E0C-4251-9C19-804BF7F20C6D}" presName="bgRect" presStyleLbl="bgShp" presStyleIdx="0" presStyleCnt="4"/>
      <dgm:spPr/>
    </dgm:pt>
    <dgm:pt modelId="{C25C9CFA-2636-435D-8789-EF227724570B}" type="pres">
      <dgm:prSet presAssocID="{A07B49DB-0E0C-4251-9C19-804BF7F20C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F2ECEAC-C1F2-43F6-8919-937F80471D63}" type="pres">
      <dgm:prSet presAssocID="{A07B49DB-0E0C-4251-9C19-804BF7F20C6D}" presName="spaceRect" presStyleCnt="0"/>
      <dgm:spPr/>
    </dgm:pt>
    <dgm:pt modelId="{C29EB697-0623-454E-B64A-FB3E4B08A4A3}" type="pres">
      <dgm:prSet presAssocID="{A07B49DB-0E0C-4251-9C19-804BF7F20C6D}" presName="parTx" presStyleLbl="revTx" presStyleIdx="0" presStyleCnt="4">
        <dgm:presLayoutVars>
          <dgm:chMax val="0"/>
          <dgm:chPref val="0"/>
        </dgm:presLayoutVars>
      </dgm:prSet>
      <dgm:spPr/>
    </dgm:pt>
    <dgm:pt modelId="{FC26B1DA-29A8-4A51-AAAB-E7A297C978A9}" type="pres">
      <dgm:prSet presAssocID="{B74F24D3-AEE9-4288-9D9B-B40B1D97ABE1}" presName="sibTrans" presStyleCnt="0"/>
      <dgm:spPr/>
    </dgm:pt>
    <dgm:pt modelId="{51CBEB7B-9E1B-438E-B7E0-6FA32D48577C}" type="pres">
      <dgm:prSet presAssocID="{4F2F1CD8-71DB-4FF3-B1CB-CA0A655D40C6}" presName="compNode" presStyleCnt="0"/>
      <dgm:spPr/>
    </dgm:pt>
    <dgm:pt modelId="{631894BF-E488-4122-BAE4-401B3888ADC4}" type="pres">
      <dgm:prSet presAssocID="{4F2F1CD8-71DB-4FF3-B1CB-CA0A655D40C6}" presName="bgRect" presStyleLbl="bgShp" presStyleIdx="1" presStyleCnt="4"/>
      <dgm:spPr/>
    </dgm:pt>
    <dgm:pt modelId="{61247A0D-54BF-421E-A1A2-CA7D443C353A}" type="pres">
      <dgm:prSet presAssocID="{4F2F1CD8-71DB-4FF3-B1CB-CA0A655D40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E632BCE-1A17-4D10-87B2-F089F237BDF1}" type="pres">
      <dgm:prSet presAssocID="{4F2F1CD8-71DB-4FF3-B1CB-CA0A655D40C6}" presName="spaceRect" presStyleCnt="0"/>
      <dgm:spPr/>
    </dgm:pt>
    <dgm:pt modelId="{A3630BFB-1720-4CEB-B17A-E16FF71D3148}" type="pres">
      <dgm:prSet presAssocID="{4F2F1CD8-71DB-4FF3-B1CB-CA0A655D40C6}" presName="parTx" presStyleLbl="revTx" presStyleIdx="1" presStyleCnt="4">
        <dgm:presLayoutVars>
          <dgm:chMax val="0"/>
          <dgm:chPref val="0"/>
        </dgm:presLayoutVars>
      </dgm:prSet>
      <dgm:spPr/>
    </dgm:pt>
    <dgm:pt modelId="{E78AA732-B97B-4265-A37E-CBF82478E6B7}" type="pres">
      <dgm:prSet presAssocID="{DE633562-7A89-4BD5-8837-D76F309C0C0B}" presName="sibTrans" presStyleCnt="0"/>
      <dgm:spPr/>
    </dgm:pt>
    <dgm:pt modelId="{3BBE684E-50E2-4C37-BB53-8D75A2E51580}" type="pres">
      <dgm:prSet presAssocID="{562410AB-1730-4D4E-9444-BD2149386AFC}" presName="compNode" presStyleCnt="0"/>
      <dgm:spPr/>
    </dgm:pt>
    <dgm:pt modelId="{51ED391C-084C-49D5-AF7A-CE2DD2EA816D}" type="pres">
      <dgm:prSet presAssocID="{562410AB-1730-4D4E-9444-BD2149386AFC}" presName="bgRect" presStyleLbl="bgShp" presStyleIdx="2" presStyleCnt="4"/>
      <dgm:spPr/>
    </dgm:pt>
    <dgm:pt modelId="{2A8A9044-6BB9-4E39-891A-0E109A30E9A7}" type="pres">
      <dgm:prSet presAssocID="{562410AB-1730-4D4E-9444-BD2149386A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FD9E670-33D5-4449-9CEB-56E652C3F3FA}" type="pres">
      <dgm:prSet presAssocID="{562410AB-1730-4D4E-9444-BD2149386AFC}" presName="spaceRect" presStyleCnt="0"/>
      <dgm:spPr/>
    </dgm:pt>
    <dgm:pt modelId="{7E78C093-463C-4633-A9D2-756EB8FD88B5}" type="pres">
      <dgm:prSet presAssocID="{562410AB-1730-4D4E-9444-BD2149386AFC}" presName="parTx" presStyleLbl="revTx" presStyleIdx="2" presStyleCnt="4">
        <dgm:presLayoutVars>
          <dgm:chMax val="0"/>
          <dgm:chPref val="0"/>
        </dgm:presLayoutVars>
      </dgm:prSet>
      <dgm:spPr/>
    </dgm:pt>
    <dgm:pt modelId="{1950F0B5-797D-494A-A7B9-83ABB0C79AD8}" type="pres">
      <dgm:prSet presAssocID="{19CFA80D-53D7-489C-B717-A07DFACDF507}" presName="sibTrans" presStyleCnt="0"/>
      <dgm:spPr/>
    </dgm:pt>
    <dgm:pt modelId="{05DF1E8E-9D0E-479F-8227-9305A6A375BA}" type="pres">
      <dgm:prSet presAssocID="{DE2827E6-C168-46BB-8585-7DCED64A2066}" presName="compNode" presStyleCnt="0"/>
      <dgm:spPr/>
    </dgm:pt>
    <dgm:pt modelId="{E95B6944-D004-4420-978C-E232271949F0}" type="pres">
      <dgm:prSet presAssocID="{DE2827E6-C168-46BB-8585-7DCED64A2066}" presName="bgRect" presStyleLbl="bgShp" presStyleIdx="3" presStyleCnt="4"/>
      <dgm:spPr/>
    </dgm:pt>
    <dgm:pt modelId="{08A6B80E-394A-4D7E-AF3E-F39E08E9C365}" type="pres">
      <dgm:prSet presAssocID="{DE2827E6-C168-46BB-8585-7DCED64A20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F113CF-0C74-4277-AB0D-5BAEF025FF96}" type="pres">
      <dgm:prSet presAssocID="{DE2827E6-C168-46BB-8585-7DCED64A2066}" presName="spaceRect" presStyleCnt="0"/>
      <dgm:spPr/>
    </dgm:pt>
    <dgm:pt modelId="{C189FC8C-27B9-4AAF-9E14-72EDF0D3AF5C}" type="pres">
      <dgm:prSet presAssocID="{DE2827E6-C168-46BB-8585-7DCED64A206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9FC200-CEB0-4CC2-9F1A-9A0B672DFE26}" type="presOf" srcId="{A07B49DB-0E0C-4251-9C19-804BF7F20C6D}" destId="{C29EB697-0623-454E-B64A-FB3E4B08A4A3}" srcOrd="0" destOrd="0" presId="urn:microsoft.com/office/officeart/2018/2/layout/IconVerticalSolidList"/>
    <dgm:cxn modelId="{F09BD31D-5514-4234-90A9-FAD124C53115}" type="presOf" srcId="{4F2F1CD8-71DB-4FF3-B1CB-CA0A655D40C6}" destId="{A3630BFB-1720-4CEB-B17A-E16FF71D3148}" srcOrd="0" destOrd="0" presId="urn:microsoft.com/office/officeart/2018/2/layout/IconVerticalSolidList"/>
    <dgm:cxn modelId="{52AF812A-2B71-4472-AE82-FB33DEEC7D89}" type="presOf" srcId="{0C2C7E84-43D6-4136-9121-3D640845A3D9}" destId="{B0A92734-9CA4-4721-9AD1-34F36E6C16D0}" srcOrd="0" destOrd="0" presId="urn:microsoft.com/office/officeart/2018/2/layout/IconVerticalSolidList"/>
    <dgm:cxn modelId="{46C3F262-D718-42F6-AD63-875788217156}" srcId="{0C2C7E84-43D6-4136-9121-3D640845A3D9}" destId="{4F2F1CD8-71DB-4FF3-B1CB-CA0A655D40C6}" srcOrd="1" destOrd="0" parTransId="{DE15224F-774B-4682-89D2-4D1183181EFC}" sibTransId="{DE633562-7A89-4BD5-8837-D76F309C0C0B}"/>
    <dgm:cxn modelId="{8E6E1570-CFD6-4203-B76C-A27F6E55F2FF}" srcId="{0C2C7E84-43D6-4136-9121-3D640845A3D9}" destId="{DE2827E6-C168-46BB-8585-7DCED64A2066}" srcOrd="3" destOrd="0" parTransId="{15A86B56-ECBA-4303-973E-6A15491B3094}" sibTransId="{DBAB75E0-2920-41B9-846D-5FEDC2816308}"/>
    <dgm:cxn modelId="{1BE8B98C-81A5-4B34-8C88-28394263ECF8}" srcId="{0C2C7E84-43D6-4136-9121-3D640845A3D9}" destId="{A07B49DB-0E0C-4251-9C19-804BF7F20C6D}" srcOrd="0" destOrd="0" parTransId="{FCDC6993-EBE2-45B1-98E1-E440B4C73945}" sibTransId="{B74F24D3-AEE9-4288-9D9B-B40B1D97ABE1}"/>
    <dgm:cxn modelId="{2DCEA193-1CB8-427B-9686-4FCEDD4C0B97}" type="presOf" srcId="{562410AB-1730-4D4E-9444-BD2149386AFC}" destId="{7E78C093-463C-4633-A9D2-756EB8FD88B5}" srcOrd="0" destOrd="0" presId="urn:microsoft.com/office/officeart/2018/2/layout/IconVerticalSolidList"/>
    <dgm:cxn modelId="{0BE48AC7-93D0-403E-8A23-4F5CDA2236D0}" type="presOf" srcId="{DE2827E6-C168-46BB-8585-7DCED64A2066}" destId="{C189FC8C-27B9-4AAF-9E14-72EDF0D3AF5C}" srcOrd="0" destOrd="0" presId="urn:microsoft.com/office/officeart/2018/2/layout/IconVerticalSolidList"/>
    <dgm:cxn modelId="{79C5B3D6-1C84-4A02-A516-A597734A20C2}" srcId="{0C2C7E84-43D6-4136-9121-3D640845A3D9}" destId="{562410AB-1730-4D4E-9444-BD2149386AFC}" srcOrd="2" destOrd="0" parTransId="{7709C08F-B672-49DD-96D0-A233409C8049}" sibTransId="{19CFA80D-53D7-489C-B717-A07DFACDF507}"/>
    <dgm:cxn modelId="{5F975F2A-4FC8-4FB4-BEE3-960678F22FD6}" type="presParOf" srcId="{B0A92734-9CA4-4721-9AD1-34F36E6C16D0}" destId="{ED1E389F-853A-4C52-8EAA-6CCB2FB1A28C}" srcOrd="0" destOrd="0" presId="urn:microsoft.com/office/officeart/2018/2/layout/IconVerticalSolidList"/>
    <dgm:cxn modelId="{06DFDDFF-D1C4-4ED7-80F7-7E997EFF613A}" type="presParOf" srcId="{ED1E389F-853A-4C52-8EAA-6CCB2FB1A28C}" destId="{39369F81-900A-488C-8EDB-41A499007CB1}" srcOrd="0" destOrd="0" presId="urn:microsoft.com/office/officeart/2018/2/layout/IconVerticalSolidList"/>
    <dgm:cxn modelId="{05A980A5-A4A3-47C4-90DB-2CD4803DD6E8}" type="presParOf" srcId="{ED1E389F-853A-4C52-8EAA-6CCB2FB1A28C}" destId="{C25C9CFA-2636-435D-8789-EF227724570B}" srcOrd="1" destOrd="0" presId="urn:microsoft.com/office/officeart/2018/2/layout/IconVerticalSolidList"/>
    <dgm:cxn modelId="{3561D7F6-FA07-479F-A588-F793883CE740}" type="presParOf" srcId="{ED1E389F-853A-4C52-8EAA-6CCB2FB1A28C}" destId="{4F2ECEAC-C1F2-43F6-8919-937F80471D63}" srcOrd="2" destOrd="0" presId="urn:microsoft.com/office/officeart/2018/2/layout/IconVerticalSolidList"/>
    <dgm:cxn modelId="{FD2635F2-5518-44C1-B523-B156B2687FC5}" type="presParOf" srcId="{ED1E389F-853A-4C52-8EAA-6CCB2FB1A28C}" destId="{C29EB697-0623-454E-B64A-FB3E4B08A4A3}" srcOrd="3" destOrd="0" presId="urn:microsoft.com/office/officeart/2018/2/layout/IconVerticalSolidList"/>
    <dgm:cxn modelId="{BF2CB7EE-B83A-4DDC-B844-093ECBAD0EAF}" type="presParOf" srcId="{B0A92734-9CA4-4721-9AD1-34F36E6C16D0}" destId="{FC26B1DA-29A8-4A51-AAAB-E7A297C978A9}" srcOrd="1" destOrd="0" presId="urn:microsoft.com/office/officeart/2018/2/layout/IconVerticalSolidList"/>
    <dgm:cxn modelId="{9AC114E2-A579-4F8D-B808-4FB2DD243018}" type="presParOf" srcId="{B0A92734-9CA4-4721-9AD1-34F36E6C16D0}" destId="{51CBEB7B-9E1B-438E-B7E0-6FA32D48577C}" srcOrd="2" destOrd="0" presId="urn:microsoft.com/office/officeart/2018/2/layout/IconVerticalSolidList"/>
    <dgm:cxn modelId="{BE10A832-80A3-435F-AA7E-6AD55077B5E2}" type="presParOf" srcId="{51CBEB7B-9E1B-438E-B7E0-6FA32D48577C}" destId="{631894BF-E488-4122-BAE4-401B3888ADC4}" srcOrd="0" destOrd="0" presId="urn:microsoft.com/office/officeart/2018/2/layout/IconVerticalSolidList"/>
    <dgm:cxn modelId="{E768E8E3-512B-4D82-BCD1-E9106BA9E1A2}" type="presParOf" srcId="{51CBEB7B-9E1B-438E-B7E0-6FA32D48577C}" destId="{61247A0D-54BF-421E-A1A2-CA7D443C353A}" srcOrd="1" destOrd="0" presId="urn:microsoft.com/office/officeart/2018/2/layout/IconVerticalSolidList"/>
    <dgm:cxn modelId="{E2471DCF-A183-4902-B6E5-BB7D7CDDA652}" type="presParOf" srcId="{51CBEB7B-9E1B-438E-B7E0-6FA32D48577C}" destId="{DE632BCE-1A17-4D10-87B2-F089F237BDF1}" srcOrd="2" destOrd="0" presId="urn:microsoft.com/office/officeart/2018/2/layout/IconVerticalSolidList"/>
    <dgm:cxn modelId="{07EF970E-B909-4049-8986-00F853E36F5B}" type="presParOf" srcId="{51CBEB7B-9E1B-438E-B7E0-6FA32D48577C}" destId="{A3630BFB-1720-4CEB-B17A-E16FF71D3148}" srcOrd="3" destOrd="0" presId="urn:microsoft.com/office/officeart/2018/2/layout/IconVerticalSolidList"/>
    <dgm:cxn modelId="{95D87630-A24D-4BA0-A3D4-7655A4301BC5}" type="presParOf" srcId="{B0A92734-9CA4-4721-9AD1-34F36E6C16D0}" destId="{E78AA732-B97B-4265-A37E-CBF82478E6B7}" srcOrd="3" destOrd="0" presId="urn:microsoft.com/office/officeart/2018/2/layout/IconVerticalSolidList"/>
    <dgm:cxn modelId="{DDCE1FA6-E4A3-4A9C-9E33-BEC6ED5B0FD9}" type="presParOf" srcId="{B0A92734-9CA4-4721-9AD1-34F36E6C16D0}" destId="{3BBE684E-50E2-4C37-BB53-8D75A2E51580}" srcOrd="4" destOrd="0" presId="urn:microsoft.com/office/officeart/2018/2/layout/IconVerticalSolidList"/>
    <dgm:cxn modelId="{7F724A62-2AA3-4C92-8AE1-57BEA8341564}" type="presParOf" srcId="{3BBE684E-50E2-4C37-BB53-8D75A2E51580}" destId="{51ED391C-084C-49D5-AF7A-CE2DD2EA816D}" srcOrd="0" destOrd="0" presId="urn:microsoft.com/office/officeart/2018/2/layout/IconVerticalSolidList"/>
    <dgm:cxn modelId="{BA5C6451-13F0-4E7E-A362-C477219737B7}" type="presParOf" srcId="{3BBE684E-50E2-4C37-BB53-8D75A2E51580}" destId="{2A8A9044-6BB9-4E39-891A-0E109A30E9A7}" srcOrd="1" destOrd="0" presId="urn:microsoft.com/office/officeart/2018/2/layout/IconVerticalSolidList"/>
    <dgm:cxn modelId="{0A98C7F6-46BF-4F1E-91F6-32CDC21547C9}" type="presParOf" srcId="{3BBE684E-50E2-4C37-BB53-8D75A2E51580}" destId="{0FD9E670-33D5-4449-9CEB-56E652C3F3FA}" srcOrd="2" destOrd="0" presId="urn:microsoft.com/office/officeart/2018/2/layout/IconVerticalSolidList"/>
    <dgm:cxn modelId="{DA98D02A-55D7-4781-9803-0CCE6F4BB5B4}" type="presParOf" srcId="{3BBE684E-50E2-4C37-BB53-8D75A2E51580}" destId="{7E78C093-463C-4633-A9D2-756EB8FD88B5}" srcOrd="3" destOrd="0" presId="urn:microsoft.com/office/officeart/2018/2/layout/IconVerticalSolidList"/>
    <dgm:cxn modelId="{24F0A322-CE53-4DF2-960D-B77B08476B7B}" type="presParOf" srcId="{B0A92734-9CA4-4721-9AD1-34F36E6C16D0}" destId="{1950F0B5-797D-494A-A7B9-83ABB0C79AD8}" srcOrd="5" destOrd="0" presId="urn:microsoft.com/office/officeart/2018/2/layout/IconVerticalSolidList"/>
    <dgm:cxn modelId="{490547B6-EA8F-4470-88B0-2E19C8EFE56F}" type="presParOf" srcId="{B0A92734-9CA4-4721-9AD1-34F36E6C16D0}" destId="{05DF1E8E-9D0E-479F-8227-9305A6A375BA}" srcOrd="6" destOrd="0" presId="urn:microsoft.com/office/officeart/2018/2/layout/IconVerticalSolidList"/>
    <dgm:cxn modelId="{7A64CD12-46C3-4B85-9053-48BCD22A83D9}" type="presParOf" srcId="{05DF1E8E-9D0E-479F-8227-9305A6A375BA}" destId="{E95B6944-D004-4420-978C-E232271949F0}" srcOrd="0" destOrd="0" presId="urn:microsoft.com/office/officeart/2018/2/layout/IconVerticalSolidList"/>
    <dgm:cxn modelId="{774DF39D-2251-4826-ACB5-3BA14BE5D08A}" type="presParOf" srcId="{05DF1E8E-9D0E-479F-8227-9305A6A375BA}" destId="{08A6B80E-394A-4D7E-AF3E-F39E08E9C365}" srcOrd="1" destOrd="0" presId="urn:microsoft.com/office/officeart/2018/2/layout/IconVerticalSolidList"/>
    <dgm:cxn modelId="{95C12263-2414-4792-8914-B9E840914C7B}" type="presParOf" srcId="{05DF1E8E-9D0E-479F-8227-9305A6A375BA}" destId="{0EF113CF-0C74-4277-AB0D-5BAEF025FF96}" srcOrd="2" destOrd="0" presId="urn:microsoft.com/office/officeart/2018/2/layout/IconVerticalSolidList"/>
    <dgm:cxn modelId="{AD3DA6D2-7B4B-462C-A27B-5232C1E237A3}" type="presParOf" srcId="{05DF1E8E-9D0E-479F-8227-9305A6A375BA}" destId="{C189FC8C-27B9-4AAF-9E14-72EDF0D3AF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A915A-4364-D84A-9AC0-BC57963DD0E4}">
      <dsp:nvSpPr>
        <dsp:cNvPr id="0" name=""/>
        <dsp:cNvSpPr/>
      </dsp:nvSpPr>
      <dsp:spPr>
        <a:xfrm>
          <a:off x="0" y="2376173"/>
          <a:ext cx="624526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B5856F-40AF-EE4C-B220-32F3718763A1}">
      <dsp:nvSpPr>
        <dsp:cNvPr id="0" name=""/>
        <dsp:cNvSpPr/>
      </dsp:nvSpPr>
      <dsp:spPr>
        <a:xfrm>
          <a:off x="312263" y="2154773"/>
          <a:ext cx="4371685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Baseline: Gaussian Naïve Bayes</a:t>
          </a:r>
        </a:p>
      </dsp:txBody>
      <dsp:txXfrm>
        <a:off x="333879" y="2176389"/>
        <a:ext cx="4328453" cy="399568"/>
      </dsp:txXfrm>
    </dsp:sp>
    <dsp:sp modelId="{7398D35B-9BFE-9D4F-9CF1-3D4C1E81B09A}">
      <dsp:nvSpPr>
        <dsp:cNvPr id="0" name=""/>
        <dsp:cNvSpPr/>
      </dsp:nvSpPr>
      <dsp:spPr>
        <a:xfrm>
          <a:off x="0" y="3056573"/>
          <a:ext cx="6245265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2356783"/>
              <a:satOff val="-11270"/>
              <a:lumOff val="1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DA2FC-DC1D-694E-BC43-38C09ADAABA3}">
      <dsp:nvSpPr>
        <dsp:cNvPr id="0" name=""/>
        <dsp:cNvSpPr/>
      </dsp:nvSpPr>
      <dsp:spPr>
        <a:xfrm>
          <a:off x="312263" y="2835173"/>
          <a:ext cx="4371685" cy="44280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239" tIns="0" rIns="165239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Sophisticated: Gradient Boosting Classifier</a:t>
          </a:r>
        </a:p>
      </dsp:txBody>
      <dsp:txXfrm>
        <a:off x="333879" y="2856789"/>
        <a:ext cx="4328453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69F81-900A-488C-8EDB-41A499007CB1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5C9CFA-2636-435D-8789-EF227724570B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EB697-0623-454E-B64A-FB3E4B08A4A3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Further feature engineering</a:t>
          </a:r>
        </a:p>
      </dsp:txBody>
      <dsp:txXfrm>
        <a:off x="1357965" y="2319"/>
        <a:ext cx="4887299" cy="1175727"/>
      </dsp:txXfrm>
    </dsp:sp>
    <dsp:sp modelId="{631894BF-E488-4122-BAE4-401B3888ADC4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47A0D-54BF-421E-A1A2-CA7D443C353A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630BFB-1720-4CEB-B17A-E16FF71D3148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Exploring additional models</a:t>
          </a:r>
        </a:p>
      </dsp:txBody>
      <dsp:txXfrm>
        <a:off x="1357965" y="1471979"/>
        <a:ext cx="4887299" cy="1175727"/>
      </dsp:txXfrm>
    </dsp:sp>
    <dsp:sp modelId="{51ED391C-084C-49D5-AF7A-CE2DD2EA816D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A9044-6BB9-4E39-891A-0E109A30E9A7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8C093-463C-4633-A9D2-756EB8FD88B5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Additional validation techniques</a:t>
          </a:r>
        </a:p>
      </dsp:txBody>
      <dsp:txXfrm>
        <a:off x="1357965" y="2941639"/>
        <a:ext cx="4887299" cy="1175727"/>
      </dsp:txXfrm>
    </dsp:sp>
    <dsp:sp modelId="{E95B6944-D004-4420-978C-E232271949F0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A6B80E-394A-4D7E-AF3E-F39E08E9C365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9FC8C-27B9-4AAF-9E14-72EDF0D3AF5C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Practical implications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27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9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12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2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48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26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56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36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4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C6813-1C43-355F-A106-BE4405D92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159" y="1377146"/>
            <a:ext cx="4076460" cy="362621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Exploring and Modeling Education &amp; Career Success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75895-B6FA-7338-6AAE-5D70C5CB5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Analyzing Factors Influencing Career Outcomes</a:t>
            </a:r>
          </a:p>
          <a:p>
            <a:pPr algn="r"/>
            <a:r>
              <a:rPr lang="en-US" sz="1700" dirty="0">
                <a:solidFill>
                  <a:schemeClr val="bg1"/>
                </a:solidFill>
              </a:rPr>
              <a:t>Tyler Leech</a:t>
            </a:r>
          </a:p>
        </p:txBody>
      </p:sp>
      <p:pic>
        <p:nvPicPr>
          <p:cNvPr id="17" name="Picture 16" descr="A web of dots connected">
            <a:extLst>
              <a:ext uri="{FF2B5EF4-FFF2-40B4-BE49-F238E27FC236}">
                <a16:creationId xmlns:a16="http://schemas.microsoft.com/office/drawing/2014/main" id="{8A1B814B-2E44-F7EF-93ED-5C12308A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</a:blip>
          <a:srcRect l="37899" r="18154" b="1"/>
          <a:stretch/>
        </p:blipFill>
        <p:spPr>
          <a:xfrm>
            <a:off x="5457027" y="10"/>
            <a:ext cx="6734973" cy="6857990"/>
          </a:xfrm>
          <a:prstGeom prst="rect">
            <a:avLst/>
          </a:prstGeom>
        </p:spPr>
      </p:pic>
      <p:sp>
        <p:nvSpPr>
          <p:cNvPr id="49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7736" y="81500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Graphic 15">
            <a:extLst>
              <a:ext uri="{FF2B5EF4-FFF2-40B4-BE49-F238E27FC236}">
                <a16:creationId xmlns:a16="http://schemas.microsoft.com/office/drawing/2014/main" id="{8550FED7-7C32-42BB-98DB-30272A63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16516" y="104429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274341"/>
            <a:ext cx="11353800" cy="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4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08D7B-DB37-38BA-FDCE-4D1C7B22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Approach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5C1DA51-EB3A-CA08-2435-74A9FC9AF8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11369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0535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0EB08-1FCD-A3B0-5C37-796127FA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3747247"/>
            <a:ext cx="6347918" cy="2386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Classification</a:t>
            </a:r>
          </a:p>
        </p:txBody>
      </p:sp>
      <p:sp>
        <p:nvSpPr>
          <p:cNvPr id="3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E5B5B-A92E-11E5-72E0-F15BF82A1D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</a:blip>
          <a:srcRect t="1" r="4184" b="1"/>
          <a:stretch/>
        </p:blipFill>
        <p:spPr>
          <a:xfrm>
            <a:off x="218567" y="989692"/>
            <a:ext cx="5173701" cy="26862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4848BD-E863-171F-048B-AB5B897A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</a:blip>
          <a:srcRect l="-200" r="1402" b="2"/>
          <a:stretch/>
        </p:blipFill>
        <p:spPr>
          <a:xfrm>
            <a:off x="5654308" y="989692"/>
            <a:ext cx="6319125" cy="2686289"/>
          </a:xfrm>
          <a:prstGeom prst="rect">
            <a:avLst/>
          </a:prstGeom>
        </p:spPr>
      </p:pic>
      <p:sp>
        <p:nvSpPr>
          <p:cNvPr id="3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67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6EE2-1DC9-6DBE-075D-77F232A7F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E1382-BD04-1810-D1CB-62241C62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3553"/>
            <a:ext cx="5715000" cy="428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0AE596-A44D-BC70-9C6C-D96CC245A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481231"/>
            <a:ext cx="5454525" cy="409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4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8F96-8BB8-FCEE-C828-072EEE826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7A2DA-FB9A-FC8B-849C-81AC43F6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3733"/>
            <a:ext cx="5826900" cy="3641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96217-9B86-61E4-511B-A4ECCD3B2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08" y="2241285"/>
            <a:ext cx="5826900" cy="3641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656439-05F9-2B93-C4A7-3EFCCD43D1B2}"/>
              </a:ext>
            </a:extLst>
          </p:cNvPr>
          <p:cNvSpPr txBox="1"/>
          <p:nvPr/>
        </p:nvSpPr>
        <p:spPr>
          <a:xfrm>
            <a:off x="4481796" y="31631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1.6584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643BFA-54BF-8673-6410-819BA565A267}"/>
              </a:ext>
            </a:extLst>
          </p:cNvPr>
          <p:cNvSpPr txBox="1"/>
          <p:nvPr/>
        </p:nvSpPr>
        <p:spPr>
          <a:xfrm>
            <a:off x="2120736" y="31631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1.6412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66C6E8-3048-DF81-7EF1-8565029273A2}"/>
              </a:ext>
            </a:extLst>
          </p:cNvPr>
          <p:cNvSpPr txBox="1"/>
          <p:nvPr/>
        </p:nvSpPr>
        <p:spPr>
          <a:xfrm>
            <a:off x="7811148" y="406219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-0.9269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A5EDE2-0B8C-9AF0-675B-812D67CC6B4B}"/>
              </a:ext>
            </a:extLst>
          </p:cNvPr>
          <p:cNvSpPr txBox="1"/>
          <p:nvPr/>
        </p:nvSpPr>
        <p:spPr>
          <a:xfrm>
            <a:off x="10104685" y="406219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-0.9675</a:t>
            </a:r>
          </a:p>
        </p:txBody>
      </p:sp>
    </p:spTree>
    <p:extLst>
      <p:ext uri="{BB962C8B-B14F-4D97-AF65-F5344CB8AC3E}">
        <p14:creationId xmlns:p14="http://schemas.microsoft.com/office/powerpoint/2010/main" val="210034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2E0C0-F3BF-8800-4D30-FC616251F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Limitations &amp; Challenges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7B1E9DD-709B-FE54-5557-F8110F9D5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B182-1936-C5B8-F8B3-878A08759F9C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Limited variability 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Capturing complex career success dynamics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Possible data quality or feature relevance issues</a:t>
            </a:r>
            <a:endParaRPr lang="en-US"/>
          </a:p>
        </p:txBody>
      </p:sp>
      <p:sp>
        <p:nvSpPr>
          <p:cNvPr id="20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65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53569-BB38-E1B2-B9EB-E275DF05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Fixes</a:t>
            </a: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3D8B0C94-2DC6-1E0F-0854-0D75026A2D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08549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5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FB54E-E124-8CE2-B9F2-B8DC07CA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843" y="381935"/>
            <a:ext cx="5335068" cy="5974414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AF65-BB2D-FA0F-C42B-646C1D2D6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81935"/>
            <a:ext cx="4986955" cy="5974415"/>
          </a:xfrm>
        </p:spPr>
        <p:txBody>
          <a:bodyPr anchor="ctr">
            <a:normAutofit/>
          </a:bodyPr>
          <a:lstStyle/>
          <a:p>
            <a:r>
              <a:rPr lang="en-US" sz="1800" dirty="0"/>
              <a:t>Understand key factors influencing education &amp; career success</a:t>
            </a:r>
          </a:p>
          <a:p>
            <a:r>
              <a:rPr lang="en-US" sz="1800" dirty="0"/>
              <a:t>Build predictive models for outcomes such as current job level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DE7A71-40A1-0BCF-40E2-CD66944A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061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bg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643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92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bg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723B14-75D5-7B70-A67F-629F29087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5925" y="381935"/>
            <a:ext cx="4724400" cy="4000500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0D1B851-A34F-5F73-698A-260B934D70C3}"/>
              </a:ext>
            </a:extLst>
          </p:cNvPr>
          <p:cNvSpPr txBox="1"/>
          <p:nvPr/>
        </p:nvSpPr>
        <p:spPr>
          <a:xfrm>
            <a:off x="6623231" y="4604555"/>
            <a:ext cx="3792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features: Age, High School GPA, SAT Score, University performance metrics, Internship/Project data, Job Offers, Starting Salary, and categorical variables like Gender and Current Job Level</a:t>
            </a:r>
          </a:p>
        </p:txBody>
      </p:sp>
    </p:spTree>
    <p:extLst>
      <p:ext uri="{BB962C8B-B14F-4D97-AF65-F5344CB8AC3E}">
        <p14:creationId xmlns:p14="http://schemas.microsoft.com/office/powerpoint/2010/main" val="157896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1D64-22BF-5028-498E-460A50B0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FCE4D-744D-9F89-B74C-6EF3C6773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7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EF5D-6782-CE37-1C4F-B08D2DE6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7348C989-A4C1-7ECE-016A-CF1272F7F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90" y="215145"/>
            <a:ext cx="2213314" cy="1475543"/>
          </a:xfr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5AA6DC1-B17F-5EA8-DF39-0C8B16F1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93" y="264985"/>
            <a:ext cx="2063792" cy="13758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651E8A-01C7-F214-99D4-2E9053C4B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361" y="4470426"/>
            <a:ext cx="2735597" cy="182373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A32893-A500-B494-F460-AF798BCF3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4193" y="2273165"/>
            <a:ext cx="2313812" cy="154254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11839E6-4A5B-F436-4F00-B46D98DCF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4832" y="4585077"/>
            <a:ext cx="2391644" cy="15944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1DF5441-AACF-55C1-C07B-391077BB2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9786" y="4569191"/>
            <a:ext cx="2313813" cy="15425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A0C81FB-9223-53EB-C298-AB3D2F8B7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212" y="4585077"/>
            <a:ext cx="2289984" cy="152665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5CBDCB1-EA9E-5E70-4B34-B5C5E0825F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79775" y="2275783"/>
            <a:ext cx="2313812" cy="154254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5A44BE1-7CA8-9E9B-383E-96163DBF5B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648" y="4470425"/>
            <a:ext cx="2735597" cy="182373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CB9B78C-7241-9603-4CB6-D0CB92CC23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3262" y="2281859"/>
            <a:ext cx="2063792" cy="137586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A4E78DA-C932-F98D-55CC-7EAE90A0FE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541" y="2198518"/>
            <a:ext cx="2313812" cy="154254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DED144E-A71D-D0B4-6652-0ED0AF3DFF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48758" y="2358003"/>
            <a:ext cx="2063792" cy="137586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6F2901A-EFEC-42ED-5185-D12BB72B591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8688" y="180061"/>
            <a:ext cx="2063792" cy="137586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2EB23FE-C1C2-2F09-1A7B-D517E58F53E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2204" y="180061"/>
            <a:ext cx="2149030" cy="14326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30655C8-E9AD-4EEF-D011-3AA284EF01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00958" y="236886"/>
            <a:ext cx="2063792" cy="137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AEED-62E0-95CA-422C-9A272E8B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BB5B01-87BD-A866-07DD-F50ADD1A5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928" y="514542"/>
            <a:ext cx="7286143" cy="5828915"/>
          </a:xfrm>
        </p:spPr>
      </p:pic>
    </p:spTree>
    <p:extLst>
      <p:ext uri="{BB962C8B-B14F-4D97-AF65-F5344CB8AC3E}">
        <p14:creationId xmlns:p14="http://schemas.microsoft.com/office/powerpoint/2010/main" val="381401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6DC3D-5635-4438-FD14-D00F12D7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1C58B-5AD5-0CB0-C795-E05189DEEF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2559"/>
            <a:ext cx="5663656" cy="35397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CD628-0191-BFE6-EEE4-16958A9E8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744" y="1723344"/>
            <a:ext cx="5486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C000C-B138-08B2-4123-E78E39F7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preprocessing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71EC3-03FD-0FA1-105B-609B1C11CF51}"/>
              </a:ext>
            </a:extLst>
          </p:cNvPr>
          <p:cNvSpPr txBox="1"/>
          <p:nvPr/>
        </p:nvSpPr>
        <p:spPr>
          <a:xfrm>
            <a:off x="6087009" y="2780648"/>
            <a:ext cx="592341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Handling missing values and removing duplicates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 was clean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Outlier Removal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Starting_Salary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Encoding categorical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One-hot encoding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Feature scaling with </a:t>
            </a:r>
            <a:r>
              <a:rPr lang="en-US" dirty="0" err="1">
                <a:solidFill>
                  <a:schemeClr val="bg1"/>
                </a:solidFill>
              </a:rPr>
              <a:t>RobustScaler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1292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7DF6BB-EADF-4BE6-B8A3-E5E4194BC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!!Rectangle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B841CDD0-DB14-F881-1911-BFFEFD74449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220" b="1451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C4E20-81BD-83DB-5FE7-E470A91B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 b="1" i="0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 &amp;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8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0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4937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estalt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62</TotalTime>
  <Words>153</Words>
  <Application>Microsoft Macintosh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Univers</vt:lpstr>
      <vt:lpstr>GradientVTI</vt:lpstr>
      <vt:lpstr>Exploring and Modeling Education &amp; Career Success </vt:lpstr>
      <vt:lpstr>Objectives</vt:lpstr>
      <vt:lpstr>Dataset</vt:lpstr>
      <vt:lpstr>Exploratory data analysis</vt:lpstr>
      <vt:lpstr>PowerPoint Presentation</vt:lpstr>
      <vt:lpstr>PowerPoint Presentation</vt:lpstr>
      <vt:lpstr>PowerPoint Presentation</vt:lpstr>
      <vt:lpstr>Data preprocessing</vt:lpstr>
      <vt:lpstr>Modeling &amp; Analysis</vt:lpstr>
      <vt:lpstr>Modeling Approach</vt:lpstr>
      <vt:lpstr>Classification</vt:lpstr>
      <vt:lpstr>Model Evaluation</vt:lpstr>
      <vt:lpstr>Model Comparisons</vt:lpstr>
      <vt:lpstr>Limitations &amp; Challenges</vt:lpstr>
      <vt:lpstr>Fixes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Leech</dc:creator>
  <cp:lastModifiedBy>Tyler Leech</cp:lastModifiedBy>
  <cp:revision>2</cp:revision>
  <dcterms:created xsi:type="dcterms:W3CDTF">2025-04-15T02:09:52Z</dcterms:created>
  <dcterms:modified xsi:type="dcterms:W3CDTF">2025-04-15T03:12:33Z</dcterms:modified>
</cp:coreProperties>
</file>