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902" y="1253613"/>
            <a:ext cx="2300749" cy="47194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Marta Live Map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902" y="1828800"/>
            <a:ext cx="7530313" cy="3755846"/>
          </a:xfr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endParaRPr lang="en-US" dirty="0" smtClean="0"/>
          </a:p>
          <a:p>
            <a:pPr marL="514350" indent="-514350">
              <a:buAutoNum type="romanUcPeriod"/>
            </a:pPr>
            <a:r>
              <a:rPr lang="en-US" dirty="0" smtClean="0"/>
              <a:t>I.     Application Concept</a:t>
            </a:r>
          </a:p>
          <a:p>
            <a:pPr marL="514350" indent="-514350">
              <a:buAutoNum type="romanUcPeriod"/>
            </a:pPr>
            <a:endParaRPr lang="en-US" dirty="0" smtClean="0"/>
          </a:p>
          <a:p>
            <a:pPr marL="514350" indent="-514350">
              <a:buAutoNum type="romanUcPeriod"/>
            </a:pPr>
            <a:r>
              <a:rPr lang="en-US" dirty="0" smtClean="0"/>
              <a:t>II.   Motivation</a:t>
            </a:r>
          </a:p>
          <a:p>
            <a:pPr marL="514350" indent="-514350">
              <a:buAutoNum type="romanUcPeriod"/>
            </a:pPr>
            <a:endParaRPr lang="en-US" dirty="0" smtClean="0"/>
          </a:p>
          <a:p>
            <a:pPr marL="514350" indent="-514350">
              <a:buAutoNum type="romanUcPeriod"/>
            </a:pPr>
            <a:r>
              <a:rPr lang="en-US" dirty="0" smtClean="0"/>
              <a:t>III.  Design Process</a:t>
            </a:r>
          </a:p>
          <a:p>
            <a:pPr marL="514350" indent="-514350">
              <a:buAutoNum type="romanUcPeriod"/>
            </a:pPr>
            <a:endParaRPr lang="en-US" dirty="0" smtClean="0"/>
          </a:p>
          <a:p>
            <a:pPr marL="514350" indent="-514350">
              <a:buAutoNum type="romanUcPeriod"/>
            </a:pPr>
            <a:endParaRPr lang="en-US" dirty="0" smtClean="0"/>
          </a:p>
          <a:p>
            <a:pPr marL="514350" indent="-514350">
              <a:buAutoNum type="romanUcPeriod"/>
            </a:pPr>
            <a:endParaRPr lang="en-US" dirty="0"/>
          </a:p>
          <a:p>
            <a:pPr marL="514350" indent="-514350">
              <a:buAutoNum type="romanU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7960" y="1740310"/>
            <a:ext cx="255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Members </a:t>
            </a:r>
          </a:p>
          <a:p>
            <a:r>
              <a:rPr lang="en-US" dirty="0" smtClean="0"/>
              <a:t>(alphabetical):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Daryl </a:t>
            </a:r>
            <a:r>
              <a:rPr lang="en-US" dirty="0" err="1" smtClean="0"/>
              <a:t>Bilderback</a:t>
            </a:r>
            <a:endParaRPr lang="en-US" dirty="0" smtClean="0"/>
          </a:p>
          <a:p>
            <a:r>
              <a:rPr lang="en-US" dirty="0" err="1" smtClean="0"/>
              <a:t>Limbert</a:t>
            </a:r>
            <a:r>
              <a:rPr lang="en-US" dirty="0" smtClean="0"/>
              <a:t> </a:t>
            </a:r>
            <a:r>
              <a:rPr lang="en-US" dirty="0" err="1" smtClean="0"/>
              <a:t>Bontigao</a:t>
            </a:r>
            <a:endParaRPr lang="en-US" dirty="0" smtClean="0"/>
          </a:p>
          <a:p>
            <a:r>
              <a:rPr lang="en-US" dirty="0" smtClean="0"/>
              <a:t>Gene </a:t>
            </a:r>
            <a:r>
              <a:rPr lang="en-US" dirty="0" err="1" smtClean="0"/>
              <a:t>Cannella</a:t>
            </a:r>
            <a:endParaRPr lang="en-US" dirty="0" smtClean="0"/>
          </a:p>
          <a:p>
            <a:r>
              <a:rPr lang="en-US" dirty="0" smtClean="0"/>
              <a:t>Thomas Gentle</a:t>
            </a:r>
          </a:p>
          <a:p>
            <a:r>
              <a:rPr lang="en-US" dirty="0" err="1" smtClean="0"/>
              <a:t>Nic</a:t>
            </a:r>
            <a:r>
              <a:rPr lang="en-US" dirty="0" smtClean="0"/>
              <a:t> </a:t>
            </a:r>
            <a:r>
              <a:rPr lang="en-US" dirty="0" err="1" smtClean="0"/>
              <a:t>Nic</a:t>
            </a:r>
            <a:endParaRPr lang="en-US" dirty="0" smtClean="0"/>
          </a:p>
          <a:p>
            <a:r>
              <a:rPr lang="en-US" dirty="0" smtClean="0"/>
              <a:t>Tyler Maran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46" y="177903"/>
            <a:ext cx="26479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902" y="1253613"/>
            <a:ext cx="2300749" cy="47194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Marta Live Map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902" y="1828800"/>
            <a:ext cx="7530313" cy="3755846"/>
          </a:xfr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en-US" dirty="0" smtClean="0"/>
              <a:t>IV.  DEMO</a:t>
            </a:r>
          </a:p>
          <a:p>
            <a:pPr marL="514350" indent="-514350">
              <a:buFont typeface="Wingdings 2" pitchFamily="18" charset="2"/>
              <a:buAutoNum type="romanUcPeriod"/>
            </a:pPr>
            <a:endParaRPr lang="en-US" dirty="0" smtClean="0"/>
          </a:p>
          <a:p>
            <a:pPr marL="514350" indent="-514350">
              <a:buAutoNum type="romanU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7960" y="1740310"/>
            <a:ext cx="255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Members </a:t>
            </a:r>
          </a:p>
          <a:p>
            <a:r>
              <a:rPr lang="en-US" dirty="0" smtClean="0"/>
              <a:t>(alphabetical):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Daryl </a:t>
            </a:r>
            <a:r>
              <a:rPr lang="en-US" dirty="0" err="1" smtClean="0"/>
              <a:t>Bilderback</a:t>
            </a:r>
            <a:endParaRPr lang="en-US" dirty="0" smtClean="0"/>
          </a:p>
          <a:p>
            <a:r>
              <a:rPr lang="en-US" dirty="0" err="1" smtClean="0"/>
              <a:t>Limbert</a:t>
            </a:r>
            <a:r>
              <a:rPr lang="en-US" dirty="0" smtClean="0"/>
              <a:t> </a:t>
            </a:r>
            <a:r>
              <a:rPr lang="en-US" dirty="0" err="1" smtClean="0"/>
              <a:t>Bontigao</a:t>
            </a:r>
            <a:endParaRPr lang="en-US" dirty="0" smtClean="0"/>
          </a:p>
          <a:p>
            <a:r>
              <a:rPr lang="en-US" dirty="0" smtClean="0"/>
              <a:t>Gene </a:t>
            </a:r>
            <a:r>
              <a:rPr lang="en-US" dirty="0" err="1" smtClean="0"/>
              <a:t>Cannella</a:t>
            </a:r>
            <a:endParaRPr lang="en-US" dirty="0" smtClean="0"/>
          </a:p>
          <a:p>
            <a:r>
              <a:rPr lang="en-US" dirty="0" smtClean="0"/>
              <a:t>Thomas Gentle</a:t>
            </a:r>
          </a:p>
          <a:p>
            <a:r>
              <a:rPr lang="en-US" dirty="0" err="1" smtClean="0"/>
              <a:t>Nic</a:t>
            </a:r>
            <a:r>
              <a:rPr lang="en-US" dirty="0" smtClean="0"/>
              <a:t> </a:t>
            </a:r>
            <a:r>
              <a:rPr lang="en-US" dirty="0" err="1" smtClean="0"/>
              <a:t>Nic</a:t>
            </a:r>
            <a:endParaRPr lang="en-US" dirty="0" smtClean="0"/>
          </a:p>
          <a:p>
            <a:r>
              <a:rPr lang="en-US" dirty="0" smtClean="0"/>
              <a:t>Tyler Maran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46" y="177903"/>
            <a:ext cx="2647950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51" y="2149335"/>
            <a:ext cx="3276421" cy="343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902" y="1253613"/>
            <a:ext cx="2300749" cy="47194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Marta Live Map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902" y="1828800"/>
            <a:ext cx="7530313" cy="3755846"/>
          </a:xfrm>
        </p:spPr>
        <p:txBody>
          <a:bodyPr>
            <a:normAutofit fontScale="92500"/>
          </a:bodyPr>
          <a:lstStyle/>
          <a:p>
            <a:pPr marL="514350" indent="-514350">
              <a:buFont typeface="Wingdings 2" pitchFamily="18" charset="2"/>
              <a:buAutoNum type="romanUcPeriod"/>
            </a:pPr>
            <a:r>
              <a:rPr lang="en-US" dirty="0" smtClean="0"/>
              <a:t>V.   Technologies Used </a:t>
            </a:r>
          </a:p>
          <a:p>
            <a:pPr marL="514350" indent="-514350">
              <a:buFont typeface="Wingdings 2" pitchFamily="18" charset="2"/>
              <a:buAutoNum type="romanUcPeriod"/>
            </a:pPr>
            <a:r>
              <a:rPr lang="en-US" dirty="0"/>
              <a:t> </a:t>
            </a:r>
            <a:r>
              <a:rPr lang="en-US" dirty="0" smtClean="0"/>
              <a:t>     A. API’s :</a:t>
            </a:r>
          </a:p>
          <a:p>
            <a:pPr marL="514350" indent="-514350">
              <a:buFont typeface="Wingdings 2" pitchFamily="18" charset="2"/>
              <a:buAutoNum type="romanUcPeriod"/>
            </a:pPr>
            <a:r>
              <a:rPr lang="en-US" dirty="0" smtClean="0"/>
              <a:t>           developer.itsmarta.com</a:t>
            </a:r>
          </a:p>
          <a:p>
            <a:pPr marL="514350" indent="-514350">
              <a:buFont typeface="Wingdings 2" pitchFamily="18" charset="2"/>
              <a:buAutoNum type="romanUcPeriod"/>
            </a:pPr>
            <a:r>
              <a:rPr lang="en-US" dirty="0" smtClean="0"/>
              <a:t>           api.openweathermap.org</a:t>
            </a:r>
          </a:p>
          <a:p>
            <a:pPr marL="514350" indent="-514350">
              <a:buFont typeface="Wingdings 2" pitchFamily="18" charset="2"/>
              <a:buAutoNum type="romanUcPeriod"/>
            </a:pPr>
            <a:r>
              <a:rPr lang="en-US" dirty="0" smtClean="0"/>
              <a:t>           firebase.google.com</a:t>
            </a:r>
          </a:p>
          <a:p>
            <a:pPr marL="514350" indent="-514350">
              <a:buAutoNum type="romanUcPeriod"/>
            </a:pPr>
            <a:endParaRPr lang="en-US" dirty="0" smtClean="0"/>
          </a:p>
          <a:p>
            <a:pPr marL="514350" indent="-514350">
              <a:buAutoNum type="romanUcPeriod"/>
            </a:pPr>
            <a:r>
              <a:rPr lang="en-US" dirty="0" smtClean="0"/>
              <a:t>      B. New Technologies or Libraries not discussed in Class:</a:t>
            </a:r>
          </a:p>
          <a:p>
            <a:pPr marL="514350" indent="-514350">
              <a:buAutoNum type="romanUcPeriod"/>
            </a:pPr>
            <a:r>
              <a:rPr lang="en-US" dirty="0" smtClean="0"/>
              <a:t>           AWS, AWS Lambda Function, Materialize, Modals, regex, Multi-Dimensional Arrays,  </a:t>
            </a:r>
            <a:r>
              <a:rPr lang="en-US" dirty="0" err="1" smtClean="0"/>
              <a:t>DynamicURL</a:t>
            </a:r>
            <a:r>
              <a:rPr lang="en-US" dirty="0" smtClean="0"/>
              <a:t> Loading, etc.</a:t>
            </a:r>
          </a:p>
          <a:p>
            <a:pPr marL="971550" lvl="1" indent="-514350">
              <a:buAutoNum type="romanUcPeriod"/>
            </a:pPr>
            <a:endParaRPr lang="en-US" dirty="0"/>
          </a:p>
          <a:p>
            <a:pPr marL="971550" lvl="1" indent="-514350">
              <a:buAutoNum type="romanU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7960" y="1740310"/>
            <a:ext cx="255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Members </a:t>
            </a:r>
          </a:p>
          <a:p>
            <a:r>
              <a:rPr lang="en-US" dirty="0" smtClean="0"/>
              <a:t>(alphabetical):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Daryl </a:t>
            </a:r>
            <a:r>
              <a:rPr lang="en-US" dirty="0" err="1" smtClean="0"/>
              <a:t>Bilderback</a:t>
            </a:r>
            <a:endParaRPr lang="en-US" dirty="0" smtClean="0"/>
          </a:p>
          <a:p>
            <a:r>
              <a:rPr lang="en-US" dirty="0" err="1" smtClean="0"/>
              <a:t>Limbert</a:t>
            </a:r>
            <a:r>
              <a:rPr lang="en-US" dirty="0" smtClean="0"/>
              <a:t> </a:t>
            </a:r>
            <a:r>
              <a:rPr lang="en-US" dirty="0" err="1" smtClean="0"/>
              <a:t>Bontigao</a:t>
            </a:r>
            <a:endParaRPr lang="en-US" dirty="0" smtClean="0"/>
          </a:p>
          <a:p>
            <a:r>
              <a:rPr lang="en-US" dirty="0" smtClean="0"/>
              <a:t>Gene </a:t>
            </a:r>
            <a:r>
              <a:rPr lang="en-US" dirty="0" err="1" smtClean="0"/>
              <a:t>Cannella</a:t>
            </a:r>
            <a:endParaRPr lang="en-US" dirty="0" smtClean="0"/>
          </a:p>
          <a:p>
            <a:r>
              <a:rPr lang="en-US" dirty="0" smtClean="0"/>
              <a:t>Thomas Gentle</a:t>
            </a:r>
          </a:p>
          <a:p>
            <a:r>
              <a:rPr lang="en-US" dirty="0" err="1" smtClean="0"/>
              <a:t>Nic</a:t>
            </a:r>
            <a:r>
              <a:rPr lang="en-US" dirty="0" smtClean="0"/>
              <a:t> </a:t>
            </a:r>
            <a:r>
              <a:rPr lang="en-US" dirty="0" err="1" smtClean="0"/>
              <a:t>Nic</a:t>
            </a:r>
            <a:endParaRPr lang="en-US" dirty="0" smtClean="0"/>
          </a:p>
          <a:p>
            <a:r>
              <a:rPr lang="en-US" dirty="0" smtClean="0"/>
              <a:t>Tyler Maran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46" y="177903"/>
            <a:ext cx="26479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902" y="1253613"/>
            <a:ext cx="2300749" cy="47194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Marta Live Map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902" y="1828800"/>
            <a:ext cx="7530313" cy="3755846"/>
          </a:xfr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en-US" dirty="0" smtClean="0"/>
              <a:t>VI.  Future Development:</a:t>
            </a:r>
          </a:p>
          <a:p>
            <a:pPr marL="514350" indent="-514350">
              <a:buAutoNum type="romanUcPeriod"/>
            </a:pPr>
            <a:endParaRPr lang="en-US" dirty="0" smtClean="0"/>
          </a:p>
          <a:p>
            <a:r>
              <a:rPr lang="en-US" dirty="0" smtClean="0"/>
              <a:t>            * Better real-time movement graphics</a:t>
            </a:r>
          </a:p>
          <a:p>
            <a:endParaRPr lang="en-US" dirty="0" smtClean="0"/>
          </a:p>
          <a:p>
            <a:r>
              <a:rPr lang="en-US" dirty="0" smtClean="0"/>
              <a:t>           * Monetize the App</a:t>
            </a:r>
          </a:p>
          <a:p>
            <a:pPr marL="514350" indent="-514350">
              <a:buAutoNum type="romanUcPeriod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497960" y="1740310"/>
            <a:ext cx="255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Members </a:t>
            </a:r>
          </a:p>
          <a:p>
            <a:r>
              <a:rPr lang="en-US" dirty="0" smtClean="0"/>
              <a:t>(alphabetical):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Daryl </a:t>
            </a:r>
            <a:r>
              <a:rPr lang="en-US" dirty="0" err="1" smtClean="0"/>
              <a:t>Bilderback</a:t>
            </a:r>
            <a:endParaRPr lang="en-US" dirty="0" smtClean="0"/>
          </a:p>
          <a:p>
            <a:r>
              <a:rPr lang="en-US" dirty="0" err="1" smtClean="0"/>
              <a:t>Limbert</a:t>
            </a:r>
            <a:r>
              <a:rPr lang="en-US" dirty="0" smtClean="0"/>
              <a:t> </a:t>
            </a:r>
            <a:r>
              <a:rPr lang="en-US" dirty="0" err="1" smtClean="0"/>
              <a:t>Bontigao</a:t>
            </a:r>
            <a:endParaRPr lang="en-US" dirty="0" smtClean="0"/>
          </a:p>
          <a:p>
            <a:r>
              <a:rPr lang="en-US" dirty="0" smtClean="0"/>
              <a:t>Gene </a:t>
            </a:r>
            <a:r>
              <a:rPr lang="en-US" dirty="0" err="1" smtClean="0"/>
              <a:t>Cannella</a:t>
            </a:r>
            <a:endParaRPr lang="en-US" dirty="0" smtClean="0"/>
          </a:p>
          <a:p>
            <a:r>
              <a:rPr lang="en-US" dirty="0" smtClean="0"/>
              <a:t>Thomas Gentle</a:t>
            </a:r>
          </a:p>
          <a:p>
            <a:r>
              <a:rPr lang="en-US" dirty="0" err="1" smtClean="0"/>
              <a:t>Nic</a:t>
            </a:r>
            <a:r>
              <a:rPr lang="en-US" dirty="0" smtClean="0"/>
              <a:t> </a:t>
            </a:r>
            <a:r>
              <a:rPr lang="en-US" dirty="0" err="1" smtClean="0"/>
              <a:t>Nic</a:t>
            </a:r>
            <a:endParaRPr lang="en-US" dirty="0" smtClean="0"/>
          </a:p>
          <a:p>
            <a:r>
              <a:rPr lang="en-US" dirty="0" smtClean="0"/>
              <a:t>Tyler Maran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46" y="177903"/>
            <a:ext cx="26479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45</TotalTime>
  <Words>162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Marta Live Map</vt:lpstr>
      <vt:lpstr>Marta Live Map</vt:lpstr>
      <vt:lpstr>Marta Live Map</vt:lpstr>
      <vt:lpstr>Marta Live Map</vt:lpstr>
    </vt:vector>
  </TitlesOfParts>
  <Company>Norfolk Southern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Marta Live Map</dc:title>
  <dc:creator>Bontigao, Limbert</dc:creator>
  <cp:lastModifiedBy>Bontigao, Limbert</cp:lastModifiedBy>
  <cp:revision>8</cp:revision>
  <dcterms:created xsi:type="dcterms:W3CDTF">2018-01-24T17:18:44Z</dcterms:created>
  <dcterms:modified xsi:type="dcterms:W3CDTF">2018-01-24T18:42:36Z</dcterms:modified>
</cp:coreProperties>
</file>