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58" r:id="rId3"/>
    <p:sldId id="414" r:id="rId4"/>
    <p:sldId id="415" r:id="rId5"/>
    <p:sldId id="41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845A9-893C-4661-A588-731B0127EBDB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81955-7F7A-4EF6-BB3C-E5434A87F4FF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1ACE-9B10-4367-8CD9-80D0AC3AE1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694E-7E5C-4C16-BC06-A8A0688A6A1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1ACE-9B10-4367-8CD9-80D0AC3AE1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694E-7E5C-4C16-BC06-A8A0688A6A1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1ACE-9B10-4367-8CD9-80D0AC3AE1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694E-7E5C-4C16-BC06-A8A0688A6A11}" type="slidenum">
              <a:rPr lang="zh-TW" altLang="en-US" smtClean="0"/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1ACE-9B10-4367-8CD9-80D0AC3AE1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694E-7E5C-4C16-BC06-A8A0688A6A1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1ACE-9B10-4367-8CD9-80D0AC3AE1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694E-7E5C-4C16-BC06-A8A0688A6A11}" type="slidenum">
              <a:rPr lang="zh-TW" altLang="en-US" smtClean="0"/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1ACE-9B10-4367-8CD9-80D0AC3AE1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694E-7E5C-4C16-BC06-A8A0688A6A1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1ACE-9B10-4367-8CD9-80D0AC3AE1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694E-7E5C-4C16-BC06-A8A0688A6A1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1ACE-9B10-4367-8CD9-80D0AC3AE1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694E-7E5C-4C16-BC06-A8A0688A6A1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1ACE-9B10-4367-8CD9-80D0AC3AE1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694E-7E5C-4C16-BC06-A8A0688A6A1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1ACE-9B10-4367-8CD9-80D0AC3AE1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694E-7E5C-4C16-BC06-A8A0688A6A1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1ACE-9B10-4367-8CD9-80D0AC3AE1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694E-7E5C-4C16-BC06-A8A0688A6A1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1ACE-9B10-4367-8CD9-80D0AC3AE1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694E-7E5C-4C16-BC06-A8A0688A6A1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1ACE-9B10-4367-8CD9-80D0AC3AE1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694E-7E5C-4C16-BC06-A8A0688A6A1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1ACE-9B10-4367-8CD9-80D0AC3AE1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694E-7E5C-4C16-BC06-A8A0688A6A1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1ACE-9B10-4367-8CD9-80D0AC3AE1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694E-7E5C-4C16-BC06-A8A0688A6A1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1ACE-9B10-4367-8CD9-80D0AC3AE1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E694E-7E5C-4C16-BC06-A8A0688A6A1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11ACE-9B10-4367-8CD9-80D0AC3AE11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0E694E-7E5C-4C16-BC06-A8A0688A6A11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19885" y="2637155"/>
            <a:ext cx="7256145" cy="2077085"/>
          </a:xfrm>
        </p:spPr>
        <p:txBody>
          <a:bodyPr/>
          <a:lstStyle/>
          <a:p>
            <a:pPr algn="ctr"/>
            <a:endParaRPr lang="zh-CN" altLang="zh-TW" sz="4000" b="1" dirty="0">
              <a:solidFill>
                <a:schemeClr val="tx1"/>
              </a:solidFill>
              <a:latin typeface="臺灣新細明體" panose="020B0600000000000000" charset="-120"/>
              <a:ea typeface="臺灣新細明體" panose="020B0600000000000000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99795" y="3284855"/>
            <a:ext cx="5826760" cy="2435225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sz="2800" dirty="0"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</a:rPr>
              <a:t>1071448 </a:t>
            </a:r>
            <a:r>
              <a:rPr lang="zh-CN" altLang="en-US" sz="2800" dirty="0"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</a:rPr>
              <a:t>歐晨遠</a:t>
            </a:r>
            <a:endParaRPr lang="zh-CN" altLang="en-US" sz="2800" dirty="0">
              <a:latin typeface="臺灣新細明體" panose="020B0600000000000000" charset="-120"/>
              <a:ea typeface="臺灣新細明體" panose="020B0600000000000000" charset="-120"/>
              <a:cs typeface="臺灣新細明體" panose="020B0600000000000000" charset="-120"/>
            </a:endParaRPr>
          </a:p>
          <a:p>
            <a:pPr algn="l"/>
            <a:r>
              <a:rPr lang="en-US" altLang="zh-CN" sz="2800" dirty="0"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</a:rPr>
              <a:t>1083312 張耕齊</a:t>
            </a:r>
            <a:endParaRPr lang="en-US" altLang="zh-CN" sz="2800" dirty="0">
              <a:latin typeface="臺灣新細明體" panose="020B0600000000000000" charset="-120"/>
              <a:ea typeface="臺灣新細明體" panose="020B0600000000000000" charset="-120"/>
              <a:cs typeface="臺灣新細明體" panose="020B0600000000000000" charset="-120"/>
            </a:endParaRPr>
          </a:p>
          <a:p>
            <a:pPr algn="l"/>
            <a:r>
              <a:rPr lang="en-US" altLang="zh-CN" sz="2800" dirty="0"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</a:rPr>
              <a:t>1083306 昌廷宇</a:t>
            </a:r>
            <a:endParaRPr lang="en-US" altLang="zh-CN" sz="2800" dirty="0">
              <a:latin typeface="臺灣新細明體" panose="020B0600000000000000" charset="-120"/>
              <a:ea typeface="臺灣新細明體" panose="020B0600000000000000" charset="-120"/>
              <a:cs typeface="臺灣新細明體" panose="020B0600000000000000" charset="-120"/>
            </a:endParaRPr>
          </a:p>
          <a:p>
            <a:pPr algn="l"/>
            <a:r>
              <a:rPr lang="en-US" altLang="zh-CN" sz="2800" dirty="0"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</a:rPr>
              <a:t>1083348 薛辰昇</a:t>
            </a:r>
            <a:endParaRPr lang="en-US" altLang="zh-CN" sz="2800" dirty="0">
              <a:latin typeface="臺灣新細明體" panose="020B0600000000000000" charset="-120"/>
              <a:ea typeface="臺灣新細明體" panose="020B0600000000000000" charset="-120"/>
              <a:cs typeface="臺灣新細明體" panose="020B0600000000000000" charset="-120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652145" y="1268730"/>
            <a:ext cx="709358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900" dirty="0">
                <a:solidFill>
                  <a:schemeClr val="tx1"/>
                </a:solidFill>
                <a:latin typeface="臺灣新細明體" panose="020B0600000000000000" charset="-120"/>
                <a:ea typeface="臺灣新細明體" panose="020B0600000000000000" charset="-120"/>
                <a:sym typeface="+mn-ea"/>
              </a:rPr>
              <a:t> </a:t>
            </a:r>
            <a:r>
              <a:rPr lang="zh-CN" altLang="zh-TW" sz="3900" dirty="0">
                <a:solidFill>
                  <a:schemeClr val="tx1"/>
                </a:solidFill>
                <a:latin typeface="臺灣新細明體" panose="020B0600000000000000" charset="-120"/>
                <a:ea typeface="臺灣新細明體" panose="020B0600000000000000" charset="-120"/>
                <a:sym typeface="+mn-ea"/>
              </a:rPr>
              <a:t>數位系統實驗</a:t>
            </a:r>
            <a:r>
              <a:rPr lang="en-US" altLang="zh-CN" sz="3900" dirty="0">
                <a:solidFill>
                  <a:schemeClr val="tx1"/>
                </a:solidFill>
                <a:latin typeface="臺灣新細明體" panose="020B0600000000000000" charset="-120"/>
                <a:ea typeface="臺灣新細明體" panose="020B0600000000000000" charset="-120"/>
                <a:sym typeface="+mn-ea"/>
              </a:rPr>
              <a:t>(</a:t>
            </a:r>
            <a:r>
              <a:rPr lang="zh-CN" altLang="zh-TW" sz="3900" dirty="0">
                <a:solidFill>
                  <a:schemeClr val="tx1"/>
                </a:solidFill>
                <a:latin typeface="臺灣新細明體" panose="020B0600000000000000" charset="-120"/>
                <a:ea typeface="臺灣新細明體" panose="020B0600000000000000" charset="-120"/>
                <a:sym typeface="+mn-ea"/>
              </a:rPr>
              <a:t>二</a:t>
            </a:r>
            <a:r>
              <a:rPr lang="en-US" altLang="zh-CN" sz="3900" dirty="0">
                <a:solidFill>
                  <a:schemeClr val="tx1"/>
                </a:solidFill>
                <a:latin typeface="臺灣新細明體" panose="020B0600000000000000" charset="-120"/>
                <a:ea typeface="臺灣新細明體" panose="020B0600000000000000" charset="-120"/>
                <a:sym typeface="+mn-ea"/>
              </a:rPr>
              <a:t>) </a:t>
            </a:r>
            <a:r>
              <a:rPr lang="zh-CN" altLang="zh-TW" sz="3900" dirty="0">
                <a:solidFill>
                  <a:schemeClr val="tx1"/>
                </a:solidFill>
                <a:latin typeface="臺灣新細明體" panose="020B0600000000000000" charset="-120"/>
                <a:ea typeface="臺灣新細明體" panose="020B0600000000000000" charset="-120"/>
                <a:sym typeface="+mn-ea"/>
              </a:rPr>
              <a:t>期末專題</a:t>
            </a:r>
            <a:br>
              <a:rPr lang="zh-CN" altLang="zh-TW" sz="3900" dirty="0">
                <a:solidFill>
                  <a:schemeClr val="tx1"/>
                </a:solidFill>
                <a:latin typeface="臺灣新細明體" panose="020B0600000000000000" charset="-120"/>
                <a:ea typeface="臺灣新細明體" panose="020B0600000000000000" charset="-120"/>
                <a:sym typeface="+mn-ea"/>
              </a:rPr>
            </a:br>
            <a:r>
              <a:rPr lang="en-US" altLang="zh-CN" sz="3900" dirty="0">
                <a:solidFill>
                  <a:schemeClr val="tx1"/>
                </a:solidFill>
                <a:latin typeface="臺灣新細明體" panose="020B0600000000000000" charset="-120"/>
                <a:ea typeface="臺灣新細明體" panose="020B0600000000000000" charset="-120"/>
                <a:sym typeface="+mn-ea"/>
              </a:rPr>
              <a:t> </a:t>
            </a:r>
            <a:r>
              <a:rPr lang="zh-CN" altLang="zh-TW" sz="3900" dirty="0">
                <a:solidFill>
                  <a:schemeClr val="tx1"/>
                </a:solidFill>
                <a:latin typeface="臺灣新細明體" panose="020B0600000000000000" charset="-120"/>
                <a:ea typeface="臺灣新細明體" panose="020B0600000000000000" charset="-120"/>
                <a:sym typeface="+mn-ea"/>
              </a:rPr>
              <a:t>多功能時鐘</a:t>
            </a:r>
            <a:br>
              <a:rPr lang="zh-CN" altLang="zh-TW" sz="3900" b="1" dirty="0">
                <a:solidFill>
                  <a:schemeClr val="tx1"/>
                </a:solidFill>
                <a:latin typeface="臺灣新細明體" panose="020B0600000000000000" charset="-120"/>
                <a:ea typeface="臺灣新細明體" panose="020B0600000000000000" charset="-120"/>
                <a:sym typeface="+mn-ea"/>
              </a:rPr>
            </a:br>
            <a:endParaRPr lang="zh-CN" altLang="zh-TW" sz="2300" b="1" dirty="0">
              <a:solidFill>
                <a:schemeClr val="tx1"/>
              </a:solidFill>
              <a:latin typeface="臺灣新細明體" panose="020B0600000000000000" charset="-120"/>
              <a:ea typeface="臺灣新細明體" panose="020B0600000000000000" charset="-120"/>
              <a:cs typeface="臺灣新細明體" panose="020B0600000000000000" charset="-12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solidFill>
                  <a:schemeClr val="tx1"/>
                </a:solidFill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</a:rPr>
              <a:t>主題</a:t>
            </a:r>
            <a:r>
              <a:rPr lang="en-US" altLang="zh-CN" sz="4000">
                <a:solidFill>
                  <a:schemeClr val="tx1"/>
                </a:solidFill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</a:rPr>
              <a:t>&amp;</a:t>
            </a:r>
            <a:r>
              <a:rPr lang="zh-CN" altLang="en-US" sz="4000">
                <a:solidFill>
                  <a:schemeClr val="tx1"/>
                </a:solidFill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</a:rPr>
              <a:t>設計動機</a:t>
            </a:r>
            <a:endParaRPr lang="zh-CN" altLang="en-US" sz="4000">
              <a:solidFill>
                <a:schemeClr val="tx1"/>
              </a:solidFill>
              <a:latin typeface="臺灣新細明體" panose="020B0600000000000000" charset="-120"/>
              <a:ea typeface="臺灣新細明體" panose="020B0600000000000000" charset="-120"/>
              <a:cs typeface="臺灣新細明體" panose="020B0600000000000000" charset="-12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160905"/>
            <a:ext cx="6531610" cy="3880485"/>
          </a:xfrm>
        </p:spPr>
        <p:txBody>
          <a:bodyPr/>
          <a:p>
            <a:pPr marL="0" indent="0">
              <a:buNone/>
            </a:pPr>
            <a:r>
              <a:rPr lang="zh-CN" altLang="en-US" sz="2800"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</a:rPr>
              <a:t>利用</a:t>
            </a:r>
            <a:r>
              <a:rPr lang="en-US" altLang="zh-CN" sz="2800"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</a:rPr>
              <a:t>Altera DE1</a:t>
            </a:r>
            <a:r>
              <a:rPr lang="zh-CN" altLang="en-US" sz="2800"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</a:rPr>
              <a:t>開發平台上的四位液晶數字顯示器，剛好可以完成時鐘與秒錶的功能，考慮到時鐘功能單一，又加上鬧鐘功能。以此，完成一個多功能時鐘的設想。</a:t>
            </a:r>
            <a:endParaRPr lang="zh-CN" altLang="en-US" sz="2800">
              <a:latin typeface="臺灣新細明體" panose="020B0600000000000000" charset="-120"/>
              <a:ea typeface="臺灣新細明體" panose="020B0600000000000000" charset="-120"/>
              <a:cs typeface="臺灣新細明體" panose="020B0600000000000000" charset="-120"/>
            </a:endParaRPr>
          </a:p>
          <a:p>
            <a:pPr marL="0" indent="0">
              <a:buNone/>
            </a:pPr>
            <a:r>
              <a:rPr lang="zh-CN" altLang="en-US" sz="2800"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</a:rPr>
              <a:t>利用我們上課時所學的基礎知識，以完成專案的開發。</a:t>
            </a:r>
            <a:endParaRPr lang="zh-CN" altLang="en-US" sz="2800">
              <a:latin typeface="臺灣新細明體" panose="020B0600000000000000" charset="-120"/>
              <a:ea typeface="臺灣新細明體" panose="020B0600000000000000" charset="-120"/>
              <a:cs typeface="臺灣新細明體" panose="020B0600000000000000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460" cy="1209675"/>
          </a:xfrm>
        </p:spPr>
        <p:txBody>
          <a:bodyPr>
            <a:noAutofit/>
          </a:bodyPr>
          <a:p>
            <a:r>
              <a:rPr lang="zh-CN" altLang="en-US" sz="4000">
                <a:solidFill>
                  <a:schemeClr val="tx1"/>
                </a:solidFill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  <a:sym typeface="+mn-ea"/>
              </a:rPr>
              <a:t>使用的</a:t>
            </a:r>
            <a:r>
              <a:rPr lang="en-US" sz="4000">
                <a:solidFill>
                  <a:schemeClr val="tx1"/>
                </a:solidFill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  <a:sym typeface="+mn-ea"/>
              </a:rPr>
              <a:t>IO</a:t>
            </a:r>
            <a:r>
              <a:rPr lang="zh-CN" altLang="en-US" sz="4000">
                <a:solidFill>
                  <a:schemeClr val="tx1"/>
                </a:solidFill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  <a:sym typeface="+mn-ea"/>
              </a:rPr>
              <a:t>與說明</a:t>
            </a:r>
            <a:br>
              <a:rPr lang="zh-CN" altLang="en-US" sz="4000">
                <a:solidFill>
                  <a:schemeClr val="tx1"/>
                </a:solidFill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</a:rPr>
            </a:br>
            <a:endParaRPr lang="zh-CN" altLang="en-US" sz="4000">
              <a:solidFill>
                <a:schemeClr val="tx1"/>
              </a:solidFill>
              <a:latin typeface="臺灣新細明體" panose="020B0600000000000000" charset="-120"/>
              <a:ea typeface="臺灣新細明體" panose="020B0600000000000000" charset="-120"/>
              <a:cs typeface="臺灣新細明體" panose="020B0600000000000000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2490" y="4392295"/>
            <a:ext cx="58216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</a:rPr>
              <a:t>如圖所示，使用按鍵</a:t>
            </a:r>
            <a:r>
              <a:rPr lang="en-US" altLang="zh-CN"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</a:rPr>
              <a:t>1</a:t>
            </a:r>
            <a:r>
              <a:rPr lang="zh-CN" altLang="en-US"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</a:rPr>
              <a:t>可以切換模式，並有兩個功能鍵</a:t>
            </a:r>
            <a:r>
              <a:rPr lang="en-US" altLang="zh-CN"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</a:rPr>
              <a:t>2</a:t>
            </a:r>
            <a:r>
              <a:rPr lang="zh-CN" altLang="en-US"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</a:rPr>
              <a:t>與</a:t>
            </a:r>
            <a:r>
              <a:rPr lang="en-US" altLang="zh-CN"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</a:rPr>
              <a:t>3</a:t>
            </a:r>
            <a:r>
              <a:rPr lang="zh-CN" altLang="en-US"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</a:rPr>
              <a:t>實現各個模式下的功能。</a:t>
            </a:r>
            <a:endParaRPr lang="zh-CN" altLang="en-US">
              <a:latin typeface="臺灣新細明體" panose="020B0600000000000000" charset="-120"/>
              <a:ea typeface="臺灣新細明體" panose="020B0600000000000000" charset="-120"/>
              <a:cs typeface="臺灣新細明體" panose="020B0600000000000000" charset="-120"/>
            </a:endParaRPr>
          </a:p>
          <a:p>
            <a:endParaRPr lang="zh-CN" altLang="en-US">
              <a:latin typeface="臺灣新細明體" panose="020B0600000000000000" charset="-120"/>
              <a:ea typeface="臺灣新細明體" panose="020B0600000000000000" charset="-120"/>
              <a:cs typeface="臺灣新細明體" panose="020B0600000000000000" charset="-120"/>
            </a:endParaRPr>
          </a:p>
          <a:p>
            <a:r>
              <a:rPr lang="zh-CN" altLang="en-US"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</a:rPr>
              <a:t>在時鐘與設定鬧鐘模式時，可以通過按鍵</a:t>
            </a:r>
            <a:r>
              <a:rPr lang="en-US" altLang="zh-CN"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</a:rPr>
              <a:t>2</a:t>
            </a:r>
            <a:r>
              <a:rPr lang="zh-CN" altLang="en-US"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</a:rPr>
              <a:t>與按鍵</a:t>
            </a:r>
            <a:r>
              <a:rPr lang="en-US" altLang="zh-CN"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</a:rPr>
              <a:t>3</a:t>
            </a:r>
            <a:r>
              <a:rPr lang="zh-CN" altLang="en-US"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</a:rPr>
              <a:t>設定小時與分鐘；在秒錶模式下，通過按鍵</a:t>
            </a:r>
            <a:r>
              <a:rPr lang="en-US" altLang="zh-CN"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</a:rPr>
              <a:t>3</a:t>
            </a:r>
            <a:r>
              <a:rPr lang="zh-CN" altLang="en-US"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</a:rPr>
              <a:t>來決定計時的開始或暫停。</a:t>
            </a:r>
            <a:endParaRPr lang="zh-CN" altLang="en-US">
              <a:latin typeface="臺灣新細明體" panose="020B0600000000000000" charset="-120"/>
              <a:ea typeface="臺灣新細明體" panose="020B0600000000000000" charset="-120"/>
              <a:cs typeface="臺灣新細明體" panose="020B0600000000000000" charset="-120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268730"/>
            <a:ext cx="6347460" cy="30740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solidFill>
                  <a:schemeClr val="tx1"/>
                </a:solidFill>
                <a:latin typeface="臺灣新細明體" panose="020B0600000000000000" charset="-120"/>
                <a:ea typeface="臺灣新細明體" panose="020B0600000000000000" charset="-120"/>
              </a:rPr>
              <a:t>簡單功能介紹</a:t>
            </a:r>
            <a:endParaRPr lang="zh-CN" altLang="en-US" sz="4000">
              <a:solidFill>
                <a:schemeClr val="tx1"/>
              </a:solidFill>
              <a:latin typeface="臺灣新細明體" panose="020B0600000000000000" charset="-120"/>
              <a:ea typeface="臺灣新細明體" panose="020B0600000000000000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2490" y="4004945"/>
            <a:ext cx="58216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</a:rPr>
              <a:t>在設定了鬧鐘的情況下，當時間與鬧鐘設定實現相同時，右下的點會不斷高頻率閃爍，直到時間過去。</a:t>
            </a:r>
            <a:endParaRPr lang="zh-CN">
              <a:latin typeface="臺灣新細明體" panose="020B0600000000000000" charset="-120"/>
              <a:ea typeface="臺灣新細明體" panose="020B0600000000000000" charset="-120"/>
              <a:cs typeface="臺灣新細明體" panose="020B0600000000000000" charset="-120"/>
            </a:endParaRPr>
          </a:p>
          <a:p>
            <a:endParaRPr lang="zh-CN">
              <a:latin typeface="臺灣新細明體" panose="020B0600000000000000" charset="-120"/>
              <a:ea typeface="臺灣新細明體" panose="020B0600000000000000" charset="-120"/>
              <a:cs typeface="臺灣新細明體" panose="020B0600000000000000" charset="-120"/>
            </a:endParaRPr>
          </a:p>
          <a:p>
            <a:r>
              <a:rPr lang="zh-CN"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</a:rPr>
              <a:t>在秒錶模式中，按下按鍵</a:t>
            </a:r>
            <a:r>
              <a:rPr lang="en-US" altLang="zh-CN"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</a:rPr>
              <a:t>3</a:t>
            </a:r>
            <a:r>
              <a:rPr lang="zh-CN">
                <a:latin typeface="臺灣新細明體" panose="020B0600000000000000" charset="-120"/>
                <a:ea typeface="臺灣新細明體" panose="020B0600000000000000" charset="-120"/>
                <a:cs typeface="臺灣新細明體" panose="020B0600000000000000" charset="-120"/>
              </a:rPr>
              <a:t>可以暫停秒錶計時，再次按下可以繼續計時；一旦切換到其他模式，秒錶的計時就會歸零。</a:t>
            </a:r>
            <a:endParaRPr lang="zh-CN">
              <a:latin typeface="臺灣新細明體" panose="020B0600000000000000" charset="-120"/>
              <a:ea typeface="臺灣新細明體" panose="020B0600000000000000" charset="-120"/>
              <a:cs typeface="臺灣新細明體" panose="020B0600000000000000" charset="-12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1505" y="1628775"/>
            <a:ext cx="3346450" cy="14839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955" y="2348865"/>
            <a:ext cx="3464560" cy="14833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380</Words>
  <Application>WPS 演示</Application>
  <PresentationFormat>如螢幕大小 (4:3)</PresentationFormat>
  <Paragraphs>24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5" baseType="lpstr">
      <vt:lpstr>Arial</vt:lpstr>
      <vt:lpstr>宋体</vt:lpstr>
      <vt:lpstr>Wingdings</vt:lpstr>
      <vt:lpstr>Wingdings 3</vt:lpstr>
      <vt:lpstr>Symbol</vt:lpstr>
      <vt:lpstr>Arial</vt:lpstr>
      <vt:lpstr>Microsoft JhengHei</vt:lpstr>
      <vt:lpstr>Trebuchet MS</vt:lpstr>
      <vt:lpstr>微软雅黑</vt:lpstr>
      <vt:lpstr>Arial Unicode MS</vt:lpstr>
      <vt:lpstr>华文新魏</vt:lpstr>
      <vt:lpstr>Segoe Print</vt:lpstr>
      <vt:lpstr>Calibri</vt:lpstr>
      <vt:lpstr>等线</vt:lpstr>
      <vt:lpstr>PMingLiU</vt:lpstr>
      <vt:lpstr>PMingLiU-ExtB</vt:lpstr>
      <vt:lpstr>Open Sans</vt:lpstr>
      <vt:lpstr>方正姚体</vt:lpstr>
      <vt:lpstr>臺灣新細明體</vt:lpstr>
      <vt:lpstr>俵俽 僑僔僢僋</vt:lpstr>
      <vt:lpstr>多面向</vt:lpstr>
      <vt:lpstr>主題&amp;設計動機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SPSS 教學</dc:title>
  <dc:creator>chilo</dc:creator>
  <cp:lastModifiedBy>SilverR</cp:lastModifiedBy>
  <cp:revision>170</cp:revision>
  <dcterms:created xsi:type="dcterms:W3CDTF">2014-11-07T00:17:00Z</dcterms:created>
  <dcterms:modified xsi:type="dcterms:W3CDTF">2021-05-12T16:05:54Z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31BDB354AB0E4DB9BD20458117529F7E</vt:lpwstr>
  </property>
  <property fmtid="{D5CDD505-2E9C-101B-9397-08002B2CF9AE}" pid="3" name="KSOProductBuildVer">
    <vt:lpwstr>2052-11.1.0.10359</vt:lpwstr>
  </property>
</Properties>
</file>