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590FC-77AD-4D64-A055-2FB8CEB1E6D6}" v="3" dt="2019-03-05T15:11:2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orten" userId="0c572a89dece06f5" providerId="LiveId" clId="{F6A590FC-77AD-4D64-A055-2FB8CEB1E6D6}"/>
    <pc:docChg chg="custSel modSld sldOrd">
      <pc:chgData name="Tyler Morten" userId="0c572a89dece06f5" providerId="LiveId" clId="{F6A590FC-77AD-4D64-A055-2FB8CEB1E6D6}" dt="2019-03-05T15:11:35.056" v="81" actId="313"/>
      <pc:docMkLst>
        <pc:docMk/>
      </pc:docMkLst>
      <pc:sldChg chg="modSp">
        <pc:chgData name="Tyler Morten" userId="0c572a89dece06f5" providerId="LiveId" clId="{F6A590FC-77AD-4D64-A055-2FB8CEB1E6D6}" dt="2019-03-05T15:11:35.056" v="81" actId="313"/>
        <pc:sldMkLst>
          <pc:docMk/>
          <pc:sldMk cId="2579562272" sldId="257"/>
        </pc:sldMkLst>
        <pc:spChg chg="mod">
          <ac:chgData name="Tyler Morten" userId="0c572a89dece06f5" providerId="LiveId" clId="{F6A590FC-77AD-4D64-A055-2FB8CEB1E6D6}" dt="2019-03-05T15:11:35.056" v="81" actId="313"/>
          <ac:spMkLst>
            <pc:docMk/>
            <pc:sldMk cId="2579562272" sldId="257"/>
            <ac:spMk id="5" creationId="{7171EC86-F223-45BB-A932-AF77E83C4A3F}"/>
          </ac:spMkLst>
        </pc:spChg>
      </pc:sldChg>
      <pc:sldChg chg="ord">
        <pc:chgData name="Tyler Morten" userId="0c572a89dece06f5" providerId="LiveId" clId="{F6A590FC-77AD-4D64-A055-2FB8CEB1E6D6}" dt="2019-03-05T15:10:44.997" v="0"/>
        <pc:sldMkLst>
          <pc:docMk/>
          <pc:sldMk cId="1259622013" sldId="258"/>
        </pc:sldMkLst>
      </pc:sldChg>
      <pc:sldChg chg="ord">
        <pc:chgData name="Tyler Morten" userId="0c572a89dece06f5" providerId="LiveId" clId="{F6A590FC-77AD-4D64-A055-2FB8CEB1E6D6}" dt="2019-03-05T15:11:23.272" v="59"/>
        <pc:sldMkLst>
          <pc:docMk/>
          <pc:sldMk cId="152137653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tonbladet.se/quiz/article21611311.ab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FCFC-4DA9-4B8C-AD2A-A7637CD0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4D93-3B6C-420C-B907-6C15E43B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meetup</a:t>
            </a:r>
          </a:p>
        </p:txBody>
      </p:sp>
    </p:spTree>
    <p:extLst>
      <p:ext uri="{BB962C8B-B14F-4D97-AF65-F5344CB8AC3E}">
        <p14:creationId xmlns:p14="http://schemas.microsoft.com/office/powerpoint/2010/main" val="6854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4D9AE-0E49-41A9-BFB1-76E5658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Identifying the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1EC86-F223-45BB-A932-AF77E83C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Current Architecture</a:t>
            </a:r>
          </a:p>
          <a:p>
            <a:r>
              <a:rPr lang="en-US" dirty="0"/>
              <a:t>Time and State</a:t>
            </a:r>
          </a:p>
          <a:p>
            <a:r>
              <a:rPr lang="en-US" dirty="0"/>
              <a:t>Distributed Systems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162EC-A965-4272-9707-B779D254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Current Architecture</a:t>
            </a:r>
          </a:p>
        </p:txBody>
      </p:sp>
      <p:pic>
        <p:nvPicPr>
          <p:cNvPr id="1026" name="Picture 2" descr="https://lh5.googleusercontent.com/rSk3S1pd8PhzqhjEBtk5BVNuRMkSmithP_XZyXUDabtCnmGQxIfhSeZEaXFVTw3rBjVViTbO-lw8RGhypPyRRX4Vhdj66_9gonkQgKgZVY58LUjCRRzKuU63KNft7Xdy1QeLs-_kMVU">
            <a:extLst>
              <a:ext uri="{FF2B5EF4-FFF2-40B4-BE49-F238E27FC236}">
                <a16:creationId xmlns:a16="http://schemas.microsoft.com/office/drawing/2014/main" id="{3E35A08D-A0B1-433F-841B-5395E4DD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75" y="645106"/>
            <a:ext cx="288626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6011-ECB3-41FD-89EB-6E52841D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Database is doing too many things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3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70886-F32E-4C9D-87A1-D6933105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Time and State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4E5FF2-856B-487A-86B4-A9C0B2C48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B99D-206E-4717-A709-1F48443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Do things really change?</a:t>
            </a:r>
          </a:p>
          <a:p>
            <a:r>
              <a:rPr lang="en-US" dirty="0"/>
              <a:t>Or are changes additional information (facts) that happen over a sequence of time?</a:t>
            </a:r>
          </a:p>
          <a:p>
            <a:r>
              <a:rPr lang="en-US" dirty="0"/>
              <a:t>- UPDATE in place is BAD</a:t>
            </a:r>
          </a:p>
          <a:p>
            <a:r>
              <a:rPr lang="en-US" dirty="0"/>
              <a:t>- Forces the database to take on too much responsibility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6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C18-6FAF-43FF-A499-D5E79827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CA9-C3C0-4F49-A7F4-318F150D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A series of network coordinated servers/nodes that can share request load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Can scale on demand ("Horizontal Scaling / Scale Out")</a:t>
            </a:r>
            <a:endParaRPr lang="en-US" dirty="0"/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Reads separated from writes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Data is consistent within version of database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Timestamped transactions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Single </a:t>
            </a:r>
            <a:r>
              <a:rPr lang="en-US" dirty="0" err="1">
                <a:cs typeface="Calibri"/>
              </a:rPr>
              <a:t>Transactor</a:t>
            </a:r>
            <a:r>
              <a:rPr lang="en-US" dirty="0">
                <a:cs typeface="Calibri"/>
              </a:rPr>
              <a:t> for writes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Peers made aware of newer versions of 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 as writes occur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Free to query latest or a specific version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Caches "warmed" to calls from region</a:t>
            </a: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No need to hit storage if you have local copy of </a:t>
            </a:r>
            <a:r>
              <a:rPr lang="en-US" dirty="0" err="1">
                <a:cs typeface="Calibri"/>
              </a:rPr>
              <a:t>db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Peers can be specialized for certain roles (Catalog / Analytics) 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15E9-1CF3-4651-81EA-BAD92AB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D370C5FE-3A06-42B3-AD68-20851D45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868032" y="1846263"/>
            <a:ext cx="451626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35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00C9-F593-41A7-AAA1-3D2F26D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3FC7-C537-4532-B796-B2ABD609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9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Calibri</vt:lpstr>
      <vt:lpstr>Calibri Light</vt:lpstr>
      <vt:lpstr>Retrospect</vt:lpstr>
      <vt:lpstr>The Solution</vt:lpstr>
      <vt:lpstr>Definitions – Identifying the problems</vt:lpstr>
      <vt:lpstr>Current Architecture</vt:lpstr>
      <vt:lpstr>Time and State</vt:lpstr>
      <vt:lpstr>Distributed Systems</vt:lpstr>
      <vt:lpstr>The Solution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</dc:title>
  <dc:creator>Tyler Morten</dc:creator>
  <cp:lastModifiedBy>Tyler Morten</cp:lastModifiedBy>
  <cp:revision>1</cp:revision>
  <dcterms:created xsi:type="dcterms:W3CDTF">2019-03-05T15:00:52Z</dcterms:created>
  <dcterms:modified xsi:type="dcterms:W3CDTF">2019-03-05T15:11:36Z</dcterms:modified>
</cp:coreProperties>
</file>