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557cc150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557cc150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557cc1501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557cc1501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557cc150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557cc150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557cc1501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557cc1501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557cc1501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557cc1501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557cc1501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557cc1501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You the One?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3500"/>
              <a:t>Block Diagram</a:t>
            </a:r>
            <a:endParaRPr b="0" i="1" sz="35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Tyler Hinrichs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9267" y="21512"/>
            <a:ext cx="6245457" cy="510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727650" y="1853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Char char="●"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Initialized with a name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Char char="●"/>
            </a:pP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Attributes:</a:t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Char char="○"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self._name = name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Char char="○"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self._partner_name = None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Char char="○"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self._found_match = False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Char char="●"/>
            </a:pP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Methods:</a:t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Char char="○"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set_partner(self, name) → sets self._partner_name to value of ‘name’ passed to this function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Char char="○"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found_match_yet(self) → returns self._found_match (boolean value)</a:t>
            </a:r>
            <a:endParaRPr sz="14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class Contestant:</a:t>
            </a:r>
            <a:endParaRPr b="0" sz="3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7650" y="1222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class PlayGame:</a:t>
            </a:r>
            <a:endParaRPr b="0" sz="3700"/>
          </a:p>
        </p:txBody>
      </p:sp>
      <p:sp>
        <p:nvSpPr>
          <p:cNvPr id="104" name="Google Shape;104;p16"/>
          <p:cNvSpPr txBox="1"/>
          <p:nvPr/>
        </p:nvSpPr>
        <p:spPr>
          <a:xfrm>
            <a:off x="130200" y="1647325"/>
            <a:ext cx="7973700" cy="3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○"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Initialized with: contestant_names = None (default)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○"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Attributes: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■"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self._contestants → list of contestant objects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●"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If contestant_names is None, use names.get_full_name() to generate a list of 16 names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■"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elf._secret_list_of_pairs = []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■"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self._game_has_started = False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■"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self._found_pairs = []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○"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Methods: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■"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randomize_and_set_pairs(self) → calls random.shuffle to randomize self._contestants → for i in range(0, 16, 2), append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self._secret_list_of_pairs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with a nested list comprised of [i, i+1]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■"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play_game(self) → creates an instance of NewWeek()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●"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Method runs recursively until len(self._found_pairs) == 8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●"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Utilizes the chosen algorithm to most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efficiently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sift through previously tested matches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class NewWeek:</a:t>
            </a:r>
            <a:endParaRPr b="0" sz="3700"/>
          </a:p>
        </p:txBody>
      </p:sp>
      <p:sp>
        <p:nvSpPr>
          <p:cNvPr id="110" name="Google Shape;110;p17"/>
          <p:cNvSpPr txBox="1"/>
          <p:nvPr/>
        </p:nvSpPr>
        <p:spPr>
          <a:xfrm>
            <a:off x="71000" y="1780550"/>
            <a:ext cx="7973700" cy="20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○"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Initialized with: secret_pairs, current_guesses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○"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Attributes: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■"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self._secret_pairs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■"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self._current_guesses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○"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Methods: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■"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get_num_matches(self) → return the number of current guesses that are also in secret pairs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■"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truth_booth(self, pair) → tests whether the given pair passed to the method is in the list of secret pairs, returns boolean value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Additions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Char char="●"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 considered creating a TruthBooth class, but it felt redundant so I removed it from the preliminary plan and kept it as a function of NewWeek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Char char="●"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 considered creating a separate function (or separate class entirely) to deal with creating new lists of pairs (which I currently have as a list of nested lists); as of now, I have not deemed this necessary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</a:t>
            </a:r>
            <a:endParaRPr/>
          </a:p>
        </p:txBody>
      </p:sp>
      <p:sp>
        <p:nvSpPr>
          <p:cNvPr id="122" name="Google Shape;122;p19"/>
          <p:cNvSpPr txBox="1"/>
          <p:nvPr/>
        </p:nvSpPr>
        <p:spPr>
          <a:xfrm>
            <a:off x="249900" y="1853850"/>
            <a:ext cx="8644200" cy="18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Degree of Interactivity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○"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Give user the option of entering names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○"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Give user the option of making the decision for the matches each week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○"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Give the option of full randomness in names/chosen perfect match, allow for a fully automated completion of the game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●"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Potential GUI modules to use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○"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PyQt5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○"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TKinter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