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d1a65ee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5d1a65ee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d1a65ee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d1a65ee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5d1a65ee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5d1a65ee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d1a65eeb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d1a65ee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d1a65ee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d1a65ee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d1a65eeb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d1a65ee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d1a65ee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d1a65ee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d1a65ee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5d1a65ee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d1a65ee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5d1a65ee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Stock Exposure from Twitter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Tyler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tweets from popular business accounts to find topics that move stocks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what is being tweeted about to a particular stock and how the price moves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this mapping to gain insights into the underlying factors that go into a stocks price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Outline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Fetch the data for tweets and stocks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Clean and process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models to predict if a tweet is relevant to a particular stock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business tweets and measure the movements of stocks relative to tweet topics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Daily stock data from AlphaVantage (closing prices)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 Dow stocks are the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 API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Tweets from popular business users back to the beginning of time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“Random” tweets are samples from the past 7 days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Day over day prices used to determine stock movements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processing of tweets into records: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Stopping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Stemming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Tokenization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 Mapping Model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Tweets pulled from hashtags of company names and acronyms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tweets pulled from twitter to represent the negative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predictive models to determine if a tweet is related to a stock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models per stock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Logistic, </a:t>
            </a:r>
            <a:r>
              <a:rPr lang="en"/>
              <a:t>Bayesian</a:t>
            </a:r>
            <a:r>
              <a:rPr lang="en"/>
              <a:t>, and </a:t>
            </a:r>
            <a:r>
              <a:rPr lang="en"/>
              <a:t>Ensemble</a:t>
            </a:r>
            <a:r>
              <a:rPr lang="en"/>
              <a:t> models used.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 Mapping Model (cont)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Bayes: 85.4%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Logistic: 85.3%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ADABoost: 85.4%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Forest: 85.4%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Only run analysis on stocks where a model with accuracy &gt; 80% was achieved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Final Model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linear model to determine the topic vectors that were most important to the movement of a stock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the topics back to individual words to make them human decipherable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Final Model (cont)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 (Coke):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plastic: 14.4967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doctor: 14.01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pollut: 12.0854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world: 7.9427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driver: 7.01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011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PFE</a:t>
            </a:r>
            <a:r>
              <a:rPr lang="en"/>
              <a:t> (Pfizer):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inhibitor: 0.01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result: 0.01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roll: 0.01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stage: 0.01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clinic: 0.01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5817950" y="1919075"/>
            <a:ext cx="2523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WBA</a:t>
            </a:r>
            <a:r>
              <a:rPr lang="en"/>
              <a:t> (Walgreens):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boycott: 116.01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patient: 7.4469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deni: 1.0146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medic: 1.01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commit: 1.01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