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47678-D241-488A-B5CF-0998DF01864F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1429F-8976-451B-B87F-BEE53869F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632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47678-D241-488A-B5CF-0998DF01864F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1429F-8976-451B-B87F-BEE53869F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556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47678-D241-488A-B5CF-0998DF01864F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1429F-8976-451B-B87F-BEE53869F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846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47678-D241-488A-B5CF-0998DF01864F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1429F-8976-451B-B87F-BEE53869F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113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47678-D241-488A-B5CF-0998DF01864F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1429F-8976-451B-B87F-BEE53869F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439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47678-D241-488A-B5CF-0998DF01864F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1429F-8976-451B-B87F-BEE53869F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292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47678-D241-488A-B5CF-0998DF01864F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1429F-8976-451B-B87F-BEE53869F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548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47678-D241-488A-B5CF-0998DF01864F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1429F-8976-451B-B87F-BEE53869F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112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47678-D241-488A-B5CF-0998DF01864F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1429F-8976-451B-B87F-BEE53869F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387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47678-D241-488A-B5CF-0998DF01864F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1429F-8976-451B-B87F-BEE53869F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943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47678-D241-488A-B5CF-0998DF01864F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1429F-8976-451B-B87F-BEE53869F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666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47678-D241-488A-B5CF-0998DF01864F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1429F-8976-451B-B87F-BEE53869F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136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S.T.A.N.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Tyler, Nick, Alex, </a:t>
            </a:r>
            <a:r>
              <a:rPr lang="en-US" dirty="0" err="1" smtClean="0"/>
              <a:t>Manvi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689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We Chose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Chose </a:t>
            </a:r>
            <a:r>
              <a:rPr lang="en-US" dirty="0" err="1" smtClean="0"/>
              <a:t>Manvi’s</a:t>
            </a:r>
            <a:r>
              <a:rPr lang="en-US" dirty="0" smtClean="0"/>
              <a:t> mom, </a:t>
            </a:r>
            <a:r>
              <a:rPr lang="en-US" dirty="0" err="1" smtClean="0"/>
              <a:t>Reena</a:t>
            </a:r>
            <a:r>
              <a:rPr lang="en-US" dirty="0" smtClean="0"/>
              <a:t> </a:t>
            </a:r>
            <a:r>
              <a:rPr lang="en-US" dirty="0" err="1" smtClean="0"/>
              <a:t>Saxena</a:t>
            </a:r>
            <a:endParaRPr lang="en-US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691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 We Chose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182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6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558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23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S.T.A.N.</vt:lpstr>
      <vt:lpstr>Who We Chose</vt:lpstr>
      <vt:lpstr>Domain We Chose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Darragh, Alexander</dc:creator>
  <cp:lastModifiedBy>Darragh, Alexander</cp:lastModifiedBy>
  <cp:revision>4</cp:revision>
  <dcterms:created xsi:type="dcterms:W3CDTF">2018-01-10T22:16:04Z</dcterms:created>
  <dcterms:modified xsi:type="dcterms:W3CDTF">2018-01-10T22:55:08Z</dcterms:modified>
</cp:coreProperties>
</file>