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660" r:id="rId2"/>
  </p:sldMasterIdLst>
  <p:sldIdLst>
    <p:sldId id="256" r:id="rId3"/>
    <p:sldId id="257" r:id="rId4"/>
    <p:sldId id="258" r:id="rId5"/>
    <p:sldId id="259" r:id="rId6"/>
    <p:sldId id="260" r:id="rId7"/>
    <p:sldId id="261" r:id="rId8"/>
    <p:sldId id="264" r:id="rId9"/>
    <p:sldId id="262" r:id="rId10"/>
    <p:sldId id="263" r:id="rId11"/>
    <p:sldId id="269" r:id="rId12"/>
    <p:sldId id="265" r:id="rId13"/>
    <p:sldId id="267" r:id="rId14"/>
    <p:sldId id="268" r:id="rId15"/>
    <p:sldId id="26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84" d="100"/>
          <a:sy n="84" d="100"/>
        </p:scale>
        <p:origin x="506"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iagrams/_rels/data1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909814-7E55-4D14-ACB3-B1E43475ADF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386CAD9-8D4C-4566-A90B-3B9DAAF973CF}">
      <dgm:prSet/>
      <dgm:spPr>
        <a:solidFill>
          <a:schemeClr val="accent2"/>
        </a:solidFill>
      </dgm:spPr>
      <dgm:t>
        <a:bodyPr/>
        <a:lstStyle/>
        <a:p>
          <a:r>
            <a:rPr lang="en-US" dirty="0"/>
            <a:t>Failures in brain development</a:t>
          </a:r>
        </a:p>
      </dgm:t>
    </dgm:pt>
    <dgm:pt modelId="{BC2BB681-5549-451C-9032-265D2E4E9EC4}" type="parTrans" cxnId="{125961DA-5AB4-4DD2-B213-7DB74726293D}">
      <dgm:prSet/>
      <dgm:spPr/>
      <dgm:t>
        <a:bodyPr/>
        <a:lstStyle/>
        <a:p>
          <a:endParaRPr lang="en-US"/>
        </a:p>
      </dgm:t>
    </dgm:pt>
    <dgm:pt modelId="{4CB29B8F-0219-40D5-BB05-BE452FF9E3BD}" type="sibTrans" cxnId="{125961DA-5AB4-4DD2-B213-7DB74726293D}">
      <dgm:prSet/>
      <dgm:spPr/>
      <dgm:t>
        <a:bodyPr/>
        <a:lstStyle/>
        <a:p>
          <a:endParaRPr lang="en-US"/>
        </a:p>
      </dgm:t>
    </dgm:pt>
    <dgm:pt modelId="{651F82F0-BDEB-40CD-A99B-E871CD3082B8}">
      <dgm:prSet/>
      <dgm:spPr>
        <a:solidFill>
          <a:schemeClr val="accent3"/>
        </a:solidFill>
      </dgm:spPr>
      <dgm:t>
        <a:bodyPr/>
        <a:lstStyle/>
        <a:p>
          <a:r>
            <a:rPr lang="en-US" dirty="0"/>
            <a:t>Learned behaviors of aggression</a:t>
          </a:r>
        </a:p>
      </dgm:t>
    </dgm:pt>
    <dgm:pt modelId="{FE306C9E-00BB-4A84-83B6-F98D18277048}" type="parTrans" cxnId="{0693F397-7954-436D-B45C-EC367A096101}">
      <dgm:prSet/>
      <dgm:spPr/>
      <dgm:t>
        <a:bodyPr/>
        <a:lstStyle/>
        <a:p>
          <a:endParaRPr lang="en-US"/>
        </a:p>
      </dgm:t>
    </dgm:pt>
    <dgm:pt modelId="{AD53EE1B-1C20-4E68-852B-4F542D77F3A4}" type="sibTrans" cxnId="{0693F397-7954-436D-B45C-EC367A096101}">
      <dgm:prSet/>
      <dgm:spPr/>
      <dgm:t>
        <a:bodyPr/>
        <a:lstStyle/>
        <a:p>
          <a:endParaRPr lang="en-US"/>
        </a:p>
      </dgm:t>
    </dgm:pt>
    <dgm:pt modelId="{495F65D3-248B-4CCF-9CB1-515701B0F39A}">
      <dgm:prSet/>
      <dgm:spPr>
        <a:solidFill>
          <a:schemeClr val="accent4">
            <a:lumMod val="60000"/>
            <a:lumOff val="40000"/>
          </a:schemeClr>
        </a:solidFill>
      </dgm:spPr>
      <dgm:t>
        <a:bodyPr/>
        <a:lstStyle/>
        <a:p>
          <a:r>
            <a:rPr lang="en-US"/>
            <a:t>Inherent personality traits</a:t>
          </a:r>
        </a:p>
      </dgm:t>
    </dgm:pt>
    <dgm:pt modelId="{D0F8C76F-48CD-430C-BC31-142E45093D06}" type="parTrans" cxnId="{6C077915-3CAF-44E0-9BDB-C399995CB7A5}">
      <dgm:prSet/>
      <dgm:spPr/>
      <dgm:t>
        <a:bodyPr/>
        <a:lstStyle/>
        <a:p>
          <a:endParaRPr lang="en-US"/>
        </a:p>
      </dgm:t>
    </dgm:pt>
    <dgm:pt modelId="{4A2A92D5-3D86-48F8-A3BD-62A1613AA6B5}" type="sibTrans" cxnId="{6C077915-3CAF-44E0-9BDB-C399995CB7A5}">
      <dgm:prSet/>
      <dgm:spPr/>
      <dgm:t>
        <a:bodyPr/>
        <a:lstStyle/>
        <a:p>
          <a:endParaRPr lang="en-US"/>
        </a:p>
      </dgm:t>
    </dgm:pt>
    <dgm:pt modelId="{6A8FE4E8-74EB-489F-8E37-F4E7F607745D}">
      <dgm:prSet/>
      <dgm:spPr>
        <a:solidFill>
          <a:schemeClr val="accent4"/>
        </a:solidFill>
      </dgm:spPr>
      <dgm:t>
        <a:bodyPr/>
        <a:lstStyle/>
        <a:p>
          <a:r>
            <a:rPr lang="en-US"/>
            <a:t>Mental Illness</a:t>
          </a:r>
        </a:p>
      </dgm:t>
    </dgm:pt>
    <dgm:pt modelId="{DF605B9C-D674-4788-8BD7-7FFA023D36A3}" type="parTrans" cxnId="{0087DB06-9C4C-4CA5-ABE6-AB40FEAC6FD0}">
      <dgm:prSet/>
      <dgm:spPr/>
      <dgm:t>
        <a:bodyPr/>
        <a:lstStyle/>
        <a:p>
          <a:endParaRPr lang="en-US"/>
        </a:p>
      </dgm:t>
    </dgm:pt>
    <dgm:pt modelId="{632FCF27-8CCA-4AE7-BCCA-4B33383BBD50}" type="sibTrans" cxnId="{0087DB06-9C4C-4CA5-ABE6-AB40FEAC6FD0}">
      <dgm:prSet/>
      <dgm:spPr/>
      <dgm:t>
        <a:bodyPr/>
        <a:lstStyle/>
        <a:p>
          <a:endParaRPr lang="en-US"/>
        </a:p>
      </dgm:t>
    </dgm:pt>
    <dgm:pt modelId="{DC24F92D-B70B-4152-B2C0-63C74BC87493}" type="pres">
      <dgm:prSet presAssocID="{18909814-7E55-4D14-ACB3-B1E43475ADF4}" presName="linear" presStyleCnt="0">
        <dgm:presLayoutVars>
          <dgm:animLvl val="lvl"/>
          <dgm:resizeHandles val="exact"/>
        </dgm:presLayoutVars>
      </dgm:prSet>
      <dgm:spPr/>
    </dgm:pt>
    <dgm:pt modelId="{4F63861B-8FDE-4FCD-9FC5-878B50F890E1}" type="pres">
      <dgm:prSet presAssocID="{E386CAD9-8D4C-4566-A90B-3B9DAAF973CF}" presName="parentText" presStyleLbl="node1" presStyleIdx="0" presStyleCnt="4">
        <dgm:presLayoutVars>
          <dgm:chMax val="0"/>
          <dgm:bulletEnabled val="1"/>
        </dgm:presLayoutVars>
      </dgm:prSet>
      <dgm:spPr/>
    </dgm:pt>
    <dgm:pt modelId="{372CBE23-6662-4DB5-AE58-DBA191828442}" type="pres">
      <dgm:prSet presAssocID="{4CB29B8F-0219-40D5-BB05-BE452FF9E3BD}" presName="spacer" presStyleCnt="0"/>
      <dgm:spPr/>
    </dgm:pt>
    <dgm:pt modelId="{D968AA1B-29C7-4636-A26E-45A40583CC97}" type="pres">
      <dgm:prSet presAssocID="{651F82F0-BDEB-40CD-A99B-E871CD3082B8}" presName="parentText" presStyleLbl="node1" presStyleIdx="1" presStyleCnt="4">
        <dgm:presLayoutVars>
          <dgm:chMax val="0"/>
          <dgm:bulletEnabled val="1"/>
        </dgm:presLayoutVars>
      </dgm:prSet>
      <dgm:spPr/>
    </dgm:pt>
    <dgm:pt modelId="{9AA9EF01-329E-4BA3-B194-8017397EBE53}" type="pres">
      <dgm:prSet presAssocID="{AD53EE1B-1C20-4E68-852B-4F542D77F3A4}" presName="spacer" presStyleCnt="0"/>
      <dgm:spPr/>
    </dgm:pt>
    <dgm:pt modelId="{FE186A76-81E9-4C65-B47A-093A19881EEF}" type="pres">
      <dgm:prSet presAssocID="{495F65D3-248B-4CCF-9CB1-515701B0F39A}" presName="parentText" presStyleLbl="node1" presStyleIdx="2" presStyleCnt="4">
        <dgm:presLayoutVars>
          <dgm:chMax val="0"/>
          <dgm:bulletEnabled val="1"/>
        </dgm:presLayoutVars>
      </dgm:prSet>
      <dgm:spPr/>
    </dgm:pt>
    <dgm:pt modelId="{56D1B5DF-7C81-4318-A211-D46BE471E88A}" type="pres">
      <dgm:prSet presAssocID="{4A2A92D5-3D86-48F8-A3BD-62A1613AA6B5}" presName="spacer" presStyleCnt="0"/>
      <dgm:spPr/>
    </dgm:pt>
    <dgm:pt modelId="{B6DBE623-4FD4-4D11-AE77-DA4A98D17132}" type="pres">
      <dgm:prSet presAssocID="{6A8FE4E8-74EB-489F-8E37-F4E7F607745D}" presName="parentText" presStyleLbl="node1" presStyleIdx="3" presStyleCnt="4">
        <dgm:presLayoutVars>
          <dgm:chMax val="0"/>
          <dgm:bulletEnabled val="1"/>
        </dgm:presLayoutVars>
      </dgm:prSet>
      <dgm:spPr/>
    </dgm:pt>
  </dgm:ptLst>
  <dgm:cxnLst>
    <dgm:cxn modelId="{0087DB06-9C4C-4CA5-ABE6-AB40FEAC6FD0}" srcId="{18909814-7E55-4D14-ACB3-B1E43475ADF4}" destId="{6A8FE4E8-74EB-489F-8E37-F4E7F607745D}" srcOrd="3" destOrd="0" parTransId="{DF605B9C-D674-4788-8BD7-7FFA023D36A3}" sibTransId="{632FCF27-8CCA-4AE7-BCCA-4B33383BBD50}"/>
    <dgm:cxn modelId="{6C077915-3CAF-44E0-9BDB-C399995CB7A5}" srcId="{18909814-7E55-4D14-ACB3-B1E43475ADF4}" destId="{495F65D3-248B-4CCF-9CB1-515701B0F39A}" srcOrd="2" destOrd="0" parTransId="{D0F8C76F-48CD-430C-BC31-142E45093D06}" sibTransId="{4A2A92D5-3D86-48F8-A3BD-62A1613AA6B5}"/>
    <dgm:cxn modelId="{AF9C2223-DEDA-47F5-9AE7-8FFED8A86A73}" type="presOf" srcId="{6A8FE4E8-74EB-489F-8E37-F4E7F607745D}" destId="{B6DBE623-4FD4-4D11-AE77-DA4A98D17132}" srcOrd="0" destOrd="0" presId="urn:microsoft.com/office/officeart/2005/8/layout/vList2"/>
    <dgm:cxn modelId="{E4A7765D-86BB-47D8-97BB-544F14FA7EA5}" type="presOf" srcId="{18909814-7E55-4D14-ACB3-B1E43475ADF4}" destId="{DC24F92D-B70B-4152-B2C0-63C74BC87493}" srcOrd="0" destOrd="0" presId="urn:microsoft.com/office/officeart/2005/8/layout/vList2"/>
    <dgm:cxn modelId="{57EDB453-6AE2-45F9-BE93-3E4745352C7F}" type="presOf" srcId="{E386CAD9-8D4C-4566-A90B-3B9DAAF973CF}" destId="{4F63861B-8FDE-4FCD-9FC5-878B50F890E1}" srcOrd="0" destOrd="0" presId="urn:microsoft.com/office/officeart/2005/8/layout/vList2"/>
    <dgm:cxn modelId="{05028A83-5ECD-4184-8BD6-8BBCB99B1F4A}" type="presOf" srcId="{651F82F0-BDEB-40CD-A99B-E871CD3082B8}" destId="{D968AA1B-29C7-4636-A26E-45A40583CC97}" srcOrd="0" destOrd="0" presId="urn:microsoft.com/office/officeart/2005/8/layout/vList2"/>
    <dgm:cxn modelId="{0693F397-7954-436D-B45C-EC367A096101}" srcId="{18909814-7E55-4D14-ACB3-B1E43475ADF4}" destId="{651F82F0-BDEB-40CD-A99B-E871CD3082B8}" srcOrd="1" destOrd="0" parTransId="{FE306C9E-00BB-4A84-83B6-F98D18277048}" sibTransId="{AD53EE1B-1C20-4E68-852B-4F542D77F3A4}"/>
    <dgm:cxn modelId="{125961DA-5AB4-4DD2-B213-7DB74726293D}" srcId="{18909814-7E55-4D14-ACB3-B1E43475ADF4}" destId="{E386CAD9-8D4C-4566-A90B-3B9DAAF973CF}" srcOrd="0" destOrd="0" parTransId="{BC2BB681-5549-451C-9032-265D2E4E9EC4}" sibTransId="{4CB29B8F-0219-40D5-BB05-BE452FF9E3BD}"/>
    <dgm:cxn modelId="{F354C8F3-7C8A-4AED-93D5-4BAEB665B850}" type="presOf" srcId="{495F65D3-248B-4CCF-9CB1-515701B0F39A}" destId="{FE186A76-81E9-4C65-B47A-093A19881EEF}" srcOrd="0" destOrd="0" presId="urn:microsoft.com/office/officeart/2005/8/layout/vList2"/>
    <dgm:cxn modelId="{6F29CBFF-F8DE-40C8-8AC6-59D0F8698919}" type="presParOf" srcId="{DC24F92D-B70B-4152-B2C0-63C74BC87493}" destId="{4F63861B-8FDE-4FCD-9FC5-878B50F890E1}" srcOrd="0" destOrd="0" presId="urn:microsoft.com/office/officeart/2005/8/layout/vList2"/>
    <dgm:cxn modelId="{545AB0DB-FEE3-4807-A5C6-EC0E2D081C0E}" type="presParOf" srcId="{DC24F92D-B70B-4152-B2C0-63C74BC87493}" destId="{372CBE23-6662-4DB5-AE58-DBA191828442}" srcOrd="1" destOrd="0" presId="urn:microsoft.com/office/officeart/2005/8/layout/vList2"/>
    <dgm:cxn modelId="{B120AA51-45BF-49B2-AE62-DA3EBECA4780}" type="presParOf" srcId="{DC24F92D-B70B-4152-B2C0-63C74BC87493}" destId="{D968AA1B-29C7-4636-A26E-45A40583CC97}" srcOrd="2" destOrd="0" presId="urn:microsoft.com/office/officeart/2005/8/layout/vList2"/>
    <dgm:cxn modelId="{8C042ADB-B98D-46F3-9B00-C68686F571CA}" type="presParOf" srcId="{DC24F92D-B70B-4152-B2C0-63C74BC87493}" destId="{9AA9EF01-329E-4BA3-B194-8017397EBE53}" srcOrd="3" destOrd="0" presId="urn:microsoft.com/office/officeart/2005/8/layout/vList2"/>
    <dgm:cxn modelId="{A06980D8-2B0E-4CD5-AD1E-E3D9FF00CA5E}" type="presParOf" srcId="{DC24F92D-B70B-4152-B2C0-63C74BC87493}" destId="{FE186A76-81E9-4C65-B47A-093A19881EEF}" srcOrd="4" destOrd="0" presId="urn:microsoft.com/office/officeart/2005/8/layout/vList2"/>
    <dgm:cxn modelId="{D6F4D78C-5B1F-42D3-B400-27BB2AEC0DF0}" type="presParOf" srcId="{DC24F92D-B70B-4152-B2C0-63C74BC87493}" destId="{56D1B5DF-7C81-4318-A211-D46BE471E88A}" srcOrd="5" destOrd="0" presId="urn:microsoft.com/office/officeart/2005/8/layout/vList2"/>
    <dgm:cxn modelId="{4C3F773A-5482-4C86-84CF-27572AB634C1}" type="presParOf" srcId="{DC24F92D-B70B-4152-B2C0-63C74BC87493}" destId="{B6DBE623-4FD4-4D11-AE77-DA4A98D1713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2CED26-3BA4-4034-9598-430EE0C1BA77}"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4A9F299F-4492-47EB-92B2-5E6944C14A73}">
      <dgm:prSet/>
      <dgm:spPr/>
      <dgm:t>
        <a:bodyPr/>
        <a:lstStyle/>
        <a:p>
          <a:r>
            <a:rPr lang="en-US"/>
            <a:t>Developed by Gabriel Tarde</a:t>
          </a:r>
        </a:p>
      </dgm:t>
    </dgm:pt>
    <dgm:pt modelId="{CCD7DEE2-5963-4716-9ED3-69F8EF8AE7B9}" type="parTrans" cxnId="{CA71B648-88B1-4839-91B5-CC65888C8A88}">
      <dgm:prSet/>
      <dgm:spPr/>
      <dgm:t>
        <a:bodyPr/>
        <a:lstStyle/>
        <a:p>
          <a:endParaRPr lang="en-US"/>
        </a:p>
      </dgm:t>
    </dgm:pt>
    <dgm:pt modelId="{EF63D8F7-B778-4CED-828F-435749EF9BBD}" type="sibTrans" cxnId="{CA71B648-88B1-4839-91B5-CC65888C8A88}">
      <dgm:prSet/>
      <dgm:spPr/>
      <dgm:t>
        <a:bodyPr/>
        <a:lstStyle/>
        <a:p>
          <a:endParaRPr lang="en-US"/>
        </a:p>
      </dgm:t>
    </dgm:pt>
    <dgm:pt modelId="{B206202D-120D-4F8E-BF21-AD86CDCF5568}">
      <dgm:prSet custT="1"/>
      <dgm:spPr/>
      <dgm:t>
        <a:bodyPr/>
        <a:lstStyle/>
        <a:p>
          <a:r>
            <a:rPr lang="en-US" sz="1800" dirty="0"/>
            <a:t>Claims that behavior and psychological reactions are based upon learned behavior from family, friends, the media, or society.</a:t>
          </a:r>
        </a:p>
      </dgm:t>
    </dgm:pt>
    <dgm:pt modelId="{DBCD1734-533B-44CE-856B-58A3FC4A5245}" type="parTrans" cxnId="{44AF8F73-AE91-4892-8CC2-A5566D8EB0A7}">
      <dgm:prSet/>
      <dgm:spPr/>
      <dgm:t>
        <a:bodyPr/>
        <a:lstStyle/>
        <a:p>
          <a:endParaRPr lang="en-US"/>
        </a:p>
      </dgm:t>
    </dgm:pt>
    <dgm:pt modelId="{3622BEB0-9740-4AE1-9434-6D223664122A}" type="sibTrans" cxnId="{44AF8F73-AE91-4892-8CC2-A5566D8EB0A7}">
      <dgm:prSet/>
      <dgm:spPr/>
      <dgm:t>
        <a:bodyPr/>
        <a:lstStyle/>
        <a:p>
          <a:endParaRPr lang="en-US"/>
        </a:p>
      </dgm:t>
    </dgm:pt>
    <dgm:pt modelId="{8CD89672-AFBD-44AC-BB1D-B8A0EECF12C6}">
      <dgm:prSet/>
      <dgm:spPr/>
      <dgm:t>
        <a:bodyPr/>
        <a:lstStyle/>
        <a:p>
          <a:r>
            <a:rPr lang="en-US"/>
            <a:t>Main Points</a:t>
          </a:r>
        </a:p>
      </dgm:t>
    </dgm:pt>
    <dgm:pt modelId="{8C4C779C-C10B-4C11-9873-C39A4CAEFA71}" type="parTrans" cxnId="{F821F7E8-2078-425C-95C6-10BAD9AEE53B}">
      <dgm:prSet/>
      <dgm:spPr/>
      <dgm:t>
        <a:bodyPr/>
        <a:lstStyle/>
        <a:p>
          <a:endParaRPr lang="en-US"/>
        </a:p>
      </dgm:t>
    </dgm:pt>
    <dgm:pt modelId="{A49E0D02-1531-422C-9D20-8B1740BF836A}" type="sibTrans" cxnId="{F821F7E8-2078-425C-95C6-10BAD9AEE53B}">
      <dgm:prSet/>
      <dgm:spPr/>
      <dgm:t>
        <a:bodyPr/>
        <a:lstStyle/>
        <a:p>
          <a:endParaRPr lang="en-US"/>
        </a:p>
      </dgm:t>
    </dgm:pt>
    <dgm:pt modelId="{B652E174-86E1-454C-881A-09D79CF9FB5C}">
      <dgm:prSet/>
      <dgm:spPr/>
      <dgm:t>
        <a:bodyPr/>
        <a:lstStyle/>
        <a:p>
          <a:r>
            <a:rPr lang="en-US" dirty="0"/>
            <a:t>Learned behaviors of aggression in children</a:t>
          </a:r>
        </a:p>
      </dgm:t>
    </dgm:pt>
    <dgm:pt modelId="{E0278A95-1323-457E-A87D-FB75FE90F9FB}" type="parTrans" cxnId="{2078EEF5-48D2-4176-B4DE-5C85B9AE9DB4}">
      <dgm:prSet/>
      <dgm:spPr/>
      <dgm:t>
        <a:bodyPr/>
        <a:lstStyle/>
        <a:p>
          <a:endParaRPr lang="en-US"/>
        </a:p>
      </dgm:t>
    </dgm:pt>
    <dgm:pt modelId="{80DC5C0B-5192-41BB-93FE-DFF2E9DA1876}" type="sibTrans" cxnId="{2078EEF5-48D2-4176-B4DE-5C85B9AE9DB4}">
      <dgm:prSet/>
      <dgm:spPr/>
      <dgm:t>
        <a:bodyPr/>
        <a:lstStyle/>
        <a:p>
          <a:endParaRPr lang="en-US"/>
        </a:p>
      </dgm:t>
    </dgm:pt>
    <dgm:pt modelId="{36328D46-2827-4C41-B59A-4E828F4E9EC4}">
      <dgm:prSet/>
      <dgm:spPr/>
      <dgm:t>
        <a:bodyPr/>
        <a:lstStyle/>
        <a:p>
          <a:r>
            <a:rPr lang="en-US"/>
            <a:t>Media Influence</a:t>
          </a:r>
        </a:p>
      </dgm:t>
    </dgm:pt>
    <dgm:pt modelId="{9ED9A75C-D5DD-4280-BDB7-368D103E15BC}" type="parTrans" cxnId="{64951D9C-F720-480E-B8D8-ABD00393A01A}">
      <dgm:prSet/>
      <dgm:spPr/>
      <dgm:t>
        <a:bodyPr/>
        <a:lstStyle/>
        <a:p>
          <a:endParaRPr lang="en-US"/>
        </a:p>
      </dgm:t>
    </dgm:pt>
    <dgm:pt modelId="{99CF0180-523C-4109-9F8B-A7DFEAD3DDA1}" type="sibTrans" cxnId="{64951D9C-F720-480E-B8D8-ABD00393A01A}">
      <dgm:prSet/>
      <dgm:spPr/>
      <dgm:t>
        <a:bodyPr/>
        <a:lstStyle/>
        <a:p>
          <a:endParaRPr lang="en-US"/>
        </a:p>
      </dgm:t>
    </dgm:pt>
    <dgm:pt modelId="{4279EEE9-2686-446D-8A50-894DD4EAA790}">
      <dgm:prSet/>
      <dgm:spPr/>
      <dgm:t>
        <a:bodyPr/>
        <a:lstStyle/>
        <a:p>
          <a:r>
            <a:rPr lang="en-US"/>
            <a:t>Moral Responsibility and Laws of Imitation</a:t>
          </a:r>
        </a:p>
      </dgm:t>
    </dgm:pt>
    <dgm:pt modelId="{5CE99D85-1943-4A1E-A342-C5DAD464838A}" type="parTrans" cxnId="{B9C6FE5D-1DDE-4848-A7D4-F660E0BA9706}">
      <dgm:prSet/>
      <dgm:spPr/>
      <dgm:t>
        <a:bodyPr/>
        <a:lstStyle/>
        <a:p>
          <a:endParaRPr lang="en-US"/>
        </a:p>
      </dgm:t>
    </dgm:pt>
    <dgm:pt modelId="{99080A83-998E-49EE-A3EA-9A52C06132B1}" type="sibTrans" cxnId="{B9C6FE5D-1DDE-4848-A7D4-F660E0BA9706}">
      <dgm:prSet/>
      <dgm:spPr/>
      <dgm:t>
        <a:bodyPr/>
        <a:lstStyle/>
        <a:p>
          <a:endParaRPr lang="en-US"/>
        </a:p>
      </dgm:t>
    </dgm:pt>
    <dgm:pt modelId="{2E543875-B02D-427F-8EFD-BF97F6B9043B}" type="pres">
      <dgm:prSet presAssocID="{4A2CED26-3BA4-4034-9598-430EE0C1BA77}" presName="Name0" presStyleCnt="0">
        <dgm:presLayoutVars>
          <dgm:dir/>
          <dgm:animLvl val="lvl"/>
          <dgm:resizeHandles val="exact"/>
        </dgm:presLayoutVars>
      </dgm:prSet>
      <dgm:spPr/>
    </dgm:pt>
    <dgm:pt modelId="{857A782A-474D-4AD7-80BD-90C30DFE53A4}" type="pres">
      <dgm:prSet presAssocID="{8CD89672-AFBD-44AC-BB1D-B8A0EECF12C6}" presName="boxAndChildren" presStyleCnt="0"/>
      <dgm:spPr/>
    </dgm:pt>
    <dgm:pt modelId="{DFDF9373-B315-4315-BAD3-BFAAC2586BAD}" type="pres">
      <dgm:prSet presAssocID="{8CD89672-AFBD-44AC-BB1D-B8A0EECF12C6}" presName="parentTextBox" presStyleLbl="node1" presStyleIdx="0" presStyleCnt="2"/>
      <dgm:spPr/>
    </dgm:pt>
    <dgm:pt modelId="{26BFD5AF-82E4-442C-A08C-E796153671FC}" type="pres">
      <dgm:prSet presAssocID="{8CD89672-AFBD-44AC-BB1D-B8A0EECF12C6}" presName="entireBox" presStyleLbl="node1" presStyleIdx="0" presStyleCnt="2"/>
      <dgm:spPr/>
    </dgm:pt>
    <dgm:pt modelId="{68F1EFB1-DAB3-4ABB-A9D4-F7143DE4559F}" type="pres">
      <dgm:prSet presAssocID="{8CD89672-AFBD-44AC-BB1D-B8A0EECF12C6}" presName="descendantBox" presStyleCnt="0"/>
      <dgm:spPr/>
    </dgm:pt>
    <dgm:pt modelId="{5DD1C91A-C576-4247-97E6-1D73F0EA496D}" type="pres">
      <dgm:prSet presAssocID="{B652E174-86E1-454C-881A-09D79CF9FB5C}" presName="childTextBox" presStyleLbl="fgAccFollowNode1" presStyleIdx="0" presStyleCnt="4">
        <dgm:presLayoutVars>
          <dgm:bulletEnabled val="1"/>
        </dgm:presLayoutVars>
      </dgm:prSet>
      <dgm:spPr/>
    </dgm:pt>
    <dgm:pt modelId="{F174DBDB-66EE-42A6-9390-F8C823C877F0}" type="pres">
      <dgm:prSet presAssocID="{36328D46-2827-4C41-B59A-4E828F4E9EC4}" presName="childTextBox" presStyleLbl="fgAccFollowNode1" presStyleIdx="1" presStyleCnt="4">
        <dgm:presLayoutVars>
          <dgm:bulletEnabled val="1"/>
        </dgm:presLayoutVars>
      </dgm:prSet>
      <dgm:spPr/>
    </dgm:pt>
    <dgm:pt modelId="{6F7BB777-EA05-4AC6-B966-85831D50AB24}" type="pres">
      <dgm:prSet presAssocID="{4279EEE9-2686-446D-8A50-894DD4EAA790}" presName="childTextBox" presStyleLbl="fgAccFollowNode1" presStyleIdx="2" presStyleCnt="4">
        <dgm:presLayoutVars>
          <dgm:bulletEnabled val="1"/>
        </dgm:presLayoutVars>
      </dgm:prSet>
      <dgm:spPr/>
    </dgm:pt>
    <dgm:pt modelId="{0D5D4E98-DE56-4780-81C0-51BC11B3F674}" type="pres">
      <dgm:prSet presAssocID="{EF63D8F7-B778-4CED-828F-435749EF9BBD}" presName="sp" presStyleCnt="0"/>
      <dgm:spPr/>
    </dgm:pt>
    <dgm:pt modelId="{50599EFD-BA33-4DDA-86F3-C8D771681FE5}" type="pres">
      <dgm:prSet presAssocID="{4A9F299F-4492-47EB-92B2-5E6944C14A73}" presName="arrowAndChildren" presStyleCnt="0"/>
      <dgm:spPr/>
    </dgm:pt>
    <dgm:pt modelId="{72E836CD-7625-4C28-8C85-DF762CB5AFA2}" type="pres">
      <dgm:prSet presAssocID="{4A9F299F-4492-47EB-92B2-5E6944C14A73}" presName="parentTextArrow" presStyleLbl="node1" presStyleIdx="0" presStyleCnt="2"/>
      <dgm:spPr/>
    </dgm:pt>
    <dgm:pt modelId="{95B2B433-BB7D-431F-90CA-4B38F67BA199}" type="pres">
      <dgm:prSet presAssocID="{4A9F299F-4492-47EB-92B2-5E6944C14A73}" presName="arrow" presStyleLbl="node1" presStyleIdx="1" presStyleCnt="2" custScaleY="128358"/>
      <dgm:spPr/>
    </dgm:pt>
    <dgm:pt modelId="{9E0E04EE-2E0B-48C7-A592-1086D06D744C}" type="pres">
      <dgm:prSet presAssocID="{4A9F299F-4492-47EB-92B2-5E6944C14A73}" presName="descendantArrow" presStyleCnt="0"/>
      <dgm:spPr/>
    </dgm:pt>
    <dgm:pt modelId="{B3EBB481-8AF8-40B4-A877-50C732BFAFB2}" type="pres">
      <dgm:prSet presAssocID="{B206202D-120D-4F8E-BF21-AD86CDCF5568}" presName="childTextArrow" presStyleLbl="fgAccFollowNode1" presStyleIdx="3" presStyleCnt="4" custScaleY="129257">
        <dgm:presLayoutVars>
          <dgm:bulletEnabled val="1"/>
        </dgm:presLayoutVars>
      </dgm:prSet>
      <dgm:spPr/>
    </dgm:pt>
  </dgm:ptLst>
  <dgm:cxnLst>
    <dgm:cxn modelId="{7E5FDC0F-7782-462F-9ED7-3AD7B26D8E2C}" type="presOf" srcId="{B206202D-120D-4F8E-BF21-AD86CDCF5568}" destId="{B3EBB481-8AF8-40B4-A877-50C732BFAFB2}" srcOrd="0" destOrd="0" presId="urn:microsoft.com/office/officeart/2005/8/layout/process4"/>
    <dgm:cxn modelId="{8F0ABE26-C206-485A-9C5D-CF610003BDFE}" type="presOf" srcId="{4A9F299F-4492-47EB-92B2-5E6944C14A73}" destId="{95B2B433-BB7D-431F-90CA-4B38F67BA199}" srcOrd="1" destOrd="0" presId="urn:microsoft.com/office/officeart/2005/8/layout/process4"/>
    <dgm:cxn modelId="{582ADE2E-FFC8-465A-9ED9-09A2F0D3B903}" type="presOf" srcId="{8CD89672-AFBD-44AC-BB1D-B8A0EECF12C6}" destId="{DFDF9373-B315-4315-BAD3-BFAAC2586BAD}" srcOrd="0" destOrd="0" presId="urn:microsoft.com/office/officeart/2005/8/layout/process4"/>
    <dgm:cxn modelId="{B9C6FE5D-1DDE-4848-A7D4-F660E0BA9706}" srcId="{8CD89672-AFBD-44AC-BB1D-B8A0EECF12C6}" destId="{4279EEE9-2686-446D-8A50-894DD4EAA790}" srcOrd="2" destOrd="0" parTransId="{5CE99D85-1943-4A1E-A342-C5DAD464838A}" sibTransId="{99080A83-998E-49EE-A3EA-9A52C06132B1}"/>
    <dgm:cxn modelId="{F14D8F45-6C89-48A0-A74B-358A6DF04EAA}" type="presOf" srcId="{B652E174-86E1-454C-881A-09D79CF9FB5C}" destId="{5DD1C91A-C576-4247-97E6-1D73F0EA496D}" srcOrd="0" destOrd="0" presId="urn:microsoft.com/office/officeart/2005/8/layout/process4"/>
    <dgm:cxn modelId="{C1092868-8F9D-4073-8D48-62721761F053}" type="presOf" srcId="{8CD89672-AFBD-44AC-BB1D-B8A0EECF12C6}" destId="{26BFD5AF-82E4-442C-A08C-E796153671FC}" srcOrd="1" destOrd="0" presId="urn:microsoft.com/office/officeart/2005/8/layout/process4"/>
    <dgm:cxn modelId="{CA71B648-88B1-4839-91B5-CC65888C8A88}" srcId="{4A2CED26-3BA4-4034-9598-430EE0C1BA77}" destId="{4A9F299F-4492-47EB-92B2-5E6944C14A73}" srcOrd="0" destOrd="0" parTransId="{CCD7DEE2-5963-4716-9ED3-69F8EF8AE7B9}" sibTransId="{EF63D8F7-B778-4CED-828F-435749EF9BBD}"/>
    <dgm:cxn modelId="{44AF8F73-AE91-4892-8CC2-A5566D8EB0A7}" srcId="{4A9F299F-4492-47EB-92B2-5E6944C14A73}" destId="{B206202D-120D-4F8E-BF21-AD86CDCF5568}" srcOrd="0" destOrd="0" parTransId="{DBCD1734-533B-44CE-856B-58A3FC4A5245}" sibTransId="{3622BEB0-9740-4AE1-9434-6D223664122A}"/>
    <dgm:cxn modelId="{B1953283-AB98-46DB-91A3-BB93AE56372E}" type="presOf" srcId="{36328D46-2827-4C41-B59A-4E828F4E9EC4}" destId="{F174DBDB-66EE-42A6-9390-F8C823C877F0}" srcOrd="0" destOrd="0" presId="urn:microsoft.com/office/officeart/2005/8/layout/process4"/>
    <dgm:cxn modelId="{33D0B887-A512-4138-A17A-8CE47635E21D}" type="presOf" srcId="{4A9F299F-4492-47EB-92B2-5E6944C14A73}" destId="{72E836CD-7625-4C28-8C85-DF762CB5AFA2}" srcOrd="0" destOrd="0" presId="urn:microsoft.com/office/officeart/2005/8/layout/process4"/>
    <dgm:cxn modelId="{5D75429B-9EA3-45B7-BBE7-EDD023D3C0EB}" type="presOf" srcId="{4279EEE9-2686-446D-8A50-894DD4EAA790}" destId="{6F7BB777-EA05-4AC6-B966-85831D50AB24}" srcOrd="0" destOrd="0" presId="urn:microsoft.com/office/officeart/2005/8/layout/process4"/>
    <dgm:cxn modelId="{64951D9C-F720-480E-B8D8-ABD00393A01A}" srcId="{8CD89672-AFBD-44AC-BB1D-B8A0EECF12C6}" destId="{36328D46-2827-4C41-B59A-4E828F4E9EC4}" srcOrd="1" destOrd="0" parTransId="{9ED9A75C-D5DD-4280-BDB7-368D103E15BC}" sibTransId="{99CF0180-523C-4109-9F8B-A7DFEAD3DDA1}"/>
    <dgm:cxn modelId="{F821F7E8-2078-425C-95C6-10BAD9AEE53B}" srcId="{4A2CED26-3BA4-4034-9598-430EE0C1BA77}" destId="{8CD89672-AFBD-44AC-BB1D-B8A0EECF12C6}" srcOrd="1" destOrd="0" parTransId="{8C4C779C-C10B-4C11-9873-C39A4CAEFA71}" sibTransId="{A49E0D02-1531-422C-9D20-8B1740BF836A}"/>
    <dgm:cxn modelId="{FC8513F5-3999-4F59-8B1C-150D9D4F9B31}" type="presOf" srcId="{4A2CED26-3BA4-4034-9598-430EE0C1BA77}" destId="{2E543875-B02D-427F-8EFD-BF97F6B9043B}" srcOrd="0" destOrd="0" presId="urn:microsoft.com/office/officeart/2005/8/layout/process4"/>
    <dgm:cxn modelId="{2078EEF5-48D2-4176-B4DE-5C85B9AE9DB4}" srcId="{8CD89672-AFBD-44AC-BB1D-B8A0EECF12C6}" destId="{B652E174-86E1-454C-881A-09D79CF9FB5C}" srcOrd="0" destOrd="0" parTransId="{E0278A95-1323-457E-A87D-FB75FE90F9FB}" sibTransId="{80DC5C0B-5192-41BB-93FE-DFF2E9DA1876}"/>
    <dgm:cxn modelId="{C9E30513-90F0-4E58-AB2C-5BCB8978CD67}" type="presParOf" srcId="{2E543875-B02D-427F-8EFD-BF97F6B9043B}" destId="{857A782A-474D-4AD7-80BD-90C30DFE53A4}" srcOrd="0" destOrd="0" presId="urn:microsoft.com/office/officeart/2005/8/layout/process4"/>
    <dgm:cxn modelId="{93DC4442-3DE2-46F9-A0AB-BEE2AA0C2742}" type="presParOf" srcId="{857A782A-474D-4AD7-80BD-90C30DFE53A4}" destId="{DFDF9373-B315-4315-BAD3-BFAAC2586BAD}" srcOrd="0" destOrd="0" presId="urn:microsoft.com/office/officeart/2005/8/layout/process4"/>
    <dgm:cxn modelId="{F9B5F904-7CC9-46F3-805E-584E2121FA7D}" type="presParOf" srcId="{857A782A-474D-4AD7-80BD-90C30DFE53A4}" destId="{26BFD5AF-82E4-442C-A08C-E796153671FC}" srcOrd="1" destOrd="0" presId="urn:microsoft.com/office/officeart/2005/8/layout/process4"/>
    <dgm:cxn modelId="{A2C59617-BC58-470C-ABAF-61F6E42DA56E}" type="presParOf" srcId="{857A782A-474D-4AD7-80BD-90C30DFE53A4}" destId="{68F1EFB1-DAB3-4ABB-A9D4-F7143DE4559F}" srcOrd="2" destOrd="0" presId="urn:microsoft.com/office/officeart/2005/8/layout/process4"/>
    <dgm:cxn modelId="{7E128B31-EF86-47B0-8A94-9AF34FDCCE06}" type="presParOf" srcId="{68F1EFB1-DAB3-4ABB-A9D4-F7143DE4559F}" destId="{5DD1C91A-C576-4247-97E6-1D73F0EA496D}" srcOrd="0" destOrd="0" presId="urn:microsoft.com/office/officeart/2005/8/layout/process4"/>
    <dgm:cxn modelId="{3E43215F-68EF-4089-B2A8-37E6A138BEFF}" type="presParOf" srcId="{68F1EFB1-DAB3-4ABB-A9D4-F7143DE4559F}" destId="{F174DBDB-66EE-42A6-9390-F8C823C877F0}" srcOrd="1" destOrd="0" presId="urn:microsoft.com/office/officeart/2005/8/layout/process4"/>
    <dgm:cxn modelId="{22A9B535-64F3-40D7-AC81-7255F8502DAA}" type="presParOf" srcId="{68F1EFB1-DAB3-4ABB-A9D4-F7143DE4559F}" destId="{6F7BB777-EA05-4AC6-B966-85831D50AB24}" srcOrd="2" destOrd="0" presId="urn:microsoft.com/office/officeart/2005/8/layout/process4"/>
    <dgm:cxn modelId="{31B10F90-BD6B-4C1C-B3C4-32106FF1D257}" type="presParOf" srcId="{2E543875-B02D-427F-8EFD-BF97F6B9043B}" destId="{0D5D4E98-DE56-4780-81C0-51BC11B3F674}" srcOrd="1" destOrd="0" presId="urn:microsoft.com/office/officeart/2005/8/layout/process4"/>
    <dgm:cxn modelId="{D26210BC-5BD0-467B-9298-4FCA5C782210}" type="presParOf" srcId="{2E543875-B02D-427F-8EFD-BF97F6B9043B}" destId="{50599EFD-BA33-4DDA-86F3-C8D771681FE5}" srcOrd="2" destOrd="0" presId="urn:microsoft.com/office/officeart/2005/8/layout/process4"/>
    <dgm:cxn modelId="{AD8D5F24-AE99-4DE7-AF5A-AFEE3B33DF40}" type="presParOf" srcId="{50599EFD-BA33-4DDA-86F3-C8D771681FE5}" destId="{72E836CD-7625-4C28-8C85-DF762CB5AFA2}" srcOrd="0" destOrd="0" presId="urn:microsoft.com/office/officeart/2005/8/layout/process4"/>
    <dgm:cxn modelId="{A996001B-A2C9-454C-9ACF-CFFCF061DE00}" type="presParOf" srcId="{50599EFD-BA33-4DDA-86F3-C8D771681FE5}" destId="{95B2B433-BB7D-431F-90CA-4B38F67BA199}" srcOrd="1" destOrd="0" presId="urn:microsoft.com/office/officeart/2005/8/layout/process4"/>
    <dgm:cxn modelId="{9FAC8594-044D-4E0A-896C-965F7A71AD68}" type="presParOf" srcId="{50599EFD-BA33-4DDA-86F3-C8D771681FE5}" destId="{9E0E04EE-2E0B-48C7-A592-1086D06D744C}" srcOrd="2" destOrd="0" presId="urn:microsoft.com/office/officeart/2005/8/layout/process4"/>
    <dgm:cxn modelId="{6CB0EE30-1318-4510-A81B-F9B2FA4B1953}" type="presParOf" srcId="{9E0E04EE-2E0B-48C7-A592-1086D06D744C}" destId="{B3EBB481-8AF8-40B4-A877-50C732BFAFB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0DC638D-8784-4988-A3A7-03E1F3801B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3FA324-F6F4-4092-8493-5039BB7760D6}">
      <dgm:prSet/>
      <dgm:spPr/>
      <dgm:t>
        <a:bodyPr/>
        <a:lstStyle/>
        <a:p>
          <a:r>
            <a:rPr lang="en-US"/>
            <a:t>Tarde also developed the idea of moral responsibility.</a:t>
          </a:r>
        </a:p>
      </dgm:t>
    </dgm:pt>
    <dgm:pt modelId="{418E0F8C-7180-48DA-A19C-94C61C2EEBBD}" type="parTrans" cxnId="{F03E40AC-60DE-4EA7-8C61-2EB9D150F02A}">
      <dgm:prSet/>
      <dgm:spPr/>
      <dgm:t>
        <a:bodyPr/>
        <a:lstStyle/>
        <a:p>
          <a:endParaRPr lang="en-US"/>
        </a:p>
      </dgm:t>
    </dgm:pt>
    <dgm:pt modelId="{63D15546-7B1E-4753-A033-7CA2A0CBDC3F}" type="sibTrans" cxnId="{F03E40AC-60DE-4EA7-8C61-2EB9D150F02A}">
      <dgm:prSet/>
      <dgm:spPr/>
      <dgm:t>
        <a:bodyPr/>
        <a:lstStyle/>
        <a:p>
          <a:endParaRPr lang="en-US"/>
        </a:p>
      </dgm:t>
    </dgm:pt>
    <dgm:pt modelId="{31FC6B57-1EDD-4A70-8A41-A2019E9AEAE0}">
      <dgm:prSet/>
      <dgm:spPr/>
      <dgm:t>
        <a:bodyPr/>
        <a:lstStyle/>
        <a:p>
          <a:r>
            <a:rPr lang="en-US"/>
            <a:t>The claim was that all people actively dealt with individual identity and social similarity.</a:t>
          </a:r>
        </a:p>
      </dgm:t>
    </dgm:pt>
    <dgm:pt modelId="{235407C3-CB29-4CEA-B378-95A9290E1BBE}" type="parTrans" cxnId="{C5A22C99-CB57-4023-BB14-CE2FEE58AFA7}">
      <dgm:prSet/>
      <dgm:spPr/>
      <dgm:t>
        <a:bodyPr/>
        <a:lstStyle/>
        <a:p>
          <a:endParaRPr lang="en-US"/>
        </a:p>
      </dgm:t>
    </dgm:pt>
    <dgm:pt modelId="{5EF85CB2-F3E7-4067-AF00-D2EAE544EAC7}" type="sibTrans" cxnId="{C5A22C99-CB57-4023-BB14-CE2FEE58AFA7}">
      <dgm:prSet/>
      <dgm:spPr/>
      <dgm:t>
        <a:bodyPr/>
        <a:lstStyle/>
        <a:p>
          <a:endParaRPr lang="en-US"/>
        </a:p>
      </dgm:t>
    </dgm:pt>
    <dgm:pt modelId="{851E3239-27E9-4B3D-9FCC-F0E6D7901808}">
      <dgm:prSet/>
      <dgm:spPr/>
      <dgm:t>
        <a:bodyPr/>
        <a:lstStyle/>
        <a:p>
          <a:r>
            <a:rPr lang="en-US"/>
            <a:t>Individual identity</a:t>
          </a:r>
        </a:p>
      </dgm:t>
    </dgm:pt>
    <dgm:pt modelId="{40AD455A-2676-4157-802D-CEF78A88BA76}" type="parTrans" cxnId="{AFD0D351-3A23-45F0-BD32-BC1FA444A57D}">
      <dgm:prSet/>
      <dgm:spPr/>
      <dgm:t>
        <a:bodyPr/>
        <a:lstStyle/>
        <a:p>
          <a:endParaRPr lang="en-US"/>
        </a:p>
      </dgm:t>
    </dgm:pt>
    <dgm:pt modelId="{3229CCB6-5954-406A-915E-C6838E6FE246}" type="sibTrans" cxnId="{AFD0D351-3A23-45F0-BD32-BC1FA444A57D}">
      <dgm:prSet/>
      <dgm:spPr/>
      <dgm:t>
        <a:bodyPr/>
        <a:lstStyle/>
        <a:p>
          <a:endParaRPr lang="en-US"/>
        </a:p>
      </dgm:t>
    </dgm:pt>
    <dgm:pt modelId="{2275F8AD-116C-4601-BEDC-82A31FFD6499}">
      <dgm:prSet/>
      <dgm:spPr/>
      <dgm:t>
        <a:bodyPr/>
        <a:lstStyle/>
        <a:p>
          <a:r>
            <a:rPr lang="en-US"/>
            <a:t>The concept of self.</a:t>
          </a:r>
        </a:p>
      </dgm:t>
    </dgm:pt>
    <dgm:pt modelId="{BA9FF1BB-B78A-442D-99C3-EAB05B45D390}" type="parTrans" cxnId="{3FB0021F-8F48-4B32-BE56-FD39D5A951CA}">
      <dgm:prSet/>
      <dgm:spPr/>
      <dgm:t>
        <a:bodyPr/>
        <a:lstStyle/>
        <a:p>
          <a:endParaRPr lang="en-US"/>
        </a:p>
      </dgm:t>
    </dgm:pt>
    <dgm:pt modelId="{FE599C5B-62A2-4BE0-9A52-8DB44A4CDC85}" type="sibTrans" cxnId="{3FB0021F-8F48-4B32-BE56-FD39D5A951CA}">
      <dgm:prSet/>
      <dgm:spPr/>
      <dgm:t>
        <a:bodyPr/>
        <a:lstStyle/>
        <a:p>
          <a:endParaRPr lang="en-US"/>
        </a:p>
      </dgm:t>
    </dgm:pt>
    <dgm:pt modelId="{5DCD9D20-1E59-4E40-8212-54CDC4994D8D}">
      <dgm:prSet/>
      <dgm:spPr/>
      <dgm:t>
        <a:bodyPr/>
        <a:lstStyle/>
        <a:p>
          <a:r>
            <a:rPr lang="en-US" dirty="0"/>
            <a:t>The critique by the mind.</a:t>
          </a:r>
        </a:p>
      </dgm:t>
    </dgm:pt>
    <dgm:pt modelId="{C441F06B-B02F-4E2B-A9B8-890C1FD8537E}" type="parTrans" cxnId="{9B6354F7-2647-47FF-A6E8-09CFFEC63ED8}">
      <dgm:prSet/>
      <dgm:spPr/>
      <dgm:t>
        <a:bodyPr/>
        <a:lstStyle/>
        <a:p>
          <a:endParaRPr lang="en-US"/>
        </a:p>
      </dgm:t>
    </dgm:pt>
    <dgm:pt modelId="{D85F99D9-3E56-4EA7-949A-7421B9D9CAE5}" type="sibTrans" cxnId="{9B6354F7-2647-47FF-A6E8-09CFFEC63ED8}">
      <dgm:prSet/>
      <dgm:spPr/>
      <dgm:t>
        <a:bodyPr/>
        <a:lstStyle/>
        <a:p>
          <a:endParaRPr lang="en-US"/>
        </a:p>
      </dgm:t>
    </dgm:pt>
    <dgm:pt modelId="{C9C31500-174D-43FC-8161-BE5A62A91BCA}">
      <dgm:prSet/>
      <dgm:spPr/>
      <dgm:t>
        <a:bodyPr/>
        <a:lstStyle/>
        <a:p>
          <a:r>
            <a:rPr lang="en-US"/>
            <a:t>Social Similarity</a:t>
          </a:r>
        </a:p>
      </dgm:t>
    </dgm:pt>
    <dgm:pt modelId="{B484BB23-2BE2-4286-A19E-BD22AF362B91}" type="parTrans" cxnId="{A864A252-DD85-416B-855C-189E155AB306}">
      <dgm:prSet/>
      <dgm:spPr/>
      <dgm:t>
        <a:bodyPr/>
        <a:lstStyle/>
        <a:p>
          <a:endParaRPr lang="en-US"/>
        </a:p>
      </dgm:t>
    </dgm:pt>
    <dgm:pt modelId="{DCC51B18-E994-41F4-9E3D-5CF998AD6852}" type="sibTrans" cxnId="{A864A252-DD85-416B-855C-189E155AB306}">
      <dgm:prSet/>
      <dgm:spPr/>
      <dgm:t>
        <a:bodyPr/>
        <a:lstStyle/>
        <a:p>
          <a:endParaRPr lang="en-US"/>
        </a:p>
      </dgm:t>
    </dgm:pt>
    <dgm:pt modelId="{41B12F10-2EAD-44F0-9EF4-415DD5EA1EEA}">
      <dgm:prSet/>
      <dgm:spPr/>
      <dgm:t>
        <a:bodyPr/>
        <a:lstStyle/>
        <a:p>
          <a:r>
            <a:rPr lang="en-US"/>
            <a:t>The familiarity of self within society.</a:t>
          </a:r>
        </a:p>
      </dgm:t>
    </dgm:pt>
    <dgm:pt modelId="{FCA4CE34-8275-442E-BF8B-3617806584CA}" type="parTrans" cxnId="{8AE14027-FB0A-4D16-BD6E-8F6C775F2054}">
      <dgm:prSet/>
      <dgm:spPr/>
      <dgm:t>
        <a:bodyPr/>
        <a:lstStyle/>
        <a:p>
          <a:endParaRPr lang="en-US"/>
        </a:p>
      </dgm:t>
    </dgm:pt>
    <dgm:pt modelId="{970A5435-D1D3-4109-A925-ADFBD7ABB241}" type="sibTrans" cxnId="{8AE14027-FB0A-4D16-BD6E-8F6C775F2054}">
      <dgm:prSet/>
      <dgm:spPr/>
      <dgm:t>
        <a:bodyPr/>
        <a:lstStyle/>
        <a:p>
          <a:endParaRPr lang="en-US"/>
        </a:p>
      </dgm:t>
    </dgm:pt>
    <dgm:pt modelId="{A8C4D8F5-869F-4102-B146-59EE3251E89C}">
      <dgm:prSet/>
      <dgm:spPr/>
      <dgm:t>
        <a:bodyPr/>
        <a:lstStyle/>
        <a:p>
          <a:r>
            <a:rPr lang="en-US"/>
            <a:t>The comparison of the mind.</a:t>
          </a:r>
        </a:p>
      </dgm:t>
    </dgm:pt>
    <dgm:pt modelId="{D1E66A2D-261B-4318-BC5E-6F8408F74520}" type="parTrans" cxnId="{1B40D100-467C-485F-B109-29FFA701A769}">
      <dgm:prSet/>
      <dgm:spPr/>
      <dgm:t>
        <a:bodyPr/>
        <a:lstStyle/>
        <a:p>
          <a:endParaRPr lang="en-US"/>
        </a:p>
      </dgm:t>
    </dgm:pt>
    <dgm:pt modelId="{26E73764-7807-444F-8208-23A2B4B08E42}" type="sibTrans" cxnId="{1B40D100-467C-485F-B109-29FFA701A769}">
      <dgm:prSet/>
      <dgm:spPr/>
      <dgm:t>
        <a:bodyPr/>
        <a:lstStyle/>
        <a:p>
          <a:endParaRPr lang="en-US"/>
        </a:p>
      </dgm:t>
    </dgm:pt>
    <dgm:pt modelId="{3C691ACE-713C-48E6-ACFE-2EF577BA51C3}" type="pres">
      <dgm:prSet presAssocID="{10DC638D-8784-4988-A3A7-03E1F3801B89}" presName="linear" presStyleCnt="0">
        <dgm:presLayoutVars>
          <dgm:animLvl val="lvl"/>
          <dgm:resizeHandles val="exact"/>
        </dgm:presLayoutVars>
      </dgm:prSet>
      <dgm:spPr/>
    </dgm:pt>
    <dgm:pt modelId="{95A36894-DC4C-4F5E-A3CA-B87C6E551C60}" type="pres">
      <dgm:prSet presAssocID="{4D3FA324-F6F4-4092-8493-5039BB7760D6}" presName="parentText" presStyleLbl="node1" presStyleIdx="0" presStyleCnt="4">
        <dgm:presLayoutVars>
          <dgm:chMax val="0"/>
          <dgm:bulletEnabled val="1"/>
        </dgm:presLayoutVars>
      </dgm:prSet>
      <dgm:spPr/>
    </dgm:pt>
    <dgm:pt modelId="{0711AEA0-18EB-4151-A03E-E52D2DAAB887}" type="pres">
      <dgm:prSet presAssocID="{63D15546-7B1E-4753-A033-7CA2A0CBDC3F}" presName="spacer" presStyleCnt="0"/>
      <dgm:spPr/>
    </dgm:pt>
    <dgm:pt modelId="{9D05384A-1FF0-4907-BCF4-268BDACCA473}" type="pres">
      <dgm:prSet presAssocID="{31FC6B57-1EDD-4A70-8A41-A2019E9AEAE0}" presName="parentText" presStyleLbl="node1" presStyleIdx="1" presStyleCnt="4">
        <dgm:presLayoutVars>
          <dgm:chMax val="0"/>
          <dgm:bulletEnabled val="1"/>
        </dgm:presLayoutVars>
      </dgm:prSet>
      <dgm:spPr/>
    </dgm:pt>
    <dgm:pt modelId="{ADF83CC6-22F8-44AC-9B5B-C60147DFEAF6}" type="pres">
      <dgm:prSet presAssocID="{5EF85CB2-F3E7-4067-AF00-D2EAE544EAC7}" presName="spacer" presStyleCnt="0"/>
      <dgm:spPr/>
    </dgm:pt>
    <dgm:pt modelId="{654D8FEE-84C8-4E2D-95DA-07C95A13F28F}" type="pres">
      <dgm:prSet presAssocID="{851E3239-27E9-4B3D-9FCC-F0E6D7901808}" presName="parentText" presStyleLbl="node1" presStyleIdx="2" presStyleCnt="4" custLinFactNeighborY="-4762">
        <dgm:presLayoutVars>
          <dgm:chMax val="0"/>
          <dgm:bulletEnabled val="1"/>
        </dgm:presLayoutVars>
      </dgm:prSet>
      <dgm:spPr/>
    </dgm:pt>
    <dgm:pt modelId="{1E679543-70E0-4ADB-ADD4-064A239461E8}" type="pres">
      <dgm:prSet presAssocID="{851E3239-27E9-4B3D-9FCC-F0E6D7901808}" presName="childText" presStyleLbl="revTx" presStyleIdx="0" presStyleCnt="2">
        <dgm:presLayoutVars>
          <dgm:bulletEnabled val="1"/>
        </dgm:presLayoutVars>
      </dgm:prSet>
      <dgm:spPr/>
    </dgm:pt>
    <dgm:pt modelId="{FE53805E-FEB2-466E-B946-F010759778FB}" type="pres">
      <dgm:prSet presAssocID="{C9C31500-174D-43FC-8161-BE5A62A91BCA}" presName="parentText" presStyleLbl="node1" presStyleIdx="3" presStyleCnt="4">
        <dgm:presLayoutVars>
          <dgm:chMax val="0"/>
          <dgm:bulletEnabled val="1"/>
        </dgm:presLayoutVars>
      </dgm:prSet>
      <dgm:spPr/>
    </dgm:pt>
    <dgm:pt modelId="{AE94D629-8552-4EDE-B67D-EA80FBDED97B}" type="pres">
      <dgm:prSet presAssocID="{C9C31500-174D-43FC-8161-BE5A62A91BCA}" presName="childText" presStyleLbl="revTx" presStyleIdx="1" presStyleCnt="2">
        <dgm:presLayoutVars>
          <dgm:bulletEnabled val="1"/>
        </dgm:presLayoutVars>
      </dgm:prSet>
      <dgm:spPr/>
    </dgm:pt>
  </dgm:ptLst>
  <dgm:cxnLst>
    <dgm:cxn modelId="{1B40D100-467C-485F-B109-29FFA701A769}" srcId="{C9C31500-174D-43FC-8161-BE5A62A91BCA}" destId="{A8C4D8F5-869F-4102-B146-59EE3251E89C}" srcOrd="1" destOrd="0" parTransId="{D1E66A2D-261B-4318-BC5E-6F8408F74520}" sibTransId="{26E73764-7807-444F-8208-23A2B4B08E42}"/>
    <dgm:cxn modelId="{98FA0304-C355-48A3-AAF4-1A86F2455467}" type="presOf" srcId="{31FC6B57-1EDD-4A70-8A41-A2019E9AEAE0}" destId="{9D05384A-1FF0-4907-BCF4-268BDACCA473}" srcOrd="0" destOrd="0" presId="urn:microsoft.com/office/officeart/2005/8/layout/vList2"/>
    <dgm:cxn modelId="{37B36111-580F-4110-B1C7-03B6CE95FF9D}" type="presOf" srcId="{C9C31500-174D-43FC-8161-BE5A62A91BCA}" destId="{FE53805E-FEB2-466E-B946-F010759778FB}" srcOrd="0" destOrd="0" presId="urn:microsoft.com/office/officeart/2005/8/layout/vList2"/>
    <dgm:cxn modelId="{3FB0021F-8F48-4B32-BE56-FD39D5A951CA}" srcId="{851E3239-27E9-4B3D-9FCC-F0E6D7901808}" destId="{2275F8AD-116C-4601-BEDC-82A31FFD6499}" srcOrd="0" destOrd="0" parTransId="{BA9FF1BB-B78A-442D-99C3-EAB05B45D390}" sibTransId="{FE599C5B-62A2-4BE0-9A52-8DB44A4CDC85}"/>
    <dgm:cxn modelId="{8AE14027-FB0A-4D16-BD6E-8F6C775F2054}" srcId="{C9C31500-174D-43FC-8161-BE5A62A91BCA}" destId="{41B12F10-2EAD-44F0-9EF4-415DD5EA1EEA}" srcOrd="0" destOrd="0" parTransId="{FCA4CE34-8275-442E-BF8B-3617806584CA}" sibTransId="{970A5435-D1D3-4109-A925-ADFBD7ABB241}"/>
    <dgm:cxn modelId="{7C7B8E4D-3068-44F0-BAF2-38724A9A238A}" type="presOf" srcId="{5DCD9D20-1E59-4E40-8212-54CDC4994D8D}" destId="{1E679543-70E0-4ADB-ADD4-064A239461E8}" srcOrd="0" destOrd="1" presId="urn:microsoft.com/office/officeart/2005/8/layout/vList2"/>
    <dgm:cxn modelId="{AFD0D351-3A23-45F0-BD32-BC1FA444A57D}" srcId="{10DC638D-8784-4988-A3A7-03E1F3801B89}" destId="{851E3239-27E9-4B3D-9FCC-F0E6D7901808}" srcOrd="2" destOrd="0" parTransId="{40AD455A-2676-4157-802D-CEF78A88BA76}" sibTransId="{3229CCB6-5954-406A-915E-C6838E6FE246}"/>
    <dgm:cxn modelId="{A864A252-DD85-416B-855C-189E155AB306}" srcId="{10DC638D-8784-4988-A3A7-03E1F3801B89}" destId="{C9C31500-174D-43FC-8161-BE5A62A91BCA}" srcOrd="3" destOrd="0" parTransId="{B484BB23-2BE2-4286-A19E-BD22AF362B91}" sibTransId="{DCC51B18-E994-41F4-9E3D-5CF998AD6852}"/>
    <dgm:cxn modelId="{C5A22C99-CB57-4023-BB14-CE2FEE58AFA7}" srcId="{10DC638D-8784-4988-A3A7-03E1F3801B89}" destId="{31FC6B57-1EDD-4A70-8A41-A2019E9AEAE0}" srcOrd="1" destOrd="0" parTransId="{235407C3-CB29-4CEA-B378-95A9290E1BBE}" sibTransId="{5EF85CB2-F3E7-4067-AF00-D2EAE544EAC7}"/>
    <dgm:cxn modelId="{81A538AB-0D54-44DE-91C3-96C44A3CDEAA}" type="presOf" srcId="{851E3239-27E9-4B3D-9FCC-F0E6D7901808}" destId="{654D8FEE-84C8-4E2D-95DA-07C95A13F28F}" srcOrd="0" destOrd="0" presId="urn:microsoft.com/office/officeart/2005/8/layout/vList2"/>
    <dgm:cxn modelId="{F03E40AC-60DE-4EA7-8C61-2EB9D150F02A}" srcId="{10DC638D-8784-4988-A3A7-03E1F3801B89}" destId="{4D3FA324-F6F4-4092-8493-5039BB7760D6}" srcOrd="0" destOrd="0" parTransId="{418E0F8C-7180-48DA-A19C-94C61C2EEBBD}" sibTransId="{63D15546-7B1E-4753-A033-7CA2A0CBDC3F}"/>
    <dgm:cxn modelId="{41BFB8CC-2B30-4A62-ABDD-AD6467EBE5B4}" type="presOf" srcId="{4D3FA324-F6F4-4092-8493-5039BB7760D6}" destId="{95A36894-DC4C-4F5E-A3CA-B87C6E551C60}" srcOrd="0" destOrd="0" presId="urn:microsoft.com/office/officeart/2005/8/layout/vList2"/>
    <dgm:cxn modelId="{1F0800CF-38D6-47E4-BA47-2CDC264F0E11}" type="presOf" srcId="{41B12F10-2EAD-44F0-9EF4-415DD5EA1EEA}" destId="{AE94D629-8552-4EDE-B67D-EA80FBDED97B}" srcOrd="0" destOrd="0" presId="urn:microsoft.com/office/officeart/2005/8/layout/vList2"/>
    <dgm:cxn modelId="{2D5DE2D8-8FA7-4A59-A706-470EE105EDF1}" type="presOf" srcId="{A8C4D8F5-869F-4102-B146-59EE3251E89C}" destId="{AE94D629-8552-4EDE-B67D-EA80FBDED97B}" srcOrd="0" destOrd="1" presId="urn:microsoft.com/office/officeart/2005/8/layout/vList2"/>
    <dgm:cxn modelId="{B089A1E2-312C-4E52-AE94-00F3FEF5FCBE}" type="presOf" srcId="{10DC638D-8784-4988-A3A7-03E1F3801B89}" destId="{3C691ACE-713C-48E6-ACFE-2EF577BA51C3}" srcOrd="0" destOrd="0" presId="urn:microsoft.com/office/officeart/2005/8/layout/vList2"/>
    <dgm:cxn modelId="{9B6354F7-2647-47FF-A6E8-09CFFEC63ED8}" srcId="{851E3239-27E9-4B3D-9FCC-F0E6D7901808}" destId="{5DCD9D20-1E59-4E40-8212-54CDC4994D8D}" srcOrd="1" destOrd="0" parTransId="{C441F06B-B02F-4E2B-A9B8-890C1FD8537E}" sibTransId="{D85F99D9-3E56-4EA7-949A-7421B9D9CAE5}"/>
    <dgm:cxn modelId="{E12497FD-B990-46F3-BD16-9963C2E890DC}" type="presOf" srcId="{2275F8AD-116C-4601-BEDC-82A31FFD6499}" destId="{1E679543-70E0-4ADB-ADD4-064A239461E8}" srcOrd="0" destOrd="0" presId="urn:microsoft.com/office/officeart/2005/8/layout/vList2"/>
    <dgm:cxn modelId="{0A033CCC-3A39-4E8D-9205-E4E24C1BCBC1}" type="presParOf" srcId="{3C691ACE-713C-48E6-ACFE-2EF577BA51C3}" destId="{95A36894-DC4C-4F5E-A3CA-B87C6E551C60}" srcOrd="0" destOrd="0" presId="urn:microsoft.com/office/officeart/2005/8/layout/vList2"/>
    <dgm:cxn modelId="{CE190340-2EB2-47C1-979F-83BFDC647B01}" type="presParOf" srcId="{3C691ACE-713C-48E6-ACFE-2EF577BA51C3}" destId="{0711AEA0-18EB-4151-A03E-E52D2DAAB887}" srcOrd="1" destOrd="0" presId="urn:microsoft.com/office/officeart/2005/8/layout/vList2"/>
    <dgm:cxn modelId="{686F96A4-B3F8-4798-AD0D-6A8D86CAA9E7}" type="presParOf" srcId="{3C691ACE-713C-48E6-ACFE-2EF577BA51C3}" destId="{9D05384A-1FF0-4907-BCF4-268BDACCA473}" srcOrd="2" destOrd="0" presId="urn:microsoft.com/office/officeart/2005/8/layout/vList2"/>
    <dgm:cxn modelId="{4D6300BC-A8B8-47F9-AA95-5A911550E5CA}" type="presParOf" srcId="{3C691ACE-713C-48E6-ACFE-2EF577BA51C3}" destId="{ADF83CC6-22F8-44AC-9B5B-C60147DFEAF6}" srcOrd="3" destOrd="0" presId="urn:microsoft.com/office/officeart/2005/8/layout/vList2"/>
    <dgm:cxn modelId="{6565FF48-F274-4D1D-A803-730258945884}" type="presParOf" srcId="{3C691ACE-713C-48E6-ACFE-2EF577BA51C3}" destId="{654D8FEE-84C8-4E2D-95DA-07C95A13F28F}" srcOrd="4" destOrd="0" presId="urn:microsoft.com/office/officeart/2005/8/layout/vList2"/>
    <dgm:cxn modelId="{17BAC90B-D3A1-47B0-86E0-7A4B3CBA966E}" type="presParOf" srcId="{3C691ACE-713C-48E6-ACFE-2EF577BA51C3}" destId="{1E679543-70E0-4ADB-ADD4-064A239461E8}" srcOrd="5" destOrd="0" presId="urn:microsoft.com/office/officeart/2005/8/layout/vList2"/>
    <dgm:cxn modelId="{6D8FCAE8-D787-43EF-83D4-B2ED1B39A794}" type="presParOf" srcId="{3C691ACE-713C-48E6-ACFE-2EF577BA51C3}" destId="{FE53805E-FEB2-466E-B946-F010759778FB}" srcOrd="6" destOrd="0" presId="urn:microsoft.com/office/officeart/2005/8/layout/vList2"/>
    <dgm:cxn modelId="{B95F97B2-A64F-4A55-98BC-62ACFC4BB368}" type="presParOf" srcId="{3C691ACE-713C-48E6-ACFE-2EF577BA51C3}" destId="{AE94D629-8552-4EDE-B67D-EA80FBDED97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128EE4A-B774-4A3F-97C3-D8CE4E378C1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B0BCC5-0BBE-4F2F-A843-9B69A7650CDE}">
      <dgm:prSet/>
      <dgm:spPr/>
      <dgm:t>
        <a:bodyPr/>
        <a:lstStyle/>
        <a:p>
          <a:r>
            <a:rPr lang="en-US"/>
            <a:t>According to Bandura, one of the biggest influences in the Behavioral Theory is the media.</a:t>
          </a:r>
        </a:p>
      </dgm:t>
    </dgm:pt>
    <dgm:pt modelId="{C0BF7F53-7946-4324-910B-C3CC244CF64A}" type="parTrans" cxnId="{423BB9E6-519B-4328-B84E-D3924F445EAC}">
      <dgm:prSet/>
      <dgm:spPr/>
      <dgm:t>
        <a:bodyPr/>
        <a:lstStyle/>
        <a:p>
          <a:endParaRPr lang="en-US"/>
        </a:p>
      </dgm:t>
    </dgm:pt>
    <dgm:pt modelId="{9A3B32A8-04C5-4132-B3FE-916D1330408D}" type="sibTrans" cxnId="{423BB9E6-519B-4328-B84E-D3924F445EAC}">
      <dgm:prSet/>
      <dgm:spPr/>
      <dgm:t>
        <a:bodyPr/>
        <a:lstStyle/>
        <a:p>
          <a:endParaRPr lang="en-US"/>
        </a:p>
      </dgm:t>
    </dgm:pt>
    <dgm:pt modelId="{67A33672-059B-44C7-89D6-7A25559C29FC}">
      <dgm:prSet/>
      <dgm:spPr/>
      <dgm:t>
        <a:bodyPr/>
        <a:lstStyle/>
        <a:p>
          <a:r>
            <a:rPr lang="en-US" dirty="0"/>
            <a:t>This can include pop culture stars, professional athletes, movies, video games, and news stations.</a:t>
          </a:r>
        </a:p>
      </dgm:t>
    </dgm:pt>
    <dgm:pt modelId="{AFB09188-F152-4A0B-90A3-A01F9292F40B}" type="parTrans" cxnId="{9716D774-E846-46C7-A481-46670E359A08}">
      <dgm:prSet/>
      <dgm:spPr/>
      <dgm:t>
        <a:bodyPr/>
        <a:lstStyle/>
        <a:p>
          <a:endParaRPr lang="en-US"/>
        </a:p>
      </dgm:t>
    </dgm:pt>
    <dgm:pt modelId="{2D6881D6-5B23-44BA-8250-B45758D4D0AD}" type="sibTrans" cxnId="{9716D774-E846-46C7-A481-46670E359A08}">
      <dgm:prSet/>
      <dgm:spPr/>
      <dgm:t>
        <a:bodyPr/>
        <a:lstStyle/>
        <a:p>
          <a:endParaRPr lang="en-US"/>
        </a:p>
      </dgm:t>
    </dgm:pt>
    <dgm:pt modelId="{306D3123-78C5-4CFB-A505-83EF7ADBBF5A}">
      <dgm:prSet/>
      <dgm:spPr/>
      <dgm:t>
        <a:bodyPr/>
        <a:lstStyle/>
        <a:p>
          <a:r>
            <a:rPr lang="en-US"/>
            <a:t>Being exposed to negative influences through the media will cause the superego to deteriorate and the individual's moral responsibility will deteriorate as well.</a:t>
          </a:r>
        </a:p>
      </dgm:t>
    </dgm:pt>
    <dgm:pt modelId="{D43064F1-6DF4-430B-AD4E-12696D2554FA}" type="parTrans" cxnId="{8CC78B9A-471B-4D06-AF94-E80B2CA4D014}">
      <dgm:prSet/>
      <dgm:spPr/>
      <dgm:t>
        <a:bodyPr/>
        <a:lstStyle/>
        <a:p>
          <a:endParaRPr lang="en-US"/>
        </a:p>
      </dgm:t>
    </dgm:pt>
    <dgm:pt modelId="{8621CC30-A758-4BFC-94AE-D1A548F13CE6}" type="sibTrans" cxnId="{8CC78B9A-471B-4D06-AF94-E80B2CA4D014}">
      <dgm:prSet/>
      <dgm:spPr/>
      <dgm:t>
        <a:bodyPr/>
        <a:lstStyle/>
        <a:p>
          <a:endParaRPr lang="en-US"/>
        </a:p>
      </dgm:t>
    </dgm:pt>
    <dgm:pt modelId="{5BA16B1D-6797-4969-BD9A-8695757035F8}" type="pres">
      <dgm:prSet presAssocID="{9128EE4A-B774-4A3F-97C3-D8CE4E378C1A}" presName="vert0" presStyleCnt="0">
        <dgm:presLayoutVars>
          <dgm:dir/>
          <dgm:animOne val="branch"/>
          <dgm:animLvl val="lvl"/>
        </dgm:presLayoutVars>
      </dgm:prSet>
      <dgm:spPr/>
    </dgm:pt>
    <dgm:pt modelId="{E2911264-5EAF-451B-B128-8FC18F88F778}" type="pres">
      <dgm:prSet presAssocID="{5DB0BCC5-0BBE-4F2F-A843-9B69A7650CDE}" presName="thickLine" presStyleLbl="alignNode1" presStyleIdx="0" presStyleCnt="3"/>
      <dgm:spPr/>
    </dgm:pt>
    <dgm:pt modelId="{67A61EDD-E7BF-4244-9A00-4C4F682AC727}" type="pres">
      <dgm:prSet presAssocID="{5DB0BCC5-0BBE-4F2F-A843-9B69A7650CDE}" presName="horz1" presStyleCnt="0"/>
      <dgm:spPr/>
    </dgm:pt>
    <dgm:pt modelId="{DEB41229-A175-4D08-A189-56F07628FFD9}" type="pres">
      <dgm:prSet presAssocID="{5DB0BCC5-0BBE-4F2F-A843-9B69A7650CDE}" presName="tx1" presStyleLbl="revTx" presStyleIdx="0" presStyleCnt="3"/>
      <dgm:spPr/>
    </dgm:pt>
    <dgm:pt modelId="{B656A2BB-6180-4092-BD1B-1542223FE413}" type="pres">
      <dgm:prSet presAssocID="{5DB0BCC5-0BBE-4F2F-A843-9B69A7650CDE}" presName="vert1" presStyleCnt="0"/>
      <dgm:spPr/>
    </dgm:pt>
    <dgm:pt modelId="{DC860FB1-6B35-4EA5-99B0-95C3418D12C9}" type="pres">
      <dgm:prSet presAssocID="{67A33672-059B-44C7-89D6-7A25559C29FC}" presName="thickLine" presStyleLbl="alignNode1" presStyleIdx="1" presStyleCnt="3"/>
      <dgm:spPr/>
    </dgm:pt>
    <dgm:pt modelId="{785058A7-AA44-40A7-9ED8-353E4B8DE1F6}" type="pres">
      <dgm:prSet presAssocID="{67A33672-059B-44C7-89D6-7A25559C29FC}" presName="horz1" presStyleCnt="0"/>
      <dgm:spPr/>
    </dgm:pt>
    <dgm:pt modelId="{DF220268-5144-45AA-9799-EFC0ACF2BD52}" type="pres">
      <dgm:prSet presAssocID="{67A33672-059B-44C7-89D6-7A25559C29FC}" presName="tx1" presStyleLbl="revTx" presStyleIdx="1" presStyleCnt="3"/>
      <dgm:spPr/>
    </dgm:pt>
    <dgm:pt modelId="{BCED3444-79DB-4F90-8AE5-82AED0409256}" type="pres">
      <dgm:prSet presAssocID="{67A33672-059B-44C7-89D6-7A25559C29FC}" presName="vert1" presStyleCnt="0"/>
      <dgm:spPr/>
    </dgm:pt>
    <dgm:pt modelId="{38E2FF1B-5C79-4A6C-9D34-5C1D5FC36955}" type="pres">
      <dgm:prSet presAssocID="{306D3123-78C5-4CFB-A505-83EF7ADBBF5A}" presName="thickLine" presStyleLbl="alignNode1" presStyleIdx="2" presStyleCnt="3"/>
      <dgm:spPr/>
    </dgm:pt>
    <dgm:pt modelId="{8E768ECF-4E59-4931-AA10-D7D19E611712}" type="pres">
      <dgm:prSet presAssocID="{306D3123-78C5-4CFB-A505-83EF7ADBBF5A}" presName="horz1" presStyleCnt="0"/>
      <dgm:spPr/>
    </dgm:pt>
    <dgm:pt modelId="{719A0DCF-2E81-4C5A-88A8-0847F636C2FA}" type="pres">
      <dgm:prSet presAssocID="{306D3123-78C5-4CFB-A505-83EF7ADBBF5A}" presName="tx1" presStyleLbl="revTx" presStyleIdx="2" presStyleCnt="3"/>
      <dgm:spPr/>
    </dgm:pt>
    <dgm:pt modelId="{2090C51A-3775-4190-8213-50EED2E1EE14}" type="pres">
      <dgm:prSet presAssocID="{306D3123-78C5-4CFB-A505-83EF7ADBBF5A}" presName="vert1" presStyleCnt="0"/>
      <dgm:spPr/>
    </dgm:pt>
  </dgm:ptLst>
  <dgm:cxnLst>
    <dgm:cxn modelId="{823CBB3F-47C5-43E4-B28B-8089C08563AF}" type="presOf" srcId="{9128EE4A-B774-4A3F-97C3-D8CE4E378C1A}" destId="{5BA16B1D-6797-4969-BD9A-8695757035F8}" srcOrd="0" destOrd="0" presId="urn:microsoft.com/office/officeart/2008/layout/LinedList"/>
    <dgm:cxn modelId="{A7612861-1372-4AEB-AD0C-D3007A4CD417}" type="presOf" srcId="{67A33672-059B-44C7-89D6-7A25559C29FC}" destId="{DF220268-5144-45AA-9799-EFC0ACF2BD52}" srcOrd="0" destOrd="0" presId="urn:microsoft.com/office/officeart/2008/layout/LinedList"/>
    <dgm:cxn modelId="{9716D774-E846-46C7-A481-46670E359A08}" srcId="{9128EE4A-B774-4A3F-97C3-D8CE4E378C1A}" destId="{67A33672-059B-44C7-89D6-7A25559C29FC}" srcOrd="1" destOrd="0" parTransId="{AFB09188-F152-4A0B-90A3-A01F9292F40B}" sibTransId="{2D6881D6-5B23-44BA-8250-B45758D4D0AD}"/>
    <dgm:cxn modelId="{85BF6B8B-BAF4-471D-BF1F-174A105793BA}" type="presOf" srcId="{5DB0BCC5-0BBE-4F2F-A843-9B69A7650CDE}" destId="{DEB41229-A175-4D08-A189-56F07628FFD9}" srcOrd="0" destOrd="0" presId="urn:microsoft.com/office/officeart/2008/layout/LinedList"/>
    <dgm:cxn modelId="{8CC78B9A-471B-4D06-AF94-E80B2CA4D014}" srcId="{9128EE4A-B774-4A3F-97C3-D8CE4E378C1A}" destId="{306D3123-78C5-4CFB-A505-83EF7ADBBF5A}" srcOrd="2" destOrd="0" parTransId="{D43064F1-6DF4-430B-AD4E-12696D2554FA}" sibTransId="{8621CC30-A758-4BFC-94AE-D1A548F13CE6}"/>
    <dgm:cxn modelId="{423BB9E6-519B-4328-B84E-D3924F445EAC}" srcId="{9128EE4A-B774-4A3F-97C3-D8CE4E378C1A}" destId="{5DB0BCC5-0BBE-4F2F-A843-9B69A7650CDE}" srcOrd="0" destOrd="0" parTransId="{C0BF7F53-7946-4324-910B-C3CC244CF64A}" sibTransId="{9A3B32A8-04C5-4132-B3FE-916D1330408D}"/>
    <dgm:cxn modelId="{580D75EB-1934-40B5-9C7B-6177A7645DE4}" type="presOf" srcId="{306D3123-78C5-4CFB-A505-83EF7ADBBF5A}" destId="{719A0DCF-2E81-4C5A-88A8-0847F636C2FA}" srcOrd="0" destOrd="0" presId="urn:microsoft.com/office/officeart/2008/layout/LinedList"/>
    <dgm:cxn modelId="{C0AE7EDD-2316-452C-99D5-267E4F5D26F6}" type="presParOf" srcId="{5BA16B1D-6797-4969-BD9A-8695757035F8}" destId="{E2911264-5EAF-451B-B128-8FC18F88F778}" srcOrd="0" destOrd="0" presId="urn:microsoft.com/office/officeart/2008/layout/LinedList"/>
    <dgm:cxn modelId="{E97955B6-FFC9-4547-91CC-A9D1366A1F61}" type="presParOf" srcId="{5BA16B1D-6797-4969-BD9A-8695757035F8}" destId="{67A61EDD-E7BF-4244-9A00-4C4F682AC727}" srcOrd="1" destOrd="0" presId="urn:microsoft.com/office/officeart/2008/layout/LinedList"/>
    <dgm:cxn modelId="{2E3D1E18-A4CE-4CD1-A518-A159A3FDBC01}" type="presParOf" srcId="{67A61EDD-E7BF-4244-9A00-4C4F682AC727}" destId="{DEB41229-A175-4D08-A189-56F07628FFD9}" srcOrd="0" destOrd="0" presId="urn:microsoft.com/office/officeart/2008/layout/LinedList"/>
    <dgm:cxn modelId="{C4538075-5C1A-4D2F-BFCC-42AA6FD1741C}" type="presParOf" srcId="{67A61EDD-E7BF-4244-9A00-4C4F682AC727}" destId="{B656A2BB-6180-4092-BD1B-1542223FE413}" srcOrd="1" destOrd="0" presId="urn:microsoft.com/office/officeart/2008/layout/LinedList"/>
    <dgm:cxn modelId="{072DFE78-CB16-472F-A534-C81D90709098}" type="presParOf" srcId="{5BA16B1D-6797-4969-BD9A-8695757035F8}" destId="{DC860FB1-6B35-4EA5-99B0-95C3418D12C9}" srcOrd="2" destOrd="0" presId="urn:microsoft.com/office/officeart/2008/layout/LinedList"/>
    <dgm:cxn modelId="{87F28E61-DB33-4BA4-8EE5-FF6D70BB467F}" type="presParOf" srcId="{5BA16B1D-6797-4969-BD9A-8695757035F8}" destId="{785058A7-AA44-40A7-9ED8-353E4B8DE1F6}" srcOrd="3" destOrd="0" presId="urn:microsoft.com/office/officeart/2008/layout/LinedList"/>
    <dgm:cxn modelId="{4D48FE4A-88F7-4882-879B-E7220A6C68BF}" type="presParOf" srcId="{785058A7-AA44-40A7-9ED8-353E4B8DE1F6}" destId="{DF220268-5144-45AA-9799-EFC0ACF2BD52}" srcOrd="0" destOrd="0" presId="urn:microsoft.com/office/officeart/2008/layout/LinedList"/>
    <dgm:cxn modelId="{41CCCD2D-1276-4EA9-B0DE-9B5500C253EB}" type="presParOf" srcId="{785058A7-AA44-40A7-9ED8-353E4B8DE1F6}" destId="{BCED3444-79DB-4F90-8AE5-82AED0409256}" srcOrd="1" destOrd="0" presId="urn:microsoft.com/office/officeart/2008/layout/LinedList"/>
    <dgm:cxn modelId="{F95C1C91-A230-452A-A6CC-1B4E7E140557}" type="presParOf" srcId="{5BA16B1D-6797-4969-BD9A-8695757035F8}" destId="{38E2FF1B-5C79-4A6C-9D34-5C1D5FC36955}" srcOrd="4" destOrd="0" presId="urn:microsoft.com/office/officeart/2008/layout/LinedList"/>
    <dgm:cxn modelId="{CA2578DB-BC7D-4F1A-8DC9-305747E5DDB4}" type="presParOf" srcId="{5BA16B1D-6797-4969-BD9A-8695757035F8}" destId="{8E768ECF-4E59-4931-AA10-D7D19E611712}" srcOrd="5" destOrd="0" presId="urn:microsoft.com/office/officeart/2008/layout/LinedList"/>
    <dgm:cxn modelId="{491F31AE-8D7B-4ADA-8F2B-68AA37778352}" type="presParOf" srcId="{8E768ECF-4E59-4931-AA10-D7D19E611712}" destId="{719A0DCF-2E81-4C5A-88A8-0847F636C2FA}" srcOrd="0" destOrd="0" presId="urn:microsoft.com/office/officeart/2008/layout/LinedList"/>
    <dgm:cxn modelId="{06084F4D-26FA-48BF-8D8F-0515D15D19B9}" type="presParOf" srcId="{8E768ECF-4E59-4931-AA10-D7D19E611712}" destId="{2090C51A-3775-4190-8213-50EED2E1EE1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4256E86-0147-435E-AF11-6617D71B862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C867A64-AB10-4F7C-956E-02F5FCC125AE}">
      <dgm:prSet/>
      <dgm:spPr/>
      <dgm:t>
        <a:bodyPr/>
        <a:lstStyle/>
        <a:p>
          <a:r>
            <a:rPr lang="en-US" dirty="0">
              <a:solidFill>
                <a:schemeClr val="tx1"/>
              </a:solidFill>
            </a:rPr>
            <a:t>Psychodynamic Theory</a:t>
          </a:r>
        </a:p>
      </dgm:t>
    </dgm:pt>
    <dgm:pt modelId="{657C4E46-7240-49C7-918E-DA463CBBF9FD}" type="parTrans" cxnId="{D39A1286-BC7C-4E87-AFA5-F70891C7BE6B}">
      <dgm:prSet/>
      <dgm:spPr/>
      <dgm:t>
        <a:bodyPr/>
        <a:lstStyle/>
        <a:p>
          <a:endParaRPr lang="en-US"/>
        </a:p>
      </dgm:t>
    </dgm:pt>
    <dgm:pt modelId="{C20ED136-9EE7-488A-9A13-09D3AFD6AB61}" type="sibTrans" cxnId="{D39A1286-BC7C-4E87-AFA5-F70891C7BE6B}">
      <dgm:prSet/>
      <dgm:spPr/>
      <dgm:t>
        <a:bodyPr/>
        <a:lstStyle/>
        <a:p>
          <a:endParaRPr lang="en-US"/>
        </a:p>
      </dgm:t>
    </dgm:pt>
    <dgm:pt modelId="{24BD57C8-F802-4995-A331-B88E55525522}">
      <dgm:prSet/>
      <dgm:spPr/>
      <dgm:t>
        <a:bodyPr/>
        <a:lstStyle/>
        <a:p>
          <a:r>
            <a:rPr lang="en-US" dirty="0">
              <a:solidFill>
                <a:schemeClr val="tx1"/>
              </a:solidFill>
            </a:rPr>
            <a:t>Behavioral Theory</a:t>
          </a:r>
        </a:p>
      </dgm:t>
    </dgm:pt>
    <dgm:pt modelId="{D325F4A2-5B22-469D-B6F2-AF53C3C71B02}" type="parTrans" cxnId="{AF71D7CE-7B9B-4DF9-9227-4EAAD9BBB6A4}">
      <dgm:prSet/>
      <dgm:spPr/>
      <dgm:t>
        <a:bodyPr/>
        <a:lstStyle/>
        <a:p>
          <a:endParaRPr lang="en-US"/>
        </a:p>
      </dgm:t>
    </dgm:pt>
    <dgm:pt modelId="{47B4D355-EAC3-498A-BDB9-8BD47DCBAC62}" type="sibTrans" cxnId="{AF71D7CE-7B9B-4DF9-9227-4EAAD9BBB6A4}">
      <dgm:prSet/>
      <dgm:spPr/>
      <dgm:t>
        <a:bodyPr/>
        <a:lstStyle/>
        <a:p>
          <a:endParaRPr lang="en-US"/>
        </a:p>
      </dgm:t>
    </dgm:pt>
    <dgm:pt modelId="{10344E3F-9423-43B7-86B2-4071711E628E}">
      <dgm:prSet/>
      <dgm:spPr/>
      <dgm:t>
        <a:bodyPr/>
        <a:lstStyle/>
        <a:p>
          <a:r>
            <a:rPr lang="en-US" dirty="0">
              <a:solidFill>
                <a:srgbClr val="FF0000"/>
              </a:solidFill>
            </a:rPr>
            <a:t>Cognitive Theory</a:t>
          </a:r>
        </a:p>
      </dgm:t>
    </dgm:pt>
    <dgm:pt modelId="{D1D620B7-1981-4DAE-BB99-670E62950675}" type="parTrans" cxnId="{3DE8785C-ECE5-4286-8DB4-1F52E1C80261}">
      <dgm:prSet/>
      <dgm:spPr/>
      <dgm:t>
        <a:bodyPr/>
        <a:lstStyle/>
        <a:p>
          <a:endParaRPr lang="en-US"/>
        </a:p>
      </dgm:t>
    </dgm:pt>
    <dgm:pt modelId="{6795A40B-5AA4-4074-8808-FE77351C07CB}" type="sibTrans" cxnId="{3DE8785C-ECE5-4286-8DB4-1F52E1C80261}">
      <dgm:prSet/>
      <dgm:spPr/>
      <dgm:t>
        <a:bodyPr/>
        <a:lstStyle/>
        <a:p>
          <a:endParaRPr lang="en-US"/>
        </a:p>
      </dgm:t>
    </dgm:pt>
    <dgm:pt modelId="{3E8F08DE-6134-4C72-8790-DF96EC1AA4CB}" type="pres">
      <dgm:prSet presAssocID="{64256E86-0147-435E-AF11-6617D71B8626}" presName="hierChild1" presStyleCnt="0">
        <dgm:presLayoutVars>
          <dgm:chPref val="1"/>
          <dgm:dir/>
          <dgm:animOne val="branch"/>
          <dgm:animLvl val="lvl"/>
          <dgm:resizeHandles/>
        </dgm:presLayoutVars>
      </dgm:prSet>
      <dgm:spPr/>
    </dgm:pt>
    <dgm:pt modelId="{75135ECD-A2C8-42DD-A243-EA4C1AC3AE93}" type="pres">
      <dgm:prSet presAssocID="{DC867A64-AB10-4F7C-956E-02F5FCC125AE}" presName="hierRoot1" presStyleCnt="0"/>
      <dgm:spPr/>
    </dgm:pt>
    <dgm:pt modelId="{455A6BB2-9FFC-454F-9EF4-B3A37EF73D08}" type="pres">
      <dgm:prSet presAssocID="{DC867A64-AB10-4F7C-956E-02F5FCC125AE}" presName="composite" presStyleCnt="0"/>
      <dgm:spPr/>
    </dgm:pt>
    <dgm:pt modelId="{ECB9D54F-7C9C-419D-A30E-CD0667CADA10}" type="pres">
      <dgm:prSet presAssocID="{DC867A64-AB10-4F7C-956E-02F5FCC125AE}" presName="background" presStyleLbl="node0" presStyleIdx="0" presStyleCnt="3"/>
      <dgm:spPr>
        <a:solidFill>
          <a:schemeClr val="accent4">
            <a:lumMod val="60000"/>
            <a:lumOff val="40000"/>
          </a:schemeClr>
        </a:solidFill>
      </dgm:spPr>
    </dgm:pt>
    <dgm:pt modelId="{244F4DF1-F6FD-428C-AA38-16C0956DBAD5}" type="pres">
      <dgm:prSet presAssocID="{DC867A64-AB10-4F7C-956E-02F5FCC125AE}" presName="text" presStyleLbl="fgAcc0" presStyleIdx="0" presStyleCnt="3">
        <dgm:presLayoutVars>
          <dgm:chPref val="3"/>
        </dgm:presLayoutVars>
      </dgm:prSet>
      <dgm:spPr/>
    </dgm:pt>
    <dgm:pt modelId="{985BA9D3-9FD4-4F5E-9E23-954D14D3D81F}" type="pres">
      <dgm:prSet presAssocID="{DC867A64-AB10-4F7C-956E-02F5FCC125AE}" presName="hierChild2" presStyleCnt="0"/>
      <dgm:spPr/>
    </dgm:pt>
    <dgm:pt modelId="{A98E1EA6-F633-4EDE-A04A-7AB502702C63}" type="pres">
      <dgm:prSet presAssocID="{24BD57C8-F802-4995-A331-B88E55525522}" presName="hierRoot1" presStyleCnt="0"/>
      <dgm:spPr/>
    </dgm:pt>
    <dgm:pt modelId="{4554FC7C-BEF4-4A73-8874-8781112E2AD1}" type="pres">
      <dgm:prSet presAssocID="{24BD57C8-F802-4995-A331-B88E55525522}" presName="composite" presStyleCnt="0"/>
      <dgm:spPr/>
    </dgm:pt>
    <dgm:pt modelId="{C949416B-790E-4227-A1E1-1CE77587261D}" type="pres">
      <dgm:prSet presAssocID="{24BD57C8-F802-4995-A331-B88E55525522}" presName="background" presStyleLbl="node0" presStyleIdx="1" presStyleCnt="3"/>
      <dgm:spPr>
        <a:solidFill>
          <a:schemeClr val="accent2"/>
        </a:solidFill>
      </dgm:spPr>
    </dgm:pt>
    <dgm:pt modelId="{7FF4EA27-A681-4847-9800-C072F0A11257}" type="pres">
      <dgm:prSet presAssocID="{24BD57C8-F802-4995-A331-B88E55525522}" presName="text" presStyleLbl="fgAcc0" presStyleIdx="1" presStyleCnt="3">
        <dgm:presLayoutVars>
          <dgm:chPref val="3"/>
        </dgm:presLayoutVars>
      </dgm:prSet>
      <dgm:spPr/>
    </dgm:pt>
    <dgm:pt modelId="{53ADC4BF-1901-4722-AE74-7CA18DDE94DA}" type="pres">
      <dgm:prSet presAssocID="{24BD57C8-F802-4995-A331-B88E55525522}" presName="hierChild2" presStyleCnt="0"/>
      <dgm:spPr/>
    </dgm:pt>
    <dgm:pt modelId="{B2917ABD-A527-4F04-BD5E-63A58C7EEDAB}" type="pres">
      <dgm:prSet presAssocID="{10344E3F-9423-43B7-86B2-4071711E628E}" presName="hierRoot1" presStyleCnt="0"/>
      <dgm:spPr/>
    </dgm:pt>
    <dgm:pt modelId="{13010B9A-F7EE-4E4A-AAD6-AA36E87C6C10}" type="pres">
      <dgm:prSet presAssocID="{10344E3F-9423-43B7-86B2-4071711E628E}" presName="composite" presStyleCnt="0"/>
      <dgm:spPr/>
    </dgm:pt>
    <dgm:pt modelId="{E9B40A0C-CEE1-470C-A0CC-C6D6A9BB92A6}" type="pres">
      <dgm:prSet presAssocID="{10344E3F-9423-43B7-86B2-4071711E628E}" presName="background" presStyleLbl="node0" presStyleIdx="2" presStyleCnt="3"/>
      <dgm:spPr>
        <a:solidFill>
          <a:schemeClr val="accent3"/>
        </a:solidFill>
      </dgm:spPr>
    </dgm:pt>
    <dgm:pt modelId="{EDFF2834-C129-4533-8390-7C6F6BAB37A9}" type="pres">
      <dgm:prSet presAssocID="{10344E3F-9423-43B7-86B2-4071711E628E}" presName="text" presStyleLbl="fgAcc0" presStyleIdx="2" presStyleCnt="3">
        <dgm:presLayoutVars>
          <dgm:chPref val="3"/>
        </dgm:presLayoutVars>
      </dgm:prSet>
      <dgm:spPr/>
    </dgm:pt>
    <dgm:pt modelId="{8B8C2173-4CFA-4D11-9987-0B22D08C6E5D}" type="pres">
      <dgm:prSet presAssocID="{10344E3F-9423-43B7-86B2-4071711E628E}" presName="hierChild2" presStyleCnt="0"/>
      <dgm:spPr/>
    </dgm:pt>
  </dgm:ptLst>
  <dgm:cxnLst>
    <dgm:cxn modelId="{AC3ADD34-23C3-498A-AABE-FCA056D60E70}" type="presOf" srcId="{24BD57C8-F802-4995-A331-B88E55525522}" destId="{7FF4EA27-A681-4847-9800-C072F0A11257}" srcOrd="0" destOrd="0" presId="urn:microsoft.com/office/officeart/2005/8/layout/hierarchy1"/>
    <dgm:cxn modelId="{3470073C-DB5E-4CFB-98BD-801E4B2F9066}" type="presOf" srcId="{DC867A64-AB10-4F7C-956E-02F5FCC125AE}" destId="{244F4DF1-F6FD-428C-AA38-16C0956DBAD5}" srcOrd="0" destOrd="0" presId="urn:microsoft.com/office/officeart/2005/8/layout/hierarchy1"/>
    <dgm:cxn modelId="{3DE8785C-ECE5-4286-8DB4-1F52E1C80261}" srcId="{64256E86-0147-435E-AF11-6617D71B8626}" destId="{10344E3F-9423-43B7-86B2-4071711E628E}" srcOrd="2" destOrd="0" parTransId="{D1D620B7-1981-4DAE-BB99-670E62950675}" sibTransId="{6795A40B-5AA4-4074-8808-FE77351C07CB}"/>
    <dgm:cxn modelId="{D39A1286-BC7C-4E87-AFA5-F70891C7BE6B}" srcId="{64256E86-0147-435E-AF11-6617D71B8626}" destId="{DC867A64-AB10-4F7C-956E-02F5FCC125AE}" srcOrd="0" destOrd="0" parTransId="{657C4E46-7240-49C7-918E-DA463CBBF9FD}" sibTransId="{C20ED136-9EE7-488A-9A13-09D3AFD6AB61}"/>
    <dgm:cxn modelId="{E00BE4A5-4315-462C-875D-B3D791FD39BB}" type="presOf" srcId="{10344E3F-9423-43B7-86B2-4071711E628E}" destId="{EDFF2834-C129-4533-8390-7C6F6BAB37A9}" srcOrd="0" destOrd="0" presId="urn:microsoft.com/office/officeart/2005/8/layout/hierarchy1"/>
    <dgm:cxn modelId="{B27EF7BB-8AEE-44D3-A217-E8CFB253F535}" type="presOf" srcId="{64256E86-0147-435E-AF11-6617D71B8626}" destId="{3E8F08DE-6134-4C72-8790-DF96EC1AA4CB}" srcOrd="0" destOrd="0" presId="urn:microsoft.com/office/officeart/2005/8/layout/hierarchy1"/>
    <dgm:cxn modelId="{AF71D7CE-7B9B-4DF9-9227-4EAAD9BBB6A4}" srcId="{64256E86-0147-435E-AF11-6617D71B8626}" destId="{24BD57C8-F802-4995-A331-B88E55525522}" srcOrd="1" destOrd="0" parTransId="{D325F4A2-5B22-469D-B6F2-AF53C3C71B02}" sibTransId="{47B4D355-EAC3-498A-BDB9-8BD47DCBAC62}"/>
    <dgm:cxn modelId="{18A860A6-7138-4810-B1BF-F6B19FCAB446}" type="presParOf" srcId="{3E8F08DE-6134-4C72-8790-DF96EC1AA4CB}" destId="{75135ECD-A2C8-42DD-A243-EA4C1AC3AE93}" srcOrd="0" destOrd="0" presId="urn:microsoft.com/office/officeart/2005/8/layout/hierarchy1"/>
    <dgm:cxn modelId="{8C51F8B9-B2FE-47EA-A713-6E75CC6A4780}" type="presParOf" srcId="{75135ECD-A2C8-42DD-A243-EA4C1AC3AE93}" destId="{455A6BB2-9FFC-454F-9EF4-B3A37EF73D08}" srcOrd="0" destOrd="0" presId="urn:microsoft.com/office/officeart/2005/8/layout/hierarchy1"/>
    <dgm:cxn modelId="{07AE64B9-0333-4865-9EF4-D860F1B42F73}" type="presParOf" srcId="{455A6BB2-9FFC-454F-9EF4-B3A37EF73D08}" destId="{ECB9D54F-7C9C-419D-A30E-CD0667CADA10}" srcOrd="0" destOrd="0" presId="urn:microsoft.com/office/officeart/2005/8/layout/hierarchy1"/>
    <dgm:cxn modelId="{145367D9-A59C-4BB5-8D75-FB33EE76C98D}" type="presParOf" srcId="{455A6BB2-9FFC-454F-9EF4-B3A37EF73D08}" destId="{244F4DF1-F6FD-428C-AA38-16C0956DBAD5}" srcOrd="1" destOrd="0" presId="urn:microsoft.com/office/officeart/2005/8/layout/hierarchy1"/>
    <dgm:cxn modelId="{C379DE33-2C1B-4A4F-B944-0781BE542892}" type="presParOf" srcId="{75135ECD-A2C8-42DD-A243-EA4C1AC3AE93}" destId="{985BA9D3-9FD4-4F5E-9E23-954D14D3D81F}" srcOrd="1" destOrd="0" presId="urn:microsoft.com/office/officeart/2005/8/layout/hierarchy1"/>
    <dgm:cxn modelId="{2FE29157-4F68-4FCD-A269-1B982DA039C6}" type="presParOf" srcId="{3E8F08DE-6134-4C72-8790-DF96EC1AA4CB}" destId="{A98E1EA6-F633-4EDE-A04A-7AB502702C63}" srcOrd="1" destOrd="0" presId="urn:microsoft.com/office/officeart/2005/8/layout/hierarchy1"/>
    <dgm:cxn modelId="{754849CF-DB7A-454D-8127-22AA7C6A5F35}" type="presParOf" srcId="{A98E1EA6-F633-4EDE-A04A-7AB502702C63}" destId="{4554FC7C-BEF4-4A73-8874-8781112E2AD1}" srcOrd="0" destOrd="0" presId="urn:microsoft.com/office/officeart/2005/8/layout/hierarchy1"/>
    <dgm:cxn modelId="{337806A2-34B1-4ECD-9BB0-91A2AA16663F}" type="presParOf" srcId="{4554FC7C-BEF4-4A73-8874-8781112E2AD1}" destId="{C949416B-790E-4227-A1E1-1CE77587261D}" srcOrd="0" destOrd="0" presId="urn:microsoft.com/office/officeart/2005/8/layout/hierarchy1"/>
    <dgm:cxn modelId="{F81887D3-11FC-4B70-AA33-14F72981DC06}" type="presParOf" srcId="{4554FC7C-BEF4-4A73-8874-8781112E2AD1}" destId="{7FF4EA27-A681-4847-9800-C072F0A11257}" srcOrd="1" destOrd="0" presId="urn:microsoft.com/office/officeart/2005/8/layout/hierarchy1"/>
    <dgm:cxn modelId="{2CA58426-58FC-4A7B-BE61-4DFF8FEA5E2C}" type="presParOf" srcId="{A98E1EA6-F633-4EDE-A04A-7AB502702C63}" destId="{53ADC4BF-1901-4722-AE74-7CA18DDE94DA}" srcOrd="1" destOrd="0" presId="urn:microsoft.com/office/officeart/2005/8/layout/hierarchy1"/>
    <dgm:cxn modelId="{637AC220-E3CF-4084-B69D-CCB22AA4BE66}" type="presParOf" srcId="{3E8F08DE-6134-4C72-8790-DF96EC1AA4CB}" destId="{B2917ABD-A527-4F04-BD5E-63A58C7EEDAB}" srcOrd="2" destOrd="0" presId="urn:microsoft.com/office/officeart/2005/8/layout/hierarchy1"/>
    <dgm:cxn modelId="{BB1382DC-9C87-418A-A19C-486B998D9586}" type="presParOf" srcId="{B2917ABD-A527-4F04-BD5E-63A58C7EEDAB}" destId="{13010B9A-F7EE-4E4A-AAD6-AA36E87C6C10}" srcOrd="0" destOrd="0" presId="urn:microsoft.com/office/officeart/2005/8/layout/hierarchy1"/>
    <dgm:cxn modelId="{04AE3A62-7D22-49F7-99DF-286C70A08EA0}" type="presParOf" srcId="{13010B9A-F7EE-4E4A-AAD6-AA36E87C6C10}" destId="{E9B40A0C-CEE1-470C-A0CC-C6D6A9BB92A6}" srcOrd="0" destOrd="0" presId="urn:microsoft.com/office/officeart/2005/8/layout/hierarchy1"/>
    <dgm:cxn modelId="{568F2228-3DC3-4078-9DC1-07C03F77BD68}" type="presParOf" srcId="{13010B9A-F7EE-4E4A-AAD6-AA36E87C6C10}" destId="{EDFF2834-C129-4533-8390-7C6F6BAB37A9}" srcOrd="1" destOrd="0" presId="urn:microsoft.com/office/officeart/2005/8/layout/hierarchy1"/>
    <dgm:cxn modelId="{38CDA2F9-E0EA-45CD-B427-86121AF2B8E6}" type="presParOf" srcId="{B2917ABD-A527-4F04-BD5E-63A58C7EEDAB}" destId="{8B8C2173-4CFA-4D11-9987-0B22D08C6E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A2CED26-3BA4-4034-9598-430EE0C1BA77}" type="doc">
      <dgm:prSet loTypeId="urn:microsoft.com/office/officeart/2005/8/layout/process4" loCatId="process" qsTypeId="urn:microsoft.com/office/officeart/2005/8/quickstyle/simple1" qsCatId="simple" csTypeId="urn:microsoft.com/office/officeart/2005/8/colors/accent5_2" csCatId="accent5" phldr="1"/>
      <dgm:spPr/>
      <dgm:t>
        <a:bodyPr/>
        <a:lstStyle/>
        <a:p>
          <a:endParaRPr lang="en-US"/>
        </a:p>
      </dgm:t>
    </dgm:pt>
    <dgm:pt modelId="{4A9F299F-4492-47EB-92B2-5E6944C14A73}">
      <dgm:prSet/>
      <dgm:spPr/>
      <dgm:t>
        <a:bodyPr/>
        <a:lstStyle/>
        <a:p>
          <a:r>
            <a:rPr lang="en-US" dirty="0"/>
            <a:t>Developed by Wilhelm Wundt and William James</a:t>
          </a:r>
        </a:p>
      </dgm:t>
    </dgm:pt>
    <dgm:pt modelId="{CCD7DEE2-5963-4716-9ED3-69F8EF8AE7B9}" type="parTrans" cxnId="{CA71B648-88B1-4839-91B5-CC65888C8A88}">
      <dgm:prSet/>
      <dgm:spPr/>
      <dgm:t>
        <a:bodyPr/>
        <a:lstStyle/>
        <a:p>
          <a:endParaRPr lang="en-US"/>
        </a:p>
      </dgm:t>
    </dgm:pt>
    <dgm:pt modelId="{EF63D8F7-B778-4CED-828F-435749EF9BBD}" type="sibTrans" cxnId="{CA71B648-88B1-4839-91B5-CC65888C8A88}">
      <dgm:prSet/>
      <dgm:spPr/>
      <dgm:t>
        <a:bodyPr/>
        <a:lstStyle/>
        <a:p>
          <a:endParaRPr lang="en-US"/>
        </a:p>
      </dgm:t>
    </dgm:pt>
    <dgm:pt modelId="{B206202D-120D-4F8E-BF21-AD86CDCF5568}">
      <dgm:prSet/>
      <dgm:spPr/>
      <dgm:t>
        <a:bodyPr/>
        <a:lstStyle/>
        <a:p>
          <a:r>
            <a:rPr lang="en-US" dirty="0"/>
            <a:t>Focuses on understanding the “normal” brain processes of someone suffering with a major mental disorder (MMD) and how they compare to someone without an MMD.</a:t>
          </a:r>
        </a:p>
      </dgm:t>
    </dgm:pt>
    <dgm:pt modelId="{DBCD1734-533B-44CE-856B-58A3FC4A5245}" type="parTrans" cxnId="{44AF8F73-AE91-4892-8CC2-A5566D8EB0A7}">
      <dgm:prSet/>
      <dgm:spPr/>
      <dgm:t>
        <a:bodyPr/>
        <a:lstStyle/>
        <a:p>
          <a:endParaRPr lang="en-US"/>
        </a:p>
      </dgm:t>
    </dgm:pt>
    <dgm:pt modelId="{3622BEB0-9740-4AE1-9434-6D223664122A}" type="sibTrans" cxnId="{44AF8F73-AE91-4892-8CC2-A5566D8EB0A7}">
      <dgm:prSet/>
      <dgm:spPr/>
      <dgm:t>
        <a:bodyPr/>
        <a:lstStyle/>
        <a:p>
          <a:endParaRPr lang="en-US"/>
        </a:p>
      </dgm:t>
    </dgm:pt>
    <dgm:pt modelId="{8CD89672-AFBD-44AC-BB1D-B8A0EECF12C6}">
      <dgm:prSet/>
      <dgm:spPr/>
      <dgm:t>
        <a:bodyPr/>
        <a:lstStyle/>
        <a:p>
          <a:r>
            <a:rPr lang="en-US"/>
            <a:t>Main Points</a:t>
          </a:r>
        </a:p>
      </dgm:t>
    </dgm:pt>
    <dgm:pt modelId="{8C4C779C-C10B-4C11-9873-C39A4CAEFA71}" type="parTrans" cxnId="{F821F7E8-2078-425C-95C6-10BAD9AEE53B}">
      <dgm:prSet/>
      <dgm:spPr/>
      <dgm:t>
        <a:bodyPr/>
        <a:lstStyle/>
        <a:p>
          <a:endParaRPr lang="en-US"/>
        </a:p>
      </dgm:t>
    </dgm:pt>
    <dgm:pt modelId="{A49E0D02-1531-422C-9D20-8B1740BF836A}" type="sibTrans" cxnId="{F821F7E8-2078-425C-95C6-10BAD9AEE53B}">
      <dgm:prSet/>
      <dgm:spPr/>
      <dgm:t>
        <a:bodyPr/>
        <a:lstStyle/>
        <a:p>
          <a:endParaRPr lang="en-US"/>
        </a:p>
      </dgm:t>
    </dgm:pt>
    <dgm:pt modelId="{B652E174-86E1-454C-881A-09D79CF9FB5C}">
      <dgm:prSet/>
      <dgm:spPr/>
      <dgm:t>
        <a:bodyPr/>
        <a:lstStyle/>
        <a:p>
          <a:r>
            <a:rPr lang="en-US" dirty="0"/>
            <a:t>Moral Development Branch</a:t>
          </a:r>
        </a:p>
      </dgm:t>
    </dgm:pt>
    <dgm:pt modelId="{E0278A95-1323-457E-A87D-FB75FE90F9FB}" type="parTrans" cxnId="{2078EEF5-48D2-4176-B4DE-5C85B9AE9DB4}">
      <dgm:prSet/>
      <dgm:spPr/>
      <dgm:t>
        <a:bodyPr/>
        <a:lstStyle/>
        <a:p>
          <a:endParaRPr lang="en-US"/>
        </a:p>
      </dgm:t>
    </dgm:pt>
    <dgm:pt modelId="{80DC5C0B-5192-41BB-93FE-DFF2E9DA1876}" type="sibTrans" cxnId="{2078EEF5-48D2-4176-B4DE-5C85B9AE9DB4}">
      <dgm:prSet/>
      <dgm:spPr/>
      <dgm:t>
        <a:bodyPr/>
        <a:lstStyle/>
        <a:p>
          <a:endParaRPr lang="en-US"/>
        </a:p>
      </dgm:t>
    </dgm:pt>
    <dgm:pt modelId="{36328D46-2827-4C41-B59A-4E828F4E9EC4}">
      <dgm:prSet/>
      <dgm:spPr/>
      <dgm:t>
        <a:bodyPr/>
        <a:lstStyle/>
        <a:p>
          <a:r>
            <a:rPr lang="en-US" dirty="0"/>
            <a:t>Information Processing</a:t>
          </a:r>
        </a:p>
      </dgm:t>
    </dgm:pt>
    <dgm:pt modelId="{9ED9A75C-D5DD-4280-BDB7-368D103E15BC}" type="parTrans" cxnId="{64951D9C-F720-480E-B8D8-ABD00393A01A}">
      <dgm:prSet/>
      <dgm:spPr/>
      <dgm:t>
        <a:bodyPr/>
        <a:lstStyle/>
        <a:p>
          <a:endParaRPr lang="en-US"/>
        </a:p>
      </dgm:t>
    </dgm:pt>
    <dgm:pt modelId="{99CF0180-523C-4109-9F8B-A7DFEAD3DDA1}" type="sibTrans" cxnId="{64951D9C-F720-480E-B8D8-ABD00393A01A}">
      <dgm:prSet/>
      <dgm:spPr/>
      <dgm:t>
        <a:bodyPr/>
        <a:lstStyle/>
        <a:p>
          <a:endParaRPr lang="en-US"/>
        </a:p>
      </dgm:t>
    </dgm:pt>
    <dgm:pt modelId="{71346804-1B29-42CD-949A-FE53202C169A}" type="pres">
      <dgm:prSet presAssocID="{4A2CED26-3BA4-4034-9598-430EE0C1BA77}" presName="Name0" presStyleCnt="0">
        <dgm:presLayoutVars>
          <dgm:dir/>
          <dgm:animLvl val="lvl"/>
          <dgm:resizeHandles val="exact"/>
        </dgm:presLayoutVars>
      </dgm:prSet>
      <dgm:spPr/>
    </dgm:pt>
    <dgm:pt modelId="{61E1D508-2571-44EA-82C1-8A8AC5B0BE85}" type="pres">
      <dgm:prSet presAssocID="{8CD89672-AFBD-44AC-BB1D-B8A0EECF12C6}" presName="boxAndChildren" presStyleCnt="0"/>
      <dgm:spPr/>
    </dgm:pt>
    <dgm:pt modelId="{BF5B37AB-793A-4465-BA81-C936AAD4F2F5}" type="pres">
      <dgm:prSet presAssocID="{8CD89672-AFBD-44AC-BB1D-B8A0EECF12C6}" presName="parentTextBox" presStyleLbl="node1" presStyleIdx="0" presStyleCnt="2"/>
      <dgm:spPr/>
    </dgm:pt>
    <dgm:pt modelId="{5F6A21D6-D06C-4DAD-AD88-13D0DEFA8334}" type="pres">
      <dgm:prSet presAssocID="{8CD89672-AFBD-44AC-BB1D-B8A0EECF12C6}" presName="entireBox" presStyleLbl="node1" presStyleIdx="0" presStyleCnt="2"/>
      <dgm:spPr/>
    </dgm:pt>
    <dgm:pt modelId="{D1ACDDC2-AF5B-4C23-BEEE-A9D7ADB0A642}" type="pres">
      <dgm:prSet presAssocID="{8CD89672-AFBD-44AC-BB1D-B8A0EECF12C6}" presName="descendantBox" presStyleCnt="0"/>
      <dgm:spPr/>
    </dgm:pt>
    <dgm:pt modelId="{2588DB15-BFD8-4615-AB73-7284A4A769D8}" type="pres">
      <dgm:prSet presAssocID="{B652E174-86E1-454C-881A-09D79CF9FB5C}" presName="childTextBox" presStyleLbl="fgAccFollowNode1" presStyleIdx="0" presStyleCnt="3">
        <dgm:presLayoutVars>
          <dgm:bulletEnabled val="1"/>
        </dgm:presLayoutVars>
      </dgm:prSet>
      <dgm:spPr/>
    </dgm:pt>
    <dgm:pt modelId="{169D0335-C98A-4572-9D56-949F81CBF631}" type="pres">
      <dgm:prSet presAssocID="{36328D46-2827-4C41-B59A-4E828F4E9EC4}" presName="childTextBox" presStyleLbl="fgAccFollowNode1" presStyleIdx="1" presStyleCnt="3">
        <dgm:presLayoutVars>
          <dgm:bulletEnabled val="1"/>
        </dgm:presLayoutVars>
      </dgm:prSet>
      <dgm:spPr/>
    </dgm:pt>
    <dgm:pt modelId="{2E4CAD88-BBD5-4B18-A4B4-781F2199AECE}" type="pres">
      <dgm:prSet presAssocID="{EF63D8F7-B778-4CED-828F-435749EF9BBD}" presName="sp" presStyleCnt="0"/>
      <dgm:spPr/>
    </dgm:pt>
    <dgm:pt modelId="{474290CA-FE85-4DF2-9FD1-D0C1F857031B}" type="pres">
      <dgm:prSet presAssocID="{4A9F299F-4492-47EB-92B2-5E6944C14A73}" presName="arrowAndChildren" presStyleCnt="0"/>
      <dgm:spPr/>
    </dgm:pt>
    <dgm:pt modelId="{FA07B2A3-E414-44CA-BC36-4F8455ECD343}" type="pres">
      <dgm:prSet presAssocID="{4A9F299F-4492-47EB-92B2-5E6944C14A73}" presName="parentTextArrow" presStyleLbl="node1" presStyleIdx="0" presStyleCnt="2"/>
      <dgm:spPr/>
    </dgm:pt>
    <dgm:pt modelId="{A450E0B4-4BB8-427C-BEA9-51A493CB0477}" type="pres">
      <dgm:prSet presAssocID="{4A9F299F-4492-47EB-92B2-5E6944C14A73}" presName="arrow" presStyleLbl="node1" presStyleIdx="1" presStyleCnt="2"/>
      <dgm:spPr/>
    </dgm:pt>
    <dgm:pt modelId="{54C500F7-D2F3-4632-A031-A37D04EC01BC}" type="pres">
      <dgm:prSet presAssocID="{4A9F299F-4492-47EB-92B2-5E6944C14A73}" presName="descendantArrow" presStyleCnt="0"/>
      <dgm:spPr/>
    </dgm:pt>
    <dgm:pt modelId="{0AED8CB2-E588-44C0-A928-38D4F4BC390F}" type="pres">
      <dgm:prSet presAssocID="{B206202D-120D-4F8E-BF21-AD86CDCF5568}" presName="childTextArrow" presStyleLbl="fgAccFollowNode1" presStyleIdx="2" presStyleCnt="3">
        <dgm:presLayoutVars>
          <dgm:bulletEnabled val="1"/>
        </dgm:presLayoutVars>
      </dgm:prSet>
      <dgm:spPr/>
    </dgm:pt>
  </dgm:ptLst>
  <dgm:cxnLst>
    <dgm:cxn modelId="{50B14900-2DC0-4FFF-9CCC-39B2C4EA38F8}" type="presOf" srcId="{B206202D-120D-4F8E-BF21-AD86CDCF5568}" destId="{0AED8CB2-E588-44C0-A928-38D4F4BC390F}" srcOrd="0" destOrd="0" presId="urn:microsoft.com/office/officeart/2005/8/layout/process4"/>
    <dgm:cxn modelId="{DEA82818-B648-4397-A285-140E024E202E}" type="presOf" srcId="{8CD89672-AFBD-44AC-BB1D-B8A0EECF12C6}" destId="{5F6A21D6-D06C-4DAD-AD88-13D0DEFA8334}" srcOrd="1" destOrd="0" presId="urn:microsoft.com/office/officeart/2005/8/layout/process4"/>
    <dgm:cxn modelId="{451D4129-D674-4C49-A7EF-E284973C4CF4}" type="presOf" srcId="{4A2CED26-3BA4-4034-9598-430EE0C1BA77}" destId="{71346804-1B29-42CD-949A-FE53202C169A}" srcOrd="0" destOrd="0" presId="urn:microsoft.com/office/officeart/2005/8/layout/process4"/>
    <dgm:cxn modelId="{D50D6943-FC02-4CC8-B208-3980C7C158F1}" type="presOf" srcId="{8CD89672-AFBD-44AC-BB1D-B8A0EECF12C6}" destId="{BF5B37AB-793A-4465-BA81-C936AAD4F2F5}" srcOrd="0" destOrd="0" presId="urn:microsoft.com/office/officeart/2005/8/layout/process4"/>
    <dgm:cxn modelId="{908ECB44-B207-404D-923B-FE8BD4709D6E}" type="presOf" srcId="{4A9F299F-4492-47EB-92B2-5E6944C14A73}" destId="{FA07B2A3-E414-44CA-BC36-4F8455ECD343}" srcOrd="0" destOrd="0" presId="urn:microsoft.com/office/officeart/2005/8/layout/process4"/>
    <dgm:cxn modelId="{2296B067-0AA6-42D7-9D32-D7B0C78EF013}" type="presOf" srcId="{4A9F299F-4492-47EB-92B2-5E6944C14A73}" destId="{A450E0B4-4BB8-427C-BEA9-51A493CB0477}" srcOrd="1" destOrd="0" presId="urn:microsoft.com/office/officeart/2005/8/layout/process4"/>
    <dgm:cxn modelId="{CA71B648-88B1-4839-91B5-CC65888C8A88}" srcId="{4A2CED26-3BA4-4034-9598-430EE0C1BA77}" destId="{4A9F299F-4492-47EB-92B2-5E6944C14A73}" srcOrd="0" destOrd="0" parTransId="{CCD7DEE2-5963-4716-9ED3-69F8EF8AE7B9}" sibTransId="{EF63D8F7-B778-4CED-828F-435749EF9BBD}"/>
    <dgm:cxn modelId="{76B26669-E1E0-4A80-A261-76358C5CF2EB}" type="presOf" srcId="{36328D46-2827-4C41-B59A-4E828F4E9EC4}" destId="{169D0335-C98A-4572-9D56-949F81CBF631}" srcOrd="0" destOrd="0" presId="urn:microsoft.com/office/officeart/2005/8/layout/process4"/>
    <dgm:cxn modelId="{44AF8F73-AE91-4892-8CC2-A5566D8EB0A7}" srcId="{4A9F299F-4492-47EB-92B2-5E6944C14A73}" destId="{B206202D-120D-4F8E-BF21-AD86CDCF5568}" srcOrd="0" destOrd="0" parTransId="{DBCD1734-533B-44CE-856B-58A3FC4A5245}" sibTransId="{3622BEB0-9740-4AE1-9434-6D223664122A}"/>
    <dgm:cxn modelId="{64951D9C-F720-480E-B8D8-ABD00393A01A}" srcId="{8CD89672-AFBD-44AC-BB1D-B8A0EECF12C6}" destId="{36328D46-2827-4C41-B59A-4E828F4E9EC4}" srcOrd="1" destOrd="0" parTransId="{9ED9A75C-D5DD-4280-BDB7-368D103E15BC}" sibTransId="{99CF0180-523C-4109-9F8B-A7DFEAD3DDA1}"/>
    <dgm:cxn modelId="{A3742EB9-79D6-4529-884D-65708EDCFAD5}" type="presOf" srcId="{B652E174-86E1-454C-881A-09D79CF9FB5C}" destId="{2588DB15-BFD8-4615-AB73-7284A4A769D8}" srcOrd="0" destOrd="0" presId="urn:microsoft.com/office/officeart/2005/8/layout/process4"/>
    <dgm:cxn modelId="{F821F7E8-2078-425C-95C6-10BAD9AEE53B}" srcId="{4A2CED26-3BA4-4034-9598-430EE0C1BA77}" destId="{8CD89672-AFBD-44AC-BB1D-B8A0EECF12C6}" srcOrd="1" destOrd="0" parTransId="{8C4C779C-C10B-4C11-9873-C39A4CAEFA71}" sibTransId="{A49E0D02-1531-422C-9D20-8B1740BF836A}"/>
    <dgm:cxn modelId="{2078EEF5-48D2-4176-B4DE-5C85B9AE9DB4}" srcId="{8CD89672-AFBD-44AC-BB1D-B8A0EECF12C6}" destId="{B652E174-86E1-454C-881A-09D79CF9FB5C}" srcOrd="0" destOrd="0" parTransId="{E0278A95-1323-457E-A87D-FB75FE90F9FB}" sibTransId="{80DC5C0B-5192-41BB-93FE-DFF2E9DA1876}"/>
    <dgm:cxn modelId="{8E92B291-BD24-4DCC-8E7F-8DAF5066CDFA}" type="presParOf" srcId="{71346804-1B29-42CD-949A-FE53202C169A}" destId="{61E1D508-2571-44EA-82C1-8A8AC5B0BE85}" srcOrd="0" destOrd="0" presId="urn:microsoft.com/office/officeart/2005/8/layout/process4"/>
    <dgm:cxn modelId="{FB291CAD-592E-41F7-A2E9-089B0484CED4}" type="presParOf" srcId="{61E1D508-2571-44EA-82C1-8A8AC5B0BE85}" destId="{BF5B37AB-793A-4465-BA81-C936AAD4F2F5}" srcOrd="0" destOrd="0" presId="urn:microsoft.com/office/officeart/2005/8/layout/process4"/>
    <dgm:cxn modelId="{0F90AE66-63D5-41C6-9937-5DF49D99EE7C}" type="presParOf" srcId="{61E1D508-2571-44EA-82C1-8A8AC5B0BE85}" destId="{5F6A21D6-D06C-4DAD-AD88-13D0DEFA8334}" srcOrd="1" destOrd="0" presId="urn:microsoft.com/office/officeart/2005/8/layout/process4"/>
    <dgm:cxn modelId="{DE467BB1-782C-4C3A-9D01-503E9350197B}" type="presParOf" srcId="{61E1D508-2571-44EA-82C1-8A8AC5B0BE85}" destId="{D1ACDDC2-AF5B-4C23-BEEE-A9D7ADB0A642}" srcOrd="2" destOrd="0" presId="urn:microsoft.com/office/officeart/2005/8/layout/process4"/>
    <dgm:cxn modelId="{DEAAAF5D-54A8-4951-99D9-191681A4A61E}" type="presParOf" srcId="{D1ACDDC2-AF5B-4C23-BEEE-A9D7ADB0A642}" destId="{2588DB15-BFD8-4615-AB73-7284A4A769D8}" srcOrd="0" destOrd="0" presId="urn:microsoft.com/office/officeart/2005/8/layout/process4"/>
    <dgm:cxn modelId="{C9E9CD25-7859-42C9-AAE8-3A7127DEA671}" type="presParOf" srcId="{D1ACDDC2-AF5B-4C23-BEEE-A9D7ADB0A642}" destId="{169D0335-C98A-4572-9D56-949F81CBF631}" srcOrd="1" destOrd="0" presId="urn:microsoft.com/office/officeart/2005/8/layout/process4"/>
    <dgm:cxn modelId="{10ED6B96-8804-4107-8890-77FBA47659FC}" type="presParOf" srcId="{71346804-1B29-42CD-949A-FE53202C169A}" destId="{2E4CAD88-BBD5-4B18-A4B4-781F2199AECE}" srcOrd="1" destOrd="0" presId="urn:microsoft.com/office/officeart/2005/8/layout/process4"/>
    <dgm:cxn modelId="{F9CD8868-378D-491C-B696-26472C2DBEF6}" type="presParOf" srcId="{71346804-1B29-42CD-949A-FE53202C169A}" destId="{474290CA-FE85-4DF2-9FD1-D0C1F857031B}" srcOrd="2" destOrd="0" presId="urn:microsoft.com/office/officeart/2005/8/layout/process4"/>
    <dgm:cxn modelId="{4D37A8A1-A796-4FCC-8520-36DFA2777FEB}" type="presParOf" srcId="{474290CA-FE85-4DF2-9FD1-D0C1F857031B}" destId="{FA07B2A3-E414-44CA-BC36-4F8455ECD343}" srcOrd="0" destOrd="0" presId="urn:microsoft.com/office/officeart/2005/8/layout/process4"/>
    <dgm:cxn modelId="{CCC14286-DFEF-427D-9AB3-929D98679A65}" type="presParOf" srcId="{474290CA-FE85-4DF2-9FD1-D0C1F857031B}" destId="{A450E0B4-4BB8-427C-BEA9-51A493CB0477}" srcOrd="1" destOrd="0" presId="urn:microsoft.com/office/officeart/2005/8/layout/process4"/>
    <dgm:cxn modelId="{ADEEC0B3-350D-44E3-8A48-D58CBA9E472C}" type="presParOf" srcId="{474290CA-FE85-4DF2-9FD1-D0C1F857031B}" destId="{54C500F7-D2F3-4632-A031-A37D04EC01BC}" srcOrd="2" destOrd="0" presId="urn:microsoft.com/office/officeart/2005/8/layout/process4"/>
    <dgm:cxn modelId="{7EF406B5-F3AC-4131-B136-2957AE6E9ACF}" type="presParOf" srcId="{54C500F7-D2F3-4632-A031-A37D04EC01BC}" destId="{0AED8CB2-E588-44C0-A928-38D4F4BC390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3312428-1D12-4619-91BD-E8F11C24BB4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34A0161-E891-40A9-995C-509B41457FE9}">
      <dgm:prSet/>
      <dgm:spPr/>
      <dgm:t>
        <a:bodyPr/>
        <a:lstStyle/>
        <a:p>
          <a:pPr>
            <a:lnSpc>
              <a:spcPct val="100000"/>
            </a:lnSpc>
          </a:pPr>
          <a:r>
            <a:rPr lang="en-US" dirty="0"/>
            <a:t>Wundt sought to conceptualize the importance of psychological perception and recognition.</a:t>
          </a:r>
        </a:p>
      </dgm:t>
    </dgm:pt>
    <dgm:pt modelId="{81CEB903-5EE5-4332-A84E-BF6456E02FF7}" type="parTrans" cxnId="{81AE45E8-2486-4031-B718-1DC3C232E04F}">
      <dgm:prSet/>
      <dgm:spPr/>
      <dgm:t>
        <a:bodyPr/>
        <a:lstStyle/>
        <a:p>
          <a:endParaRPr lang="en-US"/>
        </a:p>
      </dgm:t>
    </dgm:pt>
    <dgm:pt modelId="{C15FD6E1-C968-4C81-835D-F472A7016309}" type="sibTrans" cxnId="{81AE45E8-2486-4031-B718-1DC3C232E04F}">
      <dgm:prSet/>
      <dgm:spPr/>
      <dgm:t>
        <a:bodyPr/>
        <a:lstStyle/>
        <a:p>
          <a:pPr>
            <a:lnSpc>
              <a:spcPct val="100000"/>
            </a:lnSpc>
          </a:pPr>
          <a:endParaRPr lang="en-US"/>
        </a:p>
      </dgm:t>
    </dgm:pt>
    <dgm:pt modelId="{C44BE5E6-AED0-4DE1-9E24-C44137E8DBE9}">
      <dgm:prSet custT="1"/>
      <dgm:spPr/>
      <dgm:t>
        <a:bodyPr/>
        <a:lstStyle/>
        <a:p>
          <a:pPr>
            <a:lnSpc>
              <a:spcPct val="100000"/>
            </a:lnSpc>
          </a:pPr>
          <a:r>
            <a:rPr lang="en-US" sz="1800" dirty="0"/>
            <a:t>Wundt focused on evaluating the “higher mental processes” among individuals.</a:t>
          </a:r>
        </a:p>
      </dgm:t>
    </dgm:pt>
    <dgm:pt modelId="{324816F6-BBBB-43E2-8C8A-999BC22BCC4F}" type="parTrans" cxnId="{4491EC4C-AF49-43B2-AD50-6C0766755D36}">
      <dgm:prSet/>
      <dgm:spPr/>
      <dgm:t>
        <a:bodyPr/>
        <a:lstStyle/>
        <a:p>
          <a:endParaRPr lang="en-US"/>
        </a:p>
      </dgm:t>
    </dgm:pt>
    <dgm:pt modelId="{5B06C50D-2F88-4DC2-98B0-E19B7DFFAFE1}" type="sibTrans" cxnId="{4491EC4C-AF49-43B2-AD50-6C0766755D36}">
      <dgm:prSet/>
      <dgm:spPr/>
      <dgm:t>
        <a:bodyPr/>
        <a:lstStyle/>
        <a:p>
          <a:pPr>
            <a:lnSpc>
              <a:spcPct val="100000"/>
            </a:lnSpc>
          </a:pPr>
          <a:endParaRPr lang="en-US"/>
        </a:p>
      </dgm:t>
    </dgm:pt>
    <dgm:pt modelId="{47ACDC53-1FA7-4CD2-958F-39D6F7B98879}">
      <dgm:prSet custT="1"/>
      <dgm:spPr/>
      <dgm:t>
        <a:bodyPr/>
        <a:lstStyle/>
        <a:p>
          <a:pPr>
            <a:lnSpc>
              <a:spcPct val="100000"/>
            </a:lnSpc>
          </a:pPr>
          <a:r>
            <a:rPr lang="en-US" sz="1800" dirty="0"/>
            <a:t>Moral Development Branch</a:t>
          </a:r>
        </a:p>
      </dgm:t>
    </dgm:pt>
    <dgm:pt modelId="{D2F3EB98-69B7-47E2-BCD2-A68175A984B4}" type="parTrans" cxnId="{39479E2D-AF6D-4894-8A74-80936D2DA669}">
      <dgm:prSet/>
      <dgm:spPr/>
      <dgm:t>
        <a:bodyPr/>
        <a:lstStyle/>
        <a:p>
          <a:endParaRPr lang="en-US"/>
        </a:p>
      </dgm:t>
    </dgm:pt>
    <dgm:pt modelId="{57892A2B-1E7C-47E3-97FC-B89234A6784E}" type="sibTrans" cxnId="{39479E2D-AF6D-4894-8A74-80936D2DA669}">
      <dgm:prSet/>
      <dgm:spPr/>
      <dgm:t>
        <a:bodyPr/>
        <a:lstStyle/>
        <a:p>
          <a:pPr>
            <a:lnSpc>
              <a:spcPct val="100000"/>
            </a:lnSpc>
          </a:pPr>
          <a:endParaRPr lang="en-US"/>
        </a:p>
      </dgm:t>
    </dgm:pt>
    <dgm:pt modelId="{3E5BA1AA-9ED1-4DE1-A8AB-A0EE3061E884}">
      <dgm:prSet custT="1"/>
      <dgm:spPr/>
      <dgm:t>
        <a:bodyPr/>
        <a:lstStyle/>
        <a:p>
          <a:pPr>
            <a:lnSpc>
              <a:spcPct val="100000"/>
            </a:lnSpc>
          </a:pPr>
          <a:r>
            <a:rPr lang="en-US" sz="1800" dirty="0"/>
            <a:t>Information Processing</a:t>
          </a:r>
        </a:p>
      </dgm:t>
    </dgm:pt>
    <dgm:pt modelId="{B35FEA05-6BF1-45DF-9782-17266EDB51CE}" type="parTrans" cxnId="{D7799CF7-16BB-426B-9504-9406847FCD22}">
      <dgm:prSet/>
      <dgm:spPr/>
      <dgm:t>
        <a:bodyPr/>
        <a:lstStyle/>
        <a:p>
          <a:endParaRPr lang="en-US"/>
        </a:p>
      </dgm:t>
    </dgm:pt>
    <dgm:pt modelId="{A959C6A0-A706-4796-8ACA-213F9409CA70}" type="sibTrans" cxnId="{D7799CF7-16BB-426B-9504-9406847FCD22}">
      <dgm:prSet/>
      <dgm:spPr/>
      <dgm:t>
        <a:bodyPr/>
        <a:lstStyle/>
        <a:p>
          <a:endParaRPr lang="en-US"/>
        </a:p>
      </dgm:t>
    </dgm:pt>
    <dgm:pt modelId="{ABE32FEF-E82C-4245-8210-949BCCC25CBD}" type="pres">
      <dgm:prSet presAssocID="{03312428-1D12-4619-91BD-E8F11C24BB47}" presName="root" presStyleCnt="0">
        <dgm:presLayoutVars>
          <dgm:dir/>
          <dgm:resizeHandles val="exact"/>
        </dgm:presLayoutVars>
      </dgm:prSet>
      <dgm:spPr/>
    </dgm:pt>
    <dgm:pt modelId="{77861A19-B433-49ED-A476-71EDA9FFFEB0}" type="pres">
      <dgm:prSet presAssocID="{03312428-1D12-4619-91BD-E8F11C24BB47}" presName="container" presStyleCnt="0">
        <dgm:presLayoutVars>
          <dgm:dir/>
          <dgm:resizeHandles val="exact"/>
        </dgm:presLayoutVars>
      </dgm:prSet>
      <dgm:spPr/>
    </dgm:pt>
    <dgm:pt modelId="{CA8DBFF6-DE32-4DE6-A86E-3B24BBB5EDD1}" type="pres">
      <dgm:prSet presAssocID="{134A0161-E891-40A9-995C-509B41457FE9}" presName="compNode" presStyleCnt="0"/>
      <dgm:spPr/>
    </dgm:pt>
    <dgm:pt modelId="{18B800F3-7587-4FB2-8710-0F16030A381F}" type="pres">
      <dgm:prSet presAssocID="{134A0161-E891-40A9-995C-509B41457FE9}" presName="iconBgRect" presStyleLbl="bgShp" presStyleIdx="0" presStyleCnt="4"/>
      <dgm:spPr/>
    </dgm:pt>
    <dgm:pt modelId="{5A574EAD-026F-47B2-BD69-F2059E085DF4}" type="pres">
      <dgm:prSet presAssocID="{134A0161-E891-40A9-995C-509B41457F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FFB09083-7F4B-4EA2-9295-B03DB5EE03B6}" type="pres">
      <dgm:prSet presAssocID="{134A0161-E891-40A9-995C-509B41457FE9}" presName="spaceRect" presStyleCnt="0"/>
      <dgm:spPr/>
    </dgm:pt>
    <dgm:pt modelId="{3410BAEE-5FA6-4607-9BE1-DDD328B24284}" type="pres">
      <dgm:prSet presAssocID="{134A0161-E891-40A9-995C-509B41457FE9}" presName="textRect" presStyleLbl="revTx" presStyleIdx="0" presStyleCnt="4" custScaleY="177046">
        <dgm:presLayoutVars>
          <dgm:chMax val="1"/>
          <dgm:chPref val="1"/>
        </dgm:presLayoutVars>
      </dgm:prSet>
      <dgm:spPr/>
    </dgm:pt>
    <dgm:pt modelId="{9E0EFB74-24CC-456C-9F5C-4D5A55024FD1}" type="pres">
      <dgm:prSet presAssocID="{C15FD6E1-C968-4C81-835D-F472A7016309}" presName="sibTrans" presStyleLbl="sibTrans2D1" presStyleIdx="0" presStyleCnt="0"/>
      <dgm:spPr/>
    </dgm:pt>
    <dgm:pt modelId="{29E9C1D8-3F98-4E51-A3EA-E52936D8D87F}" type="pres">
      <dgm:prSet presAssocID="{C44BE5E6-AED0-4DE1-9E24-C44137E8DBE9}" presName="compNode" presStyleCnt="0"/>
      <dgm:spPr/>
    </dgm:pt>
    <dgm:pt modelId="{BAA9F0AA-EC76-474F-B7C7-58285CB15044}" type="pres">
      <dgm:prSet presAssocID="{C44BE5E6-AED0-4DE1-9E24-C44137E8DBE9}" presName="iconBgRect" presStyleLbl="bgShp" presStyleIdx="1" presStyleCnt="4"/>
      <dgm:spPr/>
    </dgm:pt>
    <dgm:pt modelId="{5F6EA0AA-DBDA-4F74-A504-893ABEAF58F4}" type="pres">
      <dgm:prSet presAssocID="{C44BE5E6-AED0-4DE1-9E24-C44137E8DB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E19A8B49-1521-4CAF-8B6B-A78EE530CEE0}" type="pres">
      <dgm:prSet presAssocID="{C44BE5E6-AED0-4DE1-9E24-C44137E8DBE9}" presName="spaceRect" presStyleCnt="0"/>
      <dgm:spPr/>
    </dgm:pt>
    <dgm:pt modelId="{3FE35596-DD60-4BB0-9CCF-DCB524B341FF}" type="pres">
      <dgm:prSet presAssocID="{C44BE5E6-AED0-4DE1-9E24-C44137E8DBE9}" presName="textRect" presStyleLbl="revTx" presStyleIdx="1" presStyleCnt="4" custScaleY="177046">
        <dgm:presLayoutVars>
          <dgm:chMax val="1"/>
          <dgm:chPref val="1"/>
        </dgm:presLayoutVars>
      </dgm:prSet>
      <dgm:spPr/>
    </dgm:pt>
    <dgm:pt modelId="{B195F7BB-1492-484B-91CE-BCB938F45022}" type="pres">
      <dgm:prSet presAssocID="{5B06C50D-2F88-4DC2-98B0-E19B7DFFAFE1}" presName="sibTrans" presStyleLbl="sibTrans2D1" presStyleIdx="0" presStyleCnt="0"/>
      <dgm:spPr/>
    </dgm:pt>
    <dgm:pt modelId="{EBC0AF74-BD90-4545-B9CA-425033606AEC}" type="pres">
      <dgm:prSet presAssocID="{47ACDC53-1FA7-4CD2-958F-39D6F7B98879}" presName="compNode" presStyleCnt="0"/>
      <dgm:spPr/>
    </dgm:pt>
    <dgm:pt modelId="{59C377FE-311C-4792-B4A7-F0D517BB7C34}" type="pres">
      <dgm:prSet presAssocID="{47ACDC53-1FA7-4CD2-958F-39D6F7B98879}" presName="iconBgRect" presStyleLbl="bgShp" presStyleIdx="2" presStyleCnt="4"/>
      <dgm:spPr/>
    </dgm:pt>
    <dgm:pt modelId="{ACF2505A-FD20-4948-8DEB-AEE9957312B5}" type="pres">
      <dgm:prSet presAssocID="{47ACDC53-1FA7-4CD2-958F-39D6F7B988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E43ECA9A-C3DE-4D1D-A3DB-07B0A3FAFAF8}" type="pres">
      <dgm:prSet presAssocID="{47ACDC53-1FA7-4CD2-958F-39D6F7B98879}" presName="spaceRect" presStyleCnt="0"/>
      <dgm:spPr/>
    </dgm:pt>
    <dgm:pt modelId="{1FE6F88C-A4BE-4F92-989C-3F61D5D0E118}" type="pres">
      <dgm:prSet presAssocID="{47ACDC53-1FA7-4CD2-958F-39D6F7B98879}" presName="textRect" presStyleLbl="revTx" presStyleIdx="2" presStyleCnt="4" custScaleY="113899">
        <dgm:presLayoutVars>
          <dgm:chMax val="1"/>
          <dgm:chPref val="1"/>
        </dgm:presLayoutVars>
      </dgm:prSet>
      <dgm:spPr/>
    </dgm:pt>
    <dgm:pt modelId="{9503461F-8C9D-4055-B551-8CCE9550039E}" type="pres">
      <dgm:prSet presAssocID="{57892A2B-1E7C-47E3-97FC-B89234A6784E}" presName="sibTrans" presStyleLbl="sibTrans2D1" presStyleIdx="0" presStyleCnt="0"/>
      <dgm:spPr/>
    </dgm:pt>
    <dgm:pt modelId="{3F0EC0D3-027B-4857-BFA6-018B785CEEAE}" type="pres">
      <dgm:prSet presAssocID="{3E5BA1AA-9ED1-4DE1-A8AB-A0EE3061E884}" presName="compNode" presStyleCnt="0"/>
      <dgm:spPr/>
    </dgm:pt>
    <dgm:pt modelId="{0814F066-1DC0-4499-8983-E2CBB4778951}" type="pres">
      <dgm:prSet presAssocID="{3E5BA1AA-9ED1-4DE1-A8AB-A0EE3061E884}" presName="iconBgRect" presStyleLbl="bgShp" presStyleIdx="3" presStyleCnt="4"/>
      <dgm:spPr/>
    </dgm:pt>
    <dgm:pt modelId="{21F676BA-D6A3-41F9-8576-2FEB59561BE8}" type="pres">
      <dgm:prSet presAssocID="{3E5BA1AA-9ED1-4DE1-A8AB-A0EE3061E8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CAA6E7DC-57ED-42E1-A3EE-B8BD69F16187}" type="pres">
      <dgm:prSet presAssocID="{3E5BA1AA-9ED1-4DE1-A8AB-A0EE3061E884}" presName="spaceRect" presStyleCnt="0"/>
      <dgm:spPr/>
    </dgm:pt>
    <dgm:pt modelId="{552F50AD-7B8F-4C92-8DB1-5268F6E06C60}" type="pres">
      <dgm:prSet presAssocID="{3E5BA1AA-9ED1-4DE1-A8AB-A0EE3061E884}" presName="textRect" presStyleLbl="revTx" presStyleIdx="3" presStyleCnt="4">
        <dgm:presLayoutVars>
          <dgm:chMax val="1"/>
          <dgm:chPref val="1"/>
        </dgm:presLayoutVars>
      </dgm:prSet>
      <dgm:spPr/>
    </dgm:pt>
  </dgm:ptLst>
  <dgm:cxnLst>
    <dgm:cxn modelId="{BD338B09-DCA9-4F78-806C-EC79CA0857EB}" type="presOf" srcId="{134A0161-E891-40A9-995C-509B41457FE9}" destId="{3410BAEE-5FA6-4607-9BE1-DDD328B24284}" srcOrd="0" destOrd="0" presId="urn:microsoft.com/office/officeart/2018/2/layout/IconCircleList"/>
    <dgm:cxn modelId="{29D36A29-2CA9-4913-937A-110D2B9EF9BA}" type="presOf" srcId="{3E5BA1AA-9ED1-4DE1-A8AB-A0EE3061E884}" destId="{552F50AD-7B8F-4C92-8DB1-5268F6E06C60}" srcOrd="0" destOrd="0" presId="urn:microsoft.com/office/officeart/2018/2/layout/IconCircleList"/>
    <dgm:cxn modelId="{39479E2D-AF6D-4894-8A74-80936D2DA669}" srcId="{03312428-1D12-4619-91BD-E8F11C24BB47}" destId="{47ACDC53-1FA7-4CD2-958F-39D6F7B98879}" srcOrd="2" destOrd="0" parTransId="{D2F3EB98-69B7-47E2-BCD2-A68175A984B4}" sibTransId="{57892A2B-1E7C-47E3-97FC-B89234A6784E}"/>
    <dgm:cxn modelId="{B1145548-BDD0-4480-9AD2-EEB68F7F714A}" type="presOf" srcId="{C44BE5E6-AED0-4DE1-9E24-C44137E8DBE9}" destId="{3FE35596-DD60-4BB0-9CCF-DCB524B341FF}" srcOrd="0" destOrd="0" presId="urn:microsoft.com/office/officeart/2018/2/layout/IconCircleList"/>
    <dgm:cxn modelId="{4491EC4C-AF49-43B2-AD50-6C0766755D36}" srcId="{03312428-1D12-4619-91BD-E8F11C24BB47}" destId="{C44BE5E6-AED0-4DE1-9E24-C44137E8DBE9}" srcOrd="1" destOrd="0" parTransId="{324816F6-BBBB-43E2-8C8A-999BC22BCC4F}" sibTransId="{5B06C50D-2F88-4DC2-98B0-E19B7DFFAFE1}"/>
    <dgm:cxn modelId="{BE049672-1AE7-4518-B4E9-C69564F541A8}" type="presOf" srcId="{C15FD6E1-C968-4C81-835D-F472A7016309}" destId="{9E0EFB74-24CC-456C-9F5C-4D5A55024FD1}" srcOrd="0" destOrd="0" presId="urn:microsoft.com/office/officeart/2018/2/layout/IconCircleList"/>
    <dgm:cxn modelId="{A36574CA-698E-4670-8558-88E77E7B8FBB}" type="presOf" srcId="{03312428-1D12-4619-91BD-E8F11C24BB47}" destId="{ABE32FEF-E82C-4245-8210-949BCCC25CBD}" srcOrd="0" destOrd="0" presId="urn:microsoft.com/office/officeart/2018/2/layout/IconCircleList"/>
    <dgm:cxn modelId="{A01DB4DD-A109-4B31-B660-8C5B36407610}" type="presOf" srcId="{5B06C50D-2F88-4DC2-98B0-E19B7DFFAFE1}" destId="{B195F7BB-1492-484B-91CE-BCB938F45022}" srcOrd="0" destOrd="0" presId="urn:microsoft.com/office/officeart/2018/2/layout/IconCircleList"/>
    <dgm:cxn modelId="{C4F4C3E7-E4C8-4865-BDFC-ACC603467BEB}" type="presOf" srcId="{57892A2B-1E7C-47E3-97FC-B89234A6784E}" destId="{9503461F-8C9D-4055-B551-8CCE9550039E}" srcOrd="0" destOrd="0" presId="urn:microsoft.com/office/officeart/2018/2/layout/IconCircleList"/>
    <dgm:cxn modelId="{81AE45E8-2486-4031-B718-1DC3C232E04F}" srcId="{03312428-1D12-4619-91BD-E8F11C24BB47}" destId="{134A0161-E891-40A9-995C-509B41457FE9}" srcOrd="0" destOrd="0" parTransId="{81CEB903-5EE5-4332-A84E-BF6456E02FF7}" sibTransId="{C15FD6E1-C968-4C81-835D-F472A7016309}"/>
    <dgm:cxn modelId="{DF5280F4-3DDA-4DDA-807A-D3F3D118492F}" type="presOf" srcId="{47ACDC53-1FA7-4CD2-958F-39D6F7B98879}" destId="{1FE6F88C-A4BE-4F92-989C-3F61D5D0E118}" srcOrd="0" destOrd="0" presId="urn:microsoft.com/office/officeart/2018/2/layout/IconCircleList"/>
    <dgm:cxn modelId="{D7799CF7-16BB-426B-9504-9406847FCD22}" srcId="{03312428-1D12-4619-91BD-E8F11C24BB47}" destId="{3E5BA1AA-9ED1-4DE1-A8AB-A0EE3061E884}" srcOrd="3" destOrd="0" parTransId="{B35FEA05-6BF1-45DF-9782-17266EDB51CE}" sibTransId="{A959C6A0-A706-4796-8ACA-213F9409CA70}"/>
    <dgm:cxn modelId="{A1D85DA2-497A-4547-A669-AB4864EDC86B}" type="presParOf" srcId="{ABE32FEF-E82C-4245-8210-949BCCC25CBD}" destId="{77861A19-B433-49ED-A476-71EDA9FFFEB0}" srcOrd="0" destOrd="0" presId="urn:microsoft.com/office/officeart/2018/2/layout/IconCircleList"/>
    <dgm:cxn modelId="{D61E9858-70CA-46C7-99CE-36B00490B482}" type="presParOf" srcId="{77861A19-B433-49ED-A476-71EDA9FFFEB0}" destId="{CA8DBFF6-DE32-4DE6-A86E-3B24BBB5EDD1}" srcOrd="0" destOrd="0" presId="urn:microsoft.com/office/officeart/2018/2/layout/IconCircleList"/>
    <dgm:cxn modelId="{330B7E4C-2A2E-4CC4-A76E-68C22B27C4E2}" type="presParOf" srcId="{CA8DBFF6-DE32-4DE6-A86E-3B24BBB5EDD1}" destId="{18B800F3-7587-4FB2-8710-0F16030A381F}" srcOrd="0" destOrd="0" presId="urn:microsoft.com/office/officeart/2018/2/layout/IconCircleList"/>
    <dgm:cxn modelId="{8A9B80E4-2718-46A4-99DC-09A36F160056}" type="presParOf" srcId="{CA8DBFF6-DE32-4DE6-A86E-3B24BBB5EDD1}" destId="{5A574EAD-026F-47B2-BD69-F2059E085DF4}" srcOrd="1" destOrd="0" presId="urn:microsoft.com/office/officeart/2018/2/layout/IconCircleList"/>
    <dgm:cxn modelId="{BD0A16A3-EFAD-4C01-9E1A-640DBBCB101D}" type="presParOf" srcId="{CA8DBFF6-DE32-4DE6-A86E-3B24BBB5EDD1}" destId="{FFB09083-7F4B-4EA2-9295-B03DB5EE03B6}" srcOrd="2" destOrd="0" presId="urn:microsoft.com/office/officeart/2018/2/layout/IconCircleList"/>
    <dgm:cxn modelId="{5A3EC366-4BBC-430C-BFEE-A3022D8D32CE}" type="presParOf" srcId="{CA8DBFF6-DE32-4DE6-A86E-3B24BBB5EDD1}" destId="{3410BAEE-5FA6-4607-9BE1-DDD328B24284}" srcOrd="3" destOrd="0" presId="urn:microsoft.com/office/officeart/2018/2/layout/IconCircleList"/>
    <dgm:cxn modelId="{143B3888-4239-4C7A-BDE4-C5EB0742B337}" type="presParOf" srcId="{77861A19-B433-49ED-A476-71EDA9FFFEB0}" destId="{9E0EFB74-24CC-456C-9F5C-4D5A55024FD1}" srcOrd="1" destOrd="0" presId="urn:microsoft.com/office/officeart/2018/2/layout/IconCircleList"/>
    <dgm:cxn modelId="{D8A6D28C-607E-43D3-8289-477E3DA5BC1F}" type="presParOf" srcId="{77861A19-B433-49ED-A476-71EDA9FFFEB0}" destId="{29E9C1D8-3F98-4E51-A3EA-E52936D8D87F}" srcOrd="2" destOrd="0" presId="urn:microsoft.com/office/officeart/2018/2/layout/IconCircleList"/>
    <dgm:cxn modelId="{D9133F1A-8C2F-4036-AB7F-F0E8A60D03F6}" type="presParOf" srcId="{29E9C1D8-3F98-4E51-A3EA-E52936D8D87F}" destId="{BAA9F0AA-EC76-474F-B7C7-58285CB15044}" srcOrd="0" destOrd="0" presId="urn:microsoft.com/office/officeart/2018/2/layout/IconCircleList"/>
    <dgm:cxn modelId="{AD189D18-5ED5-49C1-986C-7A68AC68A1BF}" type="presParOf" srcId="{29E9C1D8-3F98-4E51-A3EA-E52936D8D87F}" destId="{5F6EA0AA-DBDA-4F74-A504-893ABEAF58F4}" srcOrd="1" destOrd="0" presId="urn:microsoft.com/office/officeart/2018/2/layout/IconCircleList"/>
    <dgm:cxn modelId="{94249516-A8ED-4D1B-A0AA-F931FA463E7C}" type="presParOf" srcId="{29E9C1D8-3F98-4E51-A3EA-E52936D8D87F}" destId="{E19A8B49-1521-4CAF-8B6B-A78EE530CEE0}" srcOrd="2" destOrd="0" presId="urn:microsoft.com/office/officeart/2018/2/layout/IconCircleList"/>
    <dgm:cxn modelId="{970530CF-22BD-44CF-A1EA-E1387024B2A4}" type="presParOf" srcId="{29E9C1D8-3F98-4E51-A3EA-E52936D8D87F}" destId="{3FE35596-DD60-4BB0-9CCF-DCB524B341FF}" srcOrd="3" destOrd="0" presId="urn:microsoft.com/office/officeart/2018/2/layout/IconCircleList"/>
    <dgm:cxn modelId="{A0D841E9-07C3-4C2F-B8AA-3DFBEB897ABF}" type="presParOf" srcId="{77861A19-B433-49ED-A476-71EDA9FFFEB0}" destId="{B195F7BB-1492-484B-91CE-BCB938F45022}" srcOrd="3" destOrd="0" presId="urn:microsoft.com/office/officeart/2018/2/layout/IconCircleList"/>
    <dgm:cxn modelId="{21CC61D8-4289-44E2-894E-41A2CE280C38}" type="presParOf" srcId="{77861A19-B433-49ED-A476-71EDA9FFFEB0}" destId="{EBC0AF74-BD90-4545-B9CA-425033606AEC}" srcOrd="4" destOrd="0" presId="urn:microsoft.com/office/officeart/2018/2/layout/IconCircleList"/>
    <dgm:cxn modelId="{1FE4A7A3-935E-4EC1-A36F-229B48D72BE1}" type="presParOf" srcId="{EBC0AF74-BD90-4545-B9CA-425033606AEC}" destId="{59C377FE-311C-4792-B4A7-F0D517BB7C34}" srcOrd="0" destOrd="0" presId="urn:microsoft.com/office/officeart/2018/2/layout/IconCircleList"/>
    <dgm:cxn modelId="{D1C63AEC-9003-417E-ADC6-583A9CD7C423}" type="presParOf" srcId="{EBC0AF74-BD90-4545-B9CA-425033606AEC}" destId="{ACF2505A-FD20-4948-8DEB-AEE9957312B5}" srcOrd="1" destOrd="0" presId="urn:microsoft.com/office/officeart/2018/2/layout/IconCircleList"/>
    <dgm:cxn modelId="{3E66E2F5-3406-4803-853D-1EC628EF422C}" type="presParOf" srcId="{EBC0AF74-BD90-4545-B9CA-425033606AEC}" destId="{E43ECA9A-C3DE-4D1D-A3DB-07B0A3FAFAF8}" srcOrd="2" destOrd="0" presId="urn:microsoft.com/office/officeart/2018/2/layout/IconCircleList"/>
    <dgm:cxn modelId="{9EF92CF4-FB55-4580-B220-CF751047B903}" type="presParOf" srcId="{EBC0AF74-BD90-4545-B9CA-425033606AEC}" destId="{1FE6F88C-A4BE-4F92-989C-3F61D5D0E118}" srcOrd="3" destOrd="0" presId="urn:microsoft.com/office/officeart/2018/2/layout/IconCircleList"/>
    <dgm:cxn modelId="{84BCCCFF-EE6D-4637-8943-6219C7542AC4}" type="presParOf" srcId="{77861A19-B433-49ED-A476-71EDA9FFFEB0}" destId="{9503461F-8C9D-4055-B551-8CCE9550039E}" srcOrd="5" destOrd="0" presId="urn:microsoft.com/office/officeart/2018/2/layout/IconCircleList"/>
    <dgm:cxn modelId="{368E788A-33CE-4B0D-B78F-F18C0CBD604B}" type="presParOf" srcId="{77861A19-B433-49ED-A476-71EDA9FFFEB0}" destId="{3F0EC0D3-027B-4857-BFA6-018B785CEEAE}" srcOrd="6" destOrd="0" presId="urn:microsoft.com/office/officeart/2018/2/layout/IconCircleList"/>
    <dgm:cxn modelId="{E147EF4E-0679-4CB8-9A4B-FD79F08812F4}" type="presParOf" srcId="{3F0EC0D3-027B-4857-BFA6-018B785CEEAE}" destId="{0814F066-1DC0-4499-8983-E2CBB4778951}" srcOrd="0" destOrd="0" presId="urn:microsoft.com/office/officeart/2018/2/layout/IconCircleList"/>
    <dgm:cxn modelId="{43580F67-0F60-4D17-B5F2-C4C796696FE0}" type="presParOf" srcId="{3F0EC0D3-027B-4857-BFA6-018B785CEEAE}" destId="{21F676BA-D6A3-41F9-8576-2FEB59561BE8}" srcOrd="1" destOrd="0" presId="urn:microsoft.com/office/officeart/2018/2/layout/IconCircleList"/>
    <dgm:cxn modelId="{8236F03D-F567-4F1E-BEA8-FA93D16CBDFB}" type="presParOf" srcId="{3F0EC0D3-027B-4857-BFA6-018B785CEEAE}" destId="{CAA6E7DC-57ED-42E1-A3EE-B8BD69F16187}" srcOrd="2" destOrd="0" presId="urn:microsoft.com/office/officeart/2018/2/layout/IconCircleList"/>
    <dgm:cxn modelId="{383CF045-E240-4885-A22D-422C4C879537}" type="presParOf" srcId="{3F0EC0D3-027B-4857-BFA6-018B785CEEAE}" destId="{552F50AD-7B8F-4C92-8DB1-5268F6E06C6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4256E86-0147-435E-AF11-6617D71B862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C867A64-AB10-4F7C-956E-02F5FCC125AE}">
      <dgm:prSet/>
      <dgm:spPr/>
      <dgm:t>
        <a:bodyPr/>
        <a:lstStyle/>
        <a:p>
          <a:r>
            <a:rPr lang="en-US"/>
            <a:t>Antisocial</a:t>
          </a:r>
        </a:p>
      </dgm:t>
    </dgm:pt>
    <dgm:pt modelId="{657C4E46-7240-49C7-918E-DA463CBBF9FD}" type="parTrans" cxnId="{D39A1286-BC7C-4E87-AFA5-F70891C7BE6B}">
      <dgm:prSet/>
      <dgm:spPr/>
      <dgm:t>
        <a:bodyPr/>
        <a:lstStyle/>
        <a:p>
          <a:endParaRPr lang="en-US"/>
        </a:p>
      </dgm:t>
    </dgm:pt>
    <dgm:pt modelId="{C20ED136-9EE7-488A-9A13-09D3AFD6AB61}" type="sibTrans" cxnId="{D39A1286-BC7C-4E87-AFA5-F70891C7BE6B}">
      <dgm:prSet/>
      <dgm:spPr/>
      <dgm:t>
        <a:bodyPr/>
        <a:lstStyle/>
        <a:p>
          <a:endParaRPr lang="en-US"/>
        </a:p>
      </dgm:t>
    </dgm:pt>
    <dgm:pt modelId="{10344E3F-9423-43B7-86B2-4071711E628E}">
      <dgm:prSet/>
      <dgm:spPr/>
      <dgm:t>
        <a:bodyPr/>
        <a:lstStyle/>
        <a:p>
          <a:r>
            <a:rPr lang="en-US" dirty="0"/>
            <a:t>Charm</a:t>
          </a:r>
        </a:p>
      </dgm:t>
    </dgm:pt>
    <dgm:pt modelId="{6795A40B-5AA4-4074-8808-FE77351C07CB}" type="sibTrans" cxnId="{3DE8785C-ECE5-4286-8DB4-1F52E1C80261}">
      <dgm:prSet/>
      <dgm:spPr/>
      <dgm:t>
        <a:bodyPr/>
        <a:lstStyle/>
        <a:p>
          <a:endParaRPr lang="en-US"/>
        </a:p>
      </dgm:t>
    </dgm:pt>
    <dgm:pt modelId="{D1D620B7-1981-4DAE-BB99-670E62950675}" type="parTrans" cxnId="{3DE8785C-ECE5-4286-8DB4-1F52E1C80261}">
      <dgm:prSet/>
      <dgm:spPr/>
      <dgm:t>
        <a:bodyPr/>
        <a:lstStyle/>
        <a:p>
          <a:endParaRPr lang="en-US"/>
        </a:p>
      </dgm:t>
    </dgm:pt>
    <dgm:pt modelId="{24BD57C8-F802-4995-A331-B88E55525522}">
      <dgm:prSet/>
      <dgm:spPr/>
      <dgm:t>
        <a:bodyPr/>
        <a:lstStyle/>
        <a:p>
          <a:r>
            <a:rPr lang="en-US" dirty="0"/>
            <a:t>No Guilt</a:t>
          </a:r>
        </a:p>
      </dgm:t>
    </dgm:pt>
    <dgm:pt modelId="{47B4D355-EAC3-498A-BDB9-8BD47DCBAC62}" type="sibTrans" cxnId="{AF71D7CE-7B9B-4DF9-9227-4EAAD9BBB6A4}">
      <dgm:prSet/>
      <dgm:spPr/>
      <dgm:t>
        <a:bodyPr/>
        <a:lstStyle/>
        <a:p>
          <a:endParaRPr lang="en-US"/>
        </a:p>
      </dgm:t>
    </dgm:pt>
    <dgm:pt modelId="{D325F4A2-5B22-469D-B6F2-AF53C3C71B02}" type="parTrans" cxnId="{AF71D7CE-7B9B-4DF9-9227-4EAAD9BBB6A4}">
      <dgm:prSet/>
      <dgm:spPr/>
      <dgm:t>
        <a:bodyPr/>
        <a:lstStyle/>
        <a:p>
          <a:endParaRPr lang="en-US"/>
        </a:p>
      </dgm:t>
    </dgm:pt>
    <dgm:pt modelId="{F04AA960-80C3-4FF9-84CA-2456A2A80B0A}">
      <dgm:prSet/>
      <dgm:spPr/>
      <dgm:t>
        <a:bodyPr/>
        <a:lstStyle/>
        <a:p>
          <a:r>
            <a:rPr lang="en-US" dirty="0"/>
            <a:t>High IQ</a:t>
          </a:r>
        </a:p>
      </dgm:t>
    </dgm:pt>
    <dgm:pt modelId="{956913F7-7D18-41EE-B894-84BC92744876}" type="parTrans" cxnId="{A1B2CAEA-BDCE-4DF1-B75A-64685852AA2A}">
      <dgm:prSet/>
      <dgm:spPr/>
      <dgm:t>
        <a:bodyPr/>
        <a:lstStyle/>
        <a:p>
          <a:endParaRPr lang="en-US"/>
        </a:p>
      </dgm:t>
    </dgm:pt>
    <dgm:pt modelId="{CEBCC1CC-DC6B-4660-BDA8-5A09A6EEAD99}" type="sibTrans" cxnId="{A1B2CAEA-BDCE-4DF1-B75A-64685852AA2A}">
      <dgm:prSet/>
      <dgm:spPr/>
      <dgm:t>
        <a:bodyPr/>
        <a:lstStyle/>
        <a:p>
          <a:endParaRPr lang="en-US"/>
        </a:p>
      </dgm:t>
    </dgm:pt>
    <dgm:pt modelId="{EAE248F7-2017-492C-9902-F342C8951106}">
      <dgm:prSet/>
      <dgm:spPr/>
      <dgm:t>
        <a:bodyPr/>
        <a:lstStyle/>
        <a:p>
          <a:r>
            <a:rPr lang="en-US" dirty="0"/>
            <a:t>Manipulative</a:t>
          </a:r>
        </a:p>
      </dgm:t>
    </dgm:pt>
    <dgm:pt modelId="{2750BA18-454A-41F3-89C7-2F3B970E658A}" type="parTrans" cxnId="{1CBE1106-F15D-4671-BC0E-9340FEF952F3}">
      <dgm:prSet/>
      <dgm:spPr/>
      <dgm:t>
        <a:bodyPr/>
        <a:lstStyle/>
        <a:p>
          <a:endParaRPr lang="en-US"/>
        </a:p>
      </dgm:t>
    </dgm:pt>
    <dgm:pt modelId="{05B4FD92-7954-4BB5-8582-B6BC312CAC52}" type="sibTrans" cxnId="{1CBE1106-F15D-4671-BC0E-9340FEF952F3}">
      <dgm:prSet/>
      <dgm:spPr/>
      <dgm:t>
        <a:bodyPr/>
        <a:lstStyle/>
        <a:p>
          <a:endParaRPr lang="en-US"/>
        </a:p>
      </dgm:t>
    </dgm:pt>
    <dgm:pt modelId="{D34DDCD0-C090-4FA4-BCC7-A88C02326EBA}">
      <dgm:prSet/>
      <dgm:spPr>
        <a:solidFill>
          <a:srgbClr val="FFC000"/>
        </a:solidFill>
      </dgm:spPr>
      <dgm:t>
        <a:bodyPr/>
        <a:lstStyle/>
        <a:p>
          <a:r>
            <a:rPr lang="en-US" dirty="0"/>
            <a:t>Impulsive</a:t>
          </a:r>
        </a:p>
      </dgm:t>
    </dgm:pt>
    <dgm:pt modelId="{149FC5F6-C643-4AE5-B790-40D419877C36}" type="parTrans" cxnId="{39BD71DB-C1AC-44C4-AE75-E53FD00DAEF0}">
      <dgm:prSet/>
      <dgm:spPr/>
      <dgm:t>
        <a:bodyPr/>
        <a:lstStyle/>
        <a:p>
          <a:endParaRPr lang="en-US"/>
        </a:p>
      </dgm:t>
    </dgm:pt>
    <dgm:pt modelId="{253BE3BD-1F52-41E5-86F7-9912D0C95FBE}" type="sibTrans" cxnId="{39BD71DB-C1AC-44C4-AE75-E53FD00DAEF0}">
      <dgm:prSet/>
      <dgm:spPr/>
      <dgm:t>
        <a:bodyPr/>
        <a:lstStyle/>
        <a:p>
          <a:endParaRPr lang="en-US"/>
        </a:p>
      </dgm:t>
    </dgm:pt>
    <dgm:pt modelId="{15E649EC-DF97-4944-8B21-A749422F5528}">
      <dgm:prSet/>
      <dgm:spPr>
        <a:solidFill>
          <a:schemeClr val="accent6">
            <a:lumMod val="20000"/>
            <a:lumOff val="80000"/>
          </a:schemeClr>
        </a:solidFill>
      </dgm:spPr>
      <dgm:t>
        <a:bodyPr/>
        <a:lstStyle/>
        <a:p>
          <a:r>
            <a:rPr lang="en-US" dirty="0"/>
            <a:t>Ego-centric</a:t>
          </a:r>
        </a:p>
      </dgm:t>
    </dgm:pt>
    <dgm:pt modelId="{9776DF3D-45AE-4E6E-843B-B7681678A429}" type="parTrans" cxnId="{E34CEA96-C135-453A-ABFE-B1D738DF6FCE}">
      <dgm:prSet/>
      <dgm:spPr/>
      <dgm:t>
        <a:bodyPr/>
        <a:lstStyle/>
        <a:p>
          <a:endParaRPr lang="en-US"/>
        </a:p>
      </dgm:t>
    </dgm:pt>
    <dgm:pt modelId="{3142FCD0-FAC1-4965-8812-BBC6F472A277}" type="sibTrans" cxnId="{E34CEA96-C135-453A-ABFE-B1D738DF6FCE}">
      <dgm:prSet/>
      <dgm:spPr/>
      <dgm:t>
        <a:bodyPr/>
        <a:lstStyle/>
        <a:p>
          <a:endParaRPr lang="en-US"/>
        </a:p>
      </dgm:t>
    </dgm:pt>
    <dgm:pt modelId="{63B43F4D-6DF9-458D-9260-6B70E85ED02A}">
      <dgm:prSet/>
      <dgm:spPr>
        <a:solidFill>
          <a:schemeClr val="tx2">
            <a:lumMod val="60000"/>
            <a:lumOff val="40000"/>
          </a:schemeClr>
        </a:solidFill>
      </dgm:spPr>
      <dgm:t>
        <a:bodyPr/>
        <a:lstStyle/>
        <a:p>
          <a:r>
            <a:rPr lang="en-US" dirty="0"/>
            <a:t>Lack of Emotion</a:t>
          </a:r>
        </a:p>
      </dgm:t>
    </dgm:pt>
    <dgm:pt modelId="{86018605-CCA1-4E7E-84EC-5C05EFA0E0C9}" type="parTrans" cxnId="{74E60006-00BB-4F2D-8544-C44AD6FB41CB}">
      <dgm:prSet/>
      <dgm:spPr/>
      <dgm:t>
        <a:bodyPr/>
        <a:lstStyle/>
        <a:p>
          <a:endParaRPr lang="en-US"/>
        </a:p>
      </dgm:t>
    </dgm:pt>
    <dgm:pt modelId="{25EFF137-10D7-490D-BCFB-38174DA773AC}" type="sibTrans" cxnId="{74E60006-00BB-4F2D-8544-C44AD6FB41CB}">
      <dgm:prSet/>
      <dgm:spPr/>
      <dgm:t>
        <a:bodyPr/>
        <a:lstStyle/>
        <a:p>
          <a:endParaRPr lang="en-US"/>
        </a:p>
      </dgm:t>
    </dgm:pt>
    <dgm:pt modelId="{CC78C3AC-F014-4D2F-9A5B-443394A2EBC9}" type="pres">
      <dgm:prSet presAssocID="{64256E86-0147-435E-AF11-6617D71B8626}" presName="diagram" presStyleCnt="0">
        <dgm:presLayoutVars>
          <dgm:dir/>
          <dgm:resizeHandles val="exact"/>
        </dgm:presLayoutVars>
      </dgm:prSet>
      <dgm:spPr/>
    </dgm:pt>
    <dgm:pt modelId="{13313174-42D1-4532-B2EB-38798A2BD204}" type="pres">
      <dgm:prSet presAssocID="{DC867A64-AB10-4F7C-956E-02F5FCC125AE}" presName="node" presStyleLbl="node1" presStyleIdx="0" presStyleCnt="8">
        <dgm:presLayoutVars>
          <dgm:bulletEnabled val="1"/>
        </dgm:presLayoutVars>
      </dgm:prSet>
      <dgm:spPr/>
    </dgm:pt>
    <dgm:pt modelId="{303C26BF-2B1E-471C-8656-0E2967B032CA}" type="pres">
      <dgm:prSet presAssocID="{C20ED136-9EE7-488A-9A13-09D3AFD6AB61}" presName="sibTrans" presStyleCnt="0"/>
      <dgm:spPr/>
    </dgm:pt>
    <dgm:pt modelId="{A2D4FBDA-74BE-4A47-B1DE-FCC88096F6C6}" type="pres">
      <dgm:prSet presAssocID="{24BD57C8-F802-4995-A331-B88E55525522}" presName="node" presStyleLbl="node1" presStyleIdx="1" presStyleCnt="8">
        <dgm:presLayoutVars>
          <dgm:bulletEnabled val="1"/>
        </dgm:presLayoutVars>
      </dgm:prSet>
      <dgm:spPr/>
    </dgm:pt>
    <dgm:pt modelId="{2342409D-5CB3-4E2F-B0E1-41336355EE3B}" type="pres">
      <dgm:prSet presAssocID="{47B4D355-EAC3-498A-BDB9-8BD47DCBAC62}" presName="sibTrans" presStyleCnt="0"/>
      <dgm:spPr/>
    </dgm:pt>
    <dgm:pt modelId="{5B7A2B4F-DCFA-4520-9765-18ED0B207EE3}" type="pres">
      <dgm:prSet presAssocID="{10344E3F-9423-43B7-86B2-4071711E628E}" presName="node" presStyleLbl="node1" presStyleIdx="2" presStyleCnt="8">
        <dgm:presLayoutVars>
          <dgm:bulletEnabled val="1"/>
        </dgm:presLayoutVars>
      </dgm:prSet>
      <dgm:spPr/>
    </dgm:pt>
    <dgm:pt modelId="{FD1C164C-3978-4BA1-928C-21EE9104AA03}" type="pres">
      <dgm:prSet presAssocID="{6795A40B-5AA4-4074-8808-FE77351C07CB}" presName="sibTrans" presStyleCnt="0"/>
      <dgm:spPr/>
    </dgm:pt>
    <dgm:pt modelId="{642678F9-38D9-4103-8424-DA6E80FA41FB}" type="pres">
      <dgm:prSet presAssocID="{F04AA960-80C3-4FF9-84CA-2456A2A80B0A}" presName="node" presStyleLbl="node1" presStyleIdx="3" presStyleCnt="8">
        <dgm:presLayoutVars>
          <dgm:bulletEnabled val="1"/>
        </dgm:presLayoutVars>
      </dgm:prSet>
      <dgm:spPr/>
    </dgm:pt>
    <dgm:pt modelId="{5A04DE90-C8CB-4774-9E5C-C7ED5F30A415}" type="pres">
      <dgm:prSet presAssocID="{CEBCC1CC-DC6B-4660-BDA8-5A09A6EEAD99}" presName="sibTrans" presStyleCnt="0"/>
      <dgm:spPr/>
    </dgm:pt>
    <dgm:pt modelId="{4654020D-D967-4DA1-ABBD-C45F65D70B9C}" type="pres">
      <dgm:prSet presAssocID="{EAE248F7-2017-492C-9902-F342C8951106}" presName="node" presStyleLbl="node1" presStyleIdx="4" presStyleCnt="8">
        <dgm:presLayoutVars>
          <dgm:bulletEnabled val="1"/>
        </dgm:presLayoutVars>
      </dgm:prSet>
      <dgm:spPr/>
    </dgm:pt>
    <dgm:pt modelId="{222097DB-11AF-4466-86B4-2B51C8F2563E}" type="pres">
      <dgm:prSet presAssocID="{05B4FD92-7954-4BB5-8582-B6BC312CAC52}" presName="sibTrans" presStyleCnt="0"/>
      <dgm:spPr/>
    </dgm:pt>
    <dgm:pt modelId="{EFBA019A-821A-4935-A0CE-7A4E72931DB9}" type="pres">
      <dgm:prSet presAssocID="{D34DDCD0-C090-4FA4-BCC7-A88C02326EBA}" presName="node" presStyleLbl="node1" presStyleIdx="5" presStyleCnt="8">
        <dgm:presLayoutVars>
          <dgm:bulletEnabled val="1"/>
        </dgm:presLayoutVars>
      </dgm:prSet>
      <dgm:spPr/>
    </dgm:pt>
    <dgm:pt modelId="{DB833304-8FA3-46F5-B018-83B97E893CE5}" type="pres">
      <dgm:prSet presAssocID="{253BE3BD-1F52-41E5-86F7-9912D0C95FBE}" presName="sibTrans" presStyleCnt="0"/>
      <dgm:spPr/>
    </dgm:pt>
    <dgm:pt modelId="{8094AABB-E068-4246-AFB9-38313A714A8D}" type="pres">
      <dgm:prSet presAssocID="{15E649EC-DF97-4944-8B21-A749422F5528}" presName="node" presStyleLbl="node1" presStyleIdx="6" presStyleCnt="8">
        <dgm:presLayoutVars>
          <dgm:bulletEnabled val="1"/>
        </dgm:presLayoutVars>
      </dgm:prSet>
      <dgm:spPr/>
    </dgm:pt>
    <dgm:pt modelId="{24150167-2464-49C2-8326-DFD37FD5C4AA}" type="pres">
      <dgm:prSet presAssocID="{3142FCD0-FAC1-4965-8812-BBC6F472A277}" presName="sibTrans" presStyleCnt="0"/>
      <dgm:spPr/>
    </dgm:pt>
    <dgm:pt modelId="{7121AC0C-FC42-47F4-9583-408EFD6BFCB2}" type="pres">
      <dgm:prSet presAssocID="{63B43F4D-6DF9-458D-9260-6B70E85ED02A}" presName="node" presStyleLbl="node1" presStyleIdx="7" presStyleCnt="8">
        <dgm:presLayoutVars>
          <dgm:bulletEnabled val="1"/>
        </dgm:presLayoutVars>
      </dgm:prSet>
      <dgm:spPr/>
    </dgm:pt>
  </dgm:ptLst>
  <dgm:cxnLst>
    <dgm:cxn modelId="{74E60006-00BB-4F2D-8544-C44AD6FB41CB}" srcId="{64256E86-0147-435E-AF11-6617D71B8626}" destId="{63B43F4D-6DF9-458D-9260-6B70E85ED02A}" srcOrd="7" destOrd="0" parTransId="{86018605-CCA1-4E7E-84EC-5C05EFA0E0C9}" sibTransId="{25EFF137-10D7-490D-BCFB-38174DA773AC}"/>
    <dgm:cxn modelId="{1CBE1106-F15D-4671-BC0E-9340FEF952F3}" srcId="{64256E86-0147-435E-AF11-6617D71B8626}" destId="{EAE248F7-2017-492C-9902-F342C8951106}" srcOrd="4" destOrd="0" parTransId="{2750BA18-454A-41F3-89C7-2F3B970E658A}" sibTransId="{05B4FD92-7954-4BB5-8582-B6BC312CAC52}"/>
    <dgm:cxn modelId="{9FFB7518-01D2-4296-B5CD-40331C48934D}" type="presOf" srcId="{64256E86-0147-435E-AF11-6617D71B8626}" destId="{CC78C3AC-F014-4D2F-9A5B-443394A2EBC9}" srcOrd="0" destOrd="0" presId="urn:microsoft.com/office/officeart/2005/8/layout/default"/>
    <dgm:cxn modelId="{41A96B35-FBCB-4EA8-A4A6-C6DF101C139C}" type="presOf" srcId="{24BD57C8-F802-4995-A331-B88E55525522}" destId="{A2D4FBDA-74BE-4A47-B1DE-FCC88096F6C6}" srcOrd="0" destOrd="0" presId="urn:microsoft.com/office/officeart/2005/8/layout/default"/>
    <dgm:cxn modelId="{3DE8785C-ECE5-4286-8DB4-1F52E1C80261}" srcId="{64256E86-0147-435E-AF11-6617D71B8626}" destId="{10344E3F-9423-43B7-86B2-4071711E628E}" srcOrd="2" destOrd="0" parTransId="{D1D620B7-1981-4DAE-BB99-670E62950675}" sibTransId="{6795A40B-5AA4-4074-8808-FE77351C07CB}"/>
    <dgm:cxn modelId="{D5C9D566-3879-46FF-B519-65DE45E20D80}" type="presOf" srcId="{10344E3F-9423-43B7-86B2-4071711E628E}" destId="{5B7A2B4F-DCFA-4520-9765-18ED0B207EE3}" srcOrd="0" destOrd="0" presId="urn:microsoft.com/office/officeart/2005/8/layout/default"/>
    <dgm:cxn modelId="{045F3372-C609-4F23-9B0B-680A7D312D67}" type="presOf" srcId="{D34DDCD0-C090-4FA4-BCC7-A88C02326EBA}" destId="{EFBA019A-821A-4935-A0CE-7A4E72931DB9}" srcOrd="0" destOrd="0" presId="urn:microsoft.com/office/officeart/2005/8/layout/default"/>
    <dgm:cxn modelId="{DA587A83-6393-4A82-B7E2-979CEB1540BF}" type="presOf" srcId="{F04AA960-80C3-4FF9-84CA-2456A2A80B0A}" destId="{642678F9-38D9-4103-8424-DA6E80FA41FB}" srcOrd="0" destOrd="0" presId="urn:microsoft.com/office/officeart/2005/8/layout/default"/>
    <dgm:cxn modelId="{D39A1286-BC7C-4E87-AFA5-F70891C7BE6B}" srcId="{64256E86-0147-435E-AF11-6617D71B8626}" destId="{DC867A64-AB10-4F7C-956E-02F5FCC125AE}" srcOrd="0" destOrd="0" parTransId="{657C4E46-7240-49C7-918E-DA463CBBF9FD}" sibTransId="{C20ED136-9EE7-488A-9A13-09D3AFD6AB61}"/>
    <dgm:cxn modelId="{792E8893-DF86-440D-AD55-E833D899FC60}" type="presOf" srcId="{DC867A64-AB10-4F7C-956E-02F5FCC125AE}" destId="{13313174-42D1-4532-B2EB-38798A2BD204}" srcOrd="0" destOrd="0" presId="urn:microsoft.com/office/officeart/2005/8/layout/default"/>
    <dgm:cxn modelId="{E34CEA96-C135-453A-ABFE-B1D738DF6FCE}" srcId="{64256E86-0147-435E-AF11-6617D71B8626}" destId="{15E649EC-DF97-4944-8B21-A749422F5528}" srcOrd="6" destOrd="0" parTransId="{9776DF3D-45AE-4E6E-843B-B7681678A429}" sibTransId="{3142FCD0-FAC1-4965-8812-BBC6F472A277}"/>
    <dgm:cxn modelId="{BE4022B8-72DE-44F1-A5F6-BDC09D6A30D1}" type="presOf" srcId="{EAE248F7-2017-492C-9902-F342C8951106}" destId="{4654020D-D967-4DA1-ABBD-C45F65D70B9C}" srcOrd="0" destOrd="0" presId="urn:microsoft.com/office/officeart/2005/8/layout/default"/>
    <dgm:cxn modelId="{AF71D7CE-7B9B-4DF9-9227-4EAAD9BBB6A4}" srcId="{64256E86-0147-435E-AF11-6617D71B8626}" destId="{24BD57C8-F802-4995-A331-B88E55525522}" srcOrd="1" destOrd="0" parTransId="{D325F4A2-5B22-469D-B6F2-AF53C3C71B02}" sibTransId="{47B4D355-EAC3-498A-BDB9-8BD47DCBAC62}"/>
    <dgm:cxn modelId="{39BD71DB-C1AC-44C4-AE75-E53FD00DAEF0}" srcId="{64256E86-0147-435E-AF11-6617D71B8626}" destId="{D34DDCD0-C090-4FA4-BCC7-A88C02326EBA}" srcOrd="5" destOrd="0" parTransId="{149FC5F6-C643-4AE5-B790-40D419877C36}" sibTransId="{253BE3BD-1F52-41E5-86F7-9912D0C95FBE}"/>
    <dgm:cxn modelId="{A1B2CAEA-BDCE-4DF1-B75A-64685852AA2A}" srcId="{64256E86-0147-435E-AF11-6617D71B8626}" destId="{F04AA960-80C3-4FF9-84CA-2456A2A80B0A}" srcOrd="3" destOrd="0" parTransId="{956913F7-7D18-41EE-B894-84BC92744876}" sibTransId="{CEBCC1CC-DC6B-4660-BDA8-5A09A6EEAD99}"/>
    <dgm:cxn modelId="{FDBB25EC-D4B6-493B-B5B9-8813C46172B7}" type="presOf" srcId="{63B43F4D-6DF9-458D-9260-6B70E85ED02A}" destId="{7121AC0C-FC42-47F4-9583-408EFD6BFCB2}" srcOrd="0" destOrd="0" presId="urn:microsoft.com/office/officeart/2005/8/layout/default"/>
    <dgm:cxn modelId="{0B203FFD-DE1C-48EB-9C68-B280C9E99616}" type="presOf" srcId="{15E649EC-DF97-4944-8B21-A749422F5528}" destId="{8094AABB-E068-4246-AFB9-38313A714A8D}" srcOrd="0" destOrd="0" presId="urn:microsoft.com/office/officeart/2005/8/layout/default"/>
    <dgm:cxn modelId="{7ED242B5-A1C7-4209-834F-D658A7CC0CD7}" type="presParOf" srcId="{CC78C3AC-F014-4D2F-9A5B-443394A2EBC9}" destId="{13313174-42D1-4532-B2EB-38798A2BD204}" srcOrd="0" destOrd="0" presId="urn:microsoft.com/office/officeart/2005/8/layout/default"/>
    <dgm:cxn modelId="{2172A863-0188-4C7A-AF93-FC24A4848044}" type="presParOf" srcId="{CC78C3AC-F014-4D2F-9A5B-443394A2EBC9}" destId="{303C26BF-2B1E-471C-8656-0E2967B032CA}" srcOrd="1" destOrd="0" presId="urn:microsoft.com/office/officeart/2005/8/layout/default"/>
    <dgm:cxn modelId="{03723C91-CC5C-4684-897A-32D69F5E8466}" type="presParOf" srcId="{CC78C3AC-F014-4D2F-9A5B-443394A2EBC9}" destId="{A2D4FBDA-74BE-4A47-B1DE-FCC88096F6C6}" srcOrd="2" destOrd="0" presId="urn:microsoft.com/office/officeart/2005/8/layout/default"/>
    <dgm:cxn modelId="{BF68B28A-8857-446F-81C2-A6C7408E869D}" type="presParOf" srcId="{CC78C3AC-F014-4D2F-9A5B-443394A2EBC9}" destId="{2342409D-5CB3-4E2F-B0E1-41336355EE3B}" srcOrd="3" destOrd="0" presId="urn:microsoft.com/office/officeart/2005/8/layout/default"/>
    <dgm:cxn modelId="{A5476F91-9E91-4AF1-BF2D-DF0B971B2706}" type="presParOf" srcId="{CC78C3AC-F014-4D2F-9A5B-443394A2EBC9}" destId="{5B7A2B4F-DCFA-4520-9765-18ED0B207EE3}" srcOrd="4" destOrd="0" presId="urn:microsoft.com/office/officeart/2005/8/layout/default"/>
    <dgm:cxn modelId="{76B1339E-1106-4889-8986-4F2CC55C3678}" type="presParOf" srcId="{CC78C3AC-F014-4D2F-9A5B-443394A2EBC9}" destId="{FD1C164C-3978-4BA1-928C-21EE9104AA03}" srcOrd="5" destOrd="0" presId="urn:microsoft.com/office/officeart/2005/8/layout/default"/>
    <dgm:cxn modelId="{E1FE0213-1D64-4C4A-9CD1-C8D23422D148}" type="presParOf" srcId="{CC78C3AC-F014-4D2F-9A5B-443394A2EBC9}" destId="{642678F9-38D9-4103-8424-DA6E80FA41FB}" srcOrd="6" destOrd="0" presId="urn:microsoft.com/office/officeart/2005/8/layout/default"/>
    <dgm:cxn modelId="{A72A9480-2EDB-4E66-BEE2-EADFD7FBF4D3}" type="presParOf" srcId="{CC78C3AC-F014-4D2F-9A5B-443394A2EBC9}" destId="{5A04DE90-C8CB-4774-9E5C-C7ED5F30A415}" srcOrd="7" destOrd="0" presId="urn:microsoft.com/office/officeart/2005/8/layout/default"/>
    <dgm:cxn modelId="{581D7916-4865-489F-AB70-5578CD5A4B11}" type="presParOf" srcId="{CC78C3AC-F014-4D2F-9A5B-443394A2EBC9}" destId="{4654020D-D967-4DA1-ABBD-C45F65D70B9C}" srcOrd="8" destOrd="0" presId="urn:microsoft.com/office/officeart/2005/8/layout/default"/>
    <dgm:cxn modelId="{8C679733-EFAC-4535-99E2-0D58BA152414}" type="presParOf" srcId="{CC78C3AC-F014-4D2F-9A5B-443394A2EBC9}" destId="{222097DB-11AF-4466-86B4-2B51C8F2563E}" srcOrd="9" destOrd="0" presId="urn:microsoft.com/office/officeart/2005/8/layout/default"/>
    <dgm:cxn modelId="{4C739B39-328C-4D39-A3B2-91A571A22601}" type="presParOf" srcId="{CC78C3AC-F014-4D2F-9A5B-443394A2EBC9}" destId="{EFBA019A-821A-4935-A0CE-7A4E72931DB9}" srcOrd="10" destOrd="0" presId="urn:microsoft.com/office/officeart/2005/8/layout/default"/>
    <dgm:cxn modelId="{1BD4F53A-6D90-4247-860E-3DBAA4A9D3D9}" type="presParOf" srcId="{CC78C3AC-F014-4D2F-9A5B-443394A2EBC9}" destId="{DB833304-8FA3-46F5-B018-83B97E893CE5}" srcOrd="11" destOrd="0" presId="urn:microsoft.com/office/officeart/2005/8/layout/default"/>
    <dgm:cxn modelId="{9949D2CC-5B79-4D34-8624-9CE943F2D92F}" type="presParOf" srcId="{CC78C3AC-F014-4D2F-9A5B-443394A2EBC9}" destId="{8094AABB-E068-4246-AFB9-38313A714A8D}" srcOrd="12" destOrd="0" presId="urn:microsoft.com/office/officeart/2005/8/layout/default"/>
    <dgm:cxn modelId="{6076EEB5-050A-4AF7-BC0E-D91110817B57}" type="presParOf" srcId="{CC78C3AC-F014-4D2F-9A5B-443394A2EBC9}" destId="{24150167-2464-49C2-8326-DFD37FD5C4AA}" srcOrd="13" destOrd="0" presId="urn:microsoft.com/office/officeart/2005/8/layout/default"/>
    <dgm:cxn modelId="{B474A3B1-0081-4AD7-97B4-1DAA3B5B8BE0}" type="presParOf" srcId="{CC78C3AC-F014-4D2F-9A5B-443394A2EBC9}" destId="{7121AC0C-FC42-47F4-9583-408EFD6BFCB2}"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EFBB64B-29ED-4CCA-A0CF-60E9413783FB}" type="doc">
      <dgm:prSet loTypeId="urn:microsoft.com/office/officeart/2005/8/layout/list1" loCatId="list" qsTypeId="urn:microsoft.com/office/officeart/2005/8/quickstyle/simple1" qsCatId="simple" csTypeId="urn:microsoft.com/office/officeart/2005/8/colors/accent5_2" csCatId="accent5"/>
      <dgm:spPr/>
      <dgm:t>
        <a:bodyPr/>
        <a:lstStyle/>
        <a:p>
          <a:endParaRPr lang="en-US"/>
        </a:p>
      </dgm:t>
    </dgm:pt>
    <dgm:pt modelId="{B4CE6E0C-2582-4ADE-8692-34FDD9A6D6C1}">
      <dgm:prSet/>
      <dgm:spPr/>
      <dgm:t>
        <a:bodyPr/>
        <a:lstStyle/>
        <a:p>
          <a:r>
            <a:rPr lang="en-US"/>
            <a:t>Community Care Programs</a:t>
          </a:r>
        </a:p>
      </dgm:t>
    </dgm:pt>
    <dgm:pt modelId="{CCBAD0B7-111E-4927-8F93-9D422862F27D}" type="parTrans" cxnId="{74A747A4-82F4-440B-8225-4ECA4A8A9701}">
      <dgm:prSet/>
      <dgm:spPr/>
      <dgm:t>
        <a:bodyPr/>
        <a:lstStyle/>
        <a:p>
          <a:endParaRPr lang="en-US"/>
        </a:p>
      </dgm:t>
    </dgm:pt>
    <dgm:pt modelId="{8AEF3486-578E-46BB-8FAC-E03BAFC18512}" type="sibTrans" cxnId="{74A747A4-82F4-440B-8225-4ECA4A8A9701}">
      <dgm:prSet/>
      <dgm:spPr/>
      <dgm:t>
        <a:bodyPr/>
        <a:lstStyle/>
        <a:p>
          <a:endParaRPr lang="en-US"/>
        </a:p>
      </dgm:t>
    </dgm:pt>
    <dgm:pt modelId="{8C91D87C-DDF3-470E-9364-3D8786187E0D}">
      <dgm:prSet/>
      <dgm:spPr/>
      <dgm:t>
        <a:bodyPr/>
        <a:lstStyle/>
        <a:p>
          <a:r>
            <a:rPr lang="en-US"/>
            <a:t>Long-term Care</a:t>
          </a:r>
        </a:p>
      </dgm:t>
    </dgm:pt>
    <dgm:pt modelId="{3054211D-BC5C-4533-AAD4-AA285C27221D}" type="parTrans" cxnId="{BED2054C-312E-47B7-9D67-ECCCF0FFA0F8}">
      <dgm:prSet/>
      <dgm:spPr/>
      <dgm:t>
        <a:bodyPr/>
        <a:lstStyle/>
        <a:p>
          <a:endParaRPr lang="en-US"/>
        </a:p>
      </dgm:t>
    </dgm:pt>
    <dgm:pt modelId="{2521705A-57DC-41B9-BF58-1C129A98A4E8}" type="sibTrans" cxnId="{BED2054C-312E-47B7-9D67-ECCCF0FFA0F8}">
      <dgm:prSet/>
      <dgm:spPr/>
      <dgm:t>
        <a:bodyPr/>
        <a:lstStyle/>
        <a:p>
          <a:endParaRPr lang="en-US"/>
        </a:p>
      </dgm:t>
    </dgm:pt>
    <dgm:pt modelId="{E035A13D-F7A6-4442-B796-24F8F48FCDB8}">
      <dgm:prSet/>
      <dgm:spPr/>
      <dgm:t>
        <a:bodyPr/>
        <a:lstStyle/>
        <a:p>
          <a:r>
            <a:rPr lang="en-US"/>
            <a:t>Less-expensive than other options (hospitalization)</a:t>
          </a:r>
        </a:p>
      </dgm:t>
    </dgm:pt>
    <dgm:pt modelId="{337A2ADC-EDDD-4393-9898-2FD06D65E8EB}" type="parTrans" cxnId="{0B7837BF-29C5-47F7-929E-DB1349A38197}">
      <dgm:prSet/>
      <dgm:spPr/>
      <dgm:t>
        <a:bodyPr/>
        <a:lstStyle/>
        <a:p>
          <a:endParaRPr lang="en-US"/>
        </a:p>
      </dgm:t>
    </dgm:pt>
    <dgm:pt modelId="{48DF16E4-8422-4663-AB34-7A512B49BAEB}" type="sibTrans" cxnId="{0B7837BF-29C5-47F7-929E-DB1349A38197}">
      <dgm:prSet/>
      <dgm:spPr/>
      <dgm:t>
        <a:bodyPr/>
        <a:lstStyle/>
        <a:p>
          <a:endParaRPr lang="en-US"/>
        </a:p>
      </dgm:t>
    </dgm:pt>
    <dgm:pt modelId="{3715E17F-2CC1-4CA5-828F-82FD51D5153E}">
      <dgm:prSet/>
      <dgm:spPr/>
      <dgm:t>
        <a:bodyPr/>
        <a:lstStyle/>
        <a:p>
          <a:r>
            <a:rPr lang="en-US"/>
            <a:t>Stops re-offense rates for convicted felons with MMDs.</a:t>
          </a:r>
        </a:p>
      </dgm:t>
    </dgm:pt>
    <dgm:pt modelId="{199A6AAB-0B9F-445A-A40A-523A8D2257F4}" type="parTrans" cxnId="{6185385D-8131-4055-8F0C-E248A49717D8}">
      <dgm:prSet/>
      <dgm:spPr/>
      <dgm:t>
        <a:bodyPr/>
        <a:lstStyle/>
        <a:p>
          <a:endParaRPr lang="en-US"/>
        </a:p>
      </dgm:t>
    </dgm:pt>
    <dgm:pt modelId="{0D763898-754B-46D3-AA3B-6DC536B2DC11}" type="sibTrans" cxnId="{6185385D-8131-4055-8F0C-E248A49717D8}">
      <dgm:prSet/>
      <dgm:spPr/>
      <dgm:t>
        <a:bodyPr/>
        <a:lstStyle/>
        <a:p>
          <a:endParaRPr lang="en-US"/>
        </a:p>
      </dgm:t>
    </dgm:pt>
    <dgm:pt modelId="{08D62BC4-4E8E-4A1F-AF87-42F9CC1781E0}">
      <dgm:prSet/>
      <dgm:spPr/>
      <dgm:t>
        <a:bodyPr/>
        <a:lstStyle/>
        <a:p>
          <a:r>
            <a:rPr lang="en-US"/>
            <a:t>Helps MMD patients learn new skills and develop them.</a:t>
          </a:r>
        </a:p>
      </dgm:t>
    </dgm:pt>
    <dgm:pt modelId="{CED3859F-0632-4342-8EAB-80A420D10FB1}" type="parTrans" cxnId="{DEA0AFD1-0E51-49E0-B638-13F2AB81EB20}">
      <dgm:prSet/>
      <dgm:spPr/>
      <dgm:t>
        <a:bodyPr/>
        <a:lstStyle/>
        <a:p>
          <a:endParaRPr lang="en-US"/>
        </a:p>
      </dgm:t>
    </dgm:pt>
    <dgm:pt modelId="{7850B2EC-3E1E-49B2-94FA-343F4AFC86C8}" type="sibTrans" cxnId="{DEA0AFD1-0E51-49E0-B638-13F2AB81EB20}">
      <dgm:prSet/>
      <dgm:spPr/>
      <dgm:t>
        <a:bodyPr/>
        <a:lstStyle/>
        <a:p>
          <a:endParaRPr lang="en-US"/>
        </a:p>
      </dgm:t>
    </dgm:pt>
    <dgm:pt modelId="{B13C4A32-8FDE-4D8D-848D-334624A83143}">
      <dgm:prSet/>
      <dgm:spPr/>
      <dgm:t>
        <a:bodyPr/>
        <a:lstStyle/>
        <a:p>
          <a:r>
            <a:rPr lang="en-US"/>
            <a:t>Shows MMD patients how to rightly act within a functional society; teaching them to all work together towards a common goal.</a:t>
          </a:r>
        </a:p>
      </dgm:t>
    </dgm:pt>
    <dgm:pt modelId="{14AD7C4C-D7D8-4EEE-B1C7-BE726286C530}" type="parTrans" cxnId="{B215A8CC-85DE-4FAF-8D00-E30FE239345A}">
      <dgm:prSet/>
      <dgm:spPr/>
      <dgm:t>
        <a:bodyPr/>
        <a:lstStyle/>
        <a:p>
          <a:endParaRPr lang="en-US"/>
        </a:p>
      </dgm:t>
    </dgm:pt>
    <dgm:pt modelId="{33A71931-1FBA-4D91-9550-64A5009662A3}" type="sibTrans" cxnId="{B215A8CC-85DE-4FAF-8D00-E30FE239345A}">
      <dgm:prSet/>
      <dgm:spPr/>
      <dgm:t>
        <a:bodyPr/>
        <a:lstStyle/>
        <a:p>
          <a:endParaRPr lang="en-US"/>
        </a:p>
      </dgm:t>
    </dgm:pt>
    <dgm:pt modelId="{7154E291-0513-4EEA-A390-ED1F1371D7C4}">
      <dgm:prSet/>
      <dgm:spPr/>
      <dgm:t>
        <a:bodyPr/>
        <a:lstStyle/>
        <a:p>
          <a:r>
            <a:rPr lang="en-US"/>
            <a:t>Psychotherapy</a:t>
          </a:r>
        </a:p>
      </dgm:t>
    </dgm:pt>
    <dgm:pt modelId="{67A68F5D-B038-4353-A142-78332B62C9B5}" type="parTrans" cxnId="{F0113578-99EF-41A7-AA5B-534F08638E1D}">
      <dgm:prSet/>
      <dgm:spPr/>
      <dgm:t>
        <a:bodyPr/>
        <a:lstStyle/>
        <a:p>
          <a:endParaRPr lang="en-US"/>
        </a:p>
      </dgm:t>
    </dgm:pt>
    <dgm:pt modelId="{8B9CDED0-BE24-4DC0-8F23-AB67A39E8683}" type="sibTrans" cxnId="{F0113578-99EF-41A7-AA5B-534F08638E1D}">
      <dgm:prSet/>
      <dgm:spPr/>
      <dgm:t>
        <a:bodyPr/>
        <a:lstStyle/>
        <a:p>
          <a:endParaRPr lang="en-US"/>
        </a:p>
      </dgm:t>
    </dgm:pt>
    <dgm:pt modelId="{217BA2E1-B4E3-4011-BBC6-680C93DD82F6}">
      <dgm:prSet/>
      <dgm:spPr/>
      <dgm:t>
        <a:bodyPr/>
        <a:lstStyle/>
        <a:p>
          <a:r>
            <a:rPr lang="en-US"/>
            <a:t>Private</a:t>
          </a:r>
        </a:p>
      </dgm:t>
    </dgm:pt>
    <dgm:pt modelId="{F6C0862B-73BC-4592-A35B-312254993618}" type="parTrans" cxnId="{6B43649B-15BB-4D61-88B6-B32C95D29981}">
      <dgm:prSet/>
      <dgm:spPr/>
      <dgm:t>
        <a:bodyPr/>
        <a:lstStyle/>
        <a:p>
          <a:endParaRPr lang="en-US"/>
        </a:p>
      </dgm:t>
    </dgm:pt>
    <dgm:pt modelId="{7611C4C8-A8D0-48DE-936C-AA16444B8684}" type="sibTrans" cxnId="{6B43649B-15BB-4D61-88B6-B32C95D29981}">
      <dgm:prSet/>
      <dgm:spPr/>
      <dgm:t>
        <a:bodyPr/>
        <a:lstStyle/>
        <a:p>
          <a:endParaRPr lang="en-US"/>
        </a:p>
      </dgm:t>
    </dgm:pt>
    <dgm:pt modelId="{1CC16DC1-ABD0-4092-9A15-412E1EDB356B}">
      <dgm:prSet/>
      <dgm:spPr/>
      <dgm:t>
        <a:bodyPr/>
        <a:lstStyle/>
        <a:p>
          <a:r>
            <a:rPr lang="en-US"/>
            <a:t>Group-based</a:t>
          </a:r>
        </a:p>
      </dgm:t>
    </dgm:pt>
    <dgm:pt modelId="{2400304A-23D2-4DA3-96AC-41A965559B8A}" type="parTrans" cxnId="{7C9B96EB-F8A4-4A5F-B730-4F4F36F65ECE}">
      <dgm:prSet/>
      <dgm:spPr/>
      <dgm:t>
        <a:bodyPr/>
        <a:lstStyle/>
        <a:p>
          <a:endParaRPr lang="en-US"/>
        </a:p>
      </dgm:t>
    </dgm:pt>
    <dgm:pt modelId="{1E719E65-FCE9-48A4-88DC-5CE50739F5EC}" type="sibTrans" cxnId="{7C9B96EB-F8A4-4A5F-B730-4F4F36F65ECE}">
      <dgm:prSet/>
      <dgm:spPr/>
      <dgm:t>
        <a:bodyPr/>
        <a:lstStyle/>
        <a:p>
          <a:endParaRPr lang="en-US"/>
        </a:p>
      </dgm:t>
    </dgm:pt>
    <dgm:pt modelId="{216E4BB5-DFD3-4BFB-B02A-1AEC0EAF13BB}">
      <dgm:prSet/>
      <dgm:spPr/>
      <dgm:t>
        <a:bodyPr/>
        <a:lstStyle/>
        <a:p>
          <a:r>
            <a:rPr lang="en-US"/>
            <a:t>Public Education Towards Psychological Issues</a:t>
          </a:r>
        </a:p>
      </dgm:t>
    </dgm:pt>
    <dgm:pt modelId="{FA9B9AEC-6291-468D-93CD-255EA9071CA8}" type="parTrans" cxnId="{9393113F-8EC0-40DD-B4A2-2FFD7A3A6317}">
      <dgm:prSet/>
      <dgm:spPr/>
      <dgm:t>
        <a:bodyPr/>
        <a:lstStyle/>
        <a:p>
          <a:endParaRPr lang="en-US"/>
        </a:p>
      </dgm:t>
    </dgm:pt>
    <dgm:pt modelId="{59867654-7728-4753-8FCF-EDF012615E5E}" type="sibTrans" cxnId="{9393113F-8EC0-40DD-B4A2-2FFD7A3A6317}">
      <dgm:prSet/>
      <dgm:spPr/>
      <dgm:t>
        <a:bodyPr/>
        <a:lstStyle/>
        <a:p>
          <a:endParaRPr lang="en-US"/>
        </a:p>
      </dgm:t>
    </dgm:pt>
    <dgm:pt modelId="{931222ED-9B04-4536-93FD-80C27E4895A0}">
      <dgm:prSet/>
      <dgm:spPr/>
      <dgm:t>
        <a:bodyPr/>
        <a:lstStyle/>
        <a:p>
          <a:r>
            <a:rPr lang="en-US"/>
            <a:t>Teaching the public how to see signs of MMD and react to them accordingly.</a:t>
          </a:r>
        </a:p>
      </dgm:t>
    </dgm:pt>
    <dgm:pt modelId="{674EFECB-7487-477B-927A-DE8FB86D1E61}" type="parTrans" cxnId="{D8725C68-54D5-400C-AB1F-DCC3AFF4248A}">
      <dgm:prSet/>
      <dgm:spPr/>
      <dgm:t>
        <a:bodyPr/>
        <a:lstStyle/>
        <a:p>
          <a:endParaRPr lang="en-US"/>
        </a:p>
      </dgm:t>
    </dgm:pt>
    <dgm:pt modelId="{2F6F1224-C741-4DE0-9243-8886E1A60972}" type="sibTrans" cxnId="{D8725C68-54D5-400C-AB1F-DCC3AFF4248A}">
      <dgm:prSet/>
      <dgm:spPr/>
      <dgm:t>
        <a:bodyPr/>
        <a:lstStyle/>
        <a:p>
          <a:endParaRPr lang="en-US"/>
        </a:p>
      </dgm:t>
    </dgm:pt>
    <dgm:pt modelId="{C5903F02-9AFE-4FB1-8B7D-6C89C8760B79}">
      <dgm:prSet/>
      <dgm:spPr/>
      <dgm:t>
        <a:bodyPr/>
        <a:lstStyle/>
        <a:p>
          <a:r>
            <a:rPr lang="en-US"/>
            <a:t>Help families create a nurturing environment that fosters brain development.</a:t>
          </a:r>
        </a:p>
      </dgm:t>
    </dgm:pt>
    <dgm:pt modelId="{9C809FA1-259B-449C-BA36-FCD0D96932E8}" type="parTrans" cxnId="{5CAC8331-DB5E-472D-8148-C78CD8D782CB}">
      <dgm:prSet/>
      <dgm:spPr/>
      <dgm:t>
        <a:bodyPr/>
        <a:lstStyle/>
        <a:p>
          <a:endParaRPr lang="en-US"/>
        </a:p>
      </dgm:t>
    </dgm:pt>
    <dgm:pt modelId="{49369E6C-EE29-4D16-9DEF-AD5802C30CC9}" type="sibTrans" cxnId="{5CAC8331-DB5E-472D-8148-C78CD8D782CB}">
      <dgm:prSet/>
      <dgm:spPr/>
      <dgm:t>
        <a:bodyPr/>
        <a:lstStyle/>
        <a:p>
          <a:endParaRPr lang="en-US"/>
        </a:p>
      </dgm:t>
    </dgm:pt>
    <dgm:pt modelId="{D7C32D8D-97FF-43E8-816E-8C24DBE8F0D2}" type="pres">
      <dgm:prSet presAssocID="{9EFBB64B-29ED-4CCA-A0CF-60E9413783FB}" presName="linear" presStyleCnt="0">
        <dgm:presLayoutVars>
          <dgm:dir/>
          <dgm:animLvl val="lvl"/>
          <dgm:resizeHandles val="exact"/>
        </dgm:presLayoutVars>
      </dgm:prSet>
      <dgm:spPr/>
    </dgm:pt>
    <dgm:pt modelId="{B2BF8DCC-A790-46FA-9ED2-270F4176DCEE}" type="pres">
      <dgm:prSet presAssocID="{B4CE6E0C-2582-4ADE-8692-34FDD9A6D6C1}" presName="parentLin" presStyleCnt="0"/>
      <dgm:spPr/>
    </dgm:pt>
    <dgm:pt modelId="{A636F36B-6430-4EBD-863B-9B03B94CC174}" type="pres">
      <dgm:prSet presAssocID="{B4CE6E0C-2582-4ADE-8692-34FDD9A6D6C1}" presName="parentLeftMargin" presStyleLbl="node1" presStyleIdx="0" presStyleCnt="3"/>
      <dgm:spPr/>
    </dgm:pt>
    <dgm:pt modelId="{C291BC4C-EE08-4505-9476-723AA1CCE797}" type="pres">
      <dgm:prSet presAssocID="{B4CE6E0C-2582-4ADE-8692-34FDD9A6D6C1}" presName="parentText" presStyleLbl="node1" presStyleIdx="0" presStyleCnt="3">
        <dgm:presLayoutVars>
          <dgm:chMax val="0"/>
          <dgm:bulletEnabled val="1"/>
        </dgm:presLayoutVars>
      </dgm:prSet>
      <dgm:spPr/>
    </dgm:pt>
    <dgm:pt modelId="{D86FC830-4EF3-4E17-A1D2-DDE50297ECE0}" type="pres">
      <dgm:prSet presAssocID="{B4CE6E0C-2582-4ADE-8692-34FDD9A6D6C1}" presName="negativeSpace" presStyleCnt="0"/>
      <dgm:spPr/>
    </dgm:pt>
    <dgm:pt modelId="{B80EB751-1253-4D0A-8C88-9F7B79B99E20}" type="pres">
      <dgm:prSet presAssocID="{B4CE6E0C-2582-4ADE-8692-34FDD9A6D6C1}" presName="childText" presStyleLbl="conFgAcc1" presStyleIdx="0" presStyleCnt="3">
        <dgm:presLayoutVars>
          <dgm:bulletEnabled val="1"/>
        </dgm:presLayoutVars>
      </dgm:prSet>
      <dgm:spPr/>
    </dgm:pt>
    <dgm:pt modelId="{F6BFC08B-C28B-4DB2-985C-7F9BF3C332CE}" type="pres">
      <dgm:prSet presAssocID="{8AEF3486-578E-46BB-8FAC-E03BAFC18512}" presName="spaceBetweenRectangles" presStyleCnt="0"/>
      <dgm:spPr/>
    </dgm:pt>
    <dgm:pt modelId="{544D9A9C-F800-415F-B29B-ACB1EF0D850C}" type="pres">
      <dgm:prSet presAssocID="{7154E291-0513-4EEA-A390-ED1F1371D7C4}" presName="parentLin" presStyleCnt="0"/>
      <dgm:spPr/>
    </dgm:pt>
    <dgm:pt modelId="{74701A3A-11D6-430A-80E3-D2DA0DD6A6F7}" type="pres">
      <dgm:prSet presAssocID="{7154E291-0513-4EEA-A390-ED1F1371D7C4}" presName="parentLeftMargin" presStyleLbl="node1" presStyleIdx="0" presStyleCnt="3"/>
      <dgm:spPr/>
    </dgm:pt>
    <dgm:pt modelId="{14B0323E-491A-4539-9928-E1EDB7AB9DE1}" type="pres">
      <dgm:prSet presAssocID="{7154E291-0513-4EEA-A390-ED1F1371D7C4}" presName="parentText" presStyleLbl="node1" presStyleIdx="1" presStyleCnt="3">
        <dgm:presLayoutVars>
          <dgm:chMax val="0"/>
          <dgm:bulletEnabled val="1"/>
        </dgm:presLayoutVars>
      </dgm:prSet>
      <dgm:spPr/>
    </dgm:pt>
    <dgm:pt modelId="{BD91359D-401C-40B7-A9E8-00937F25B401}" type="pres">
      <dgm:prSet presAssocID="{7154E291-0513-4EEA-A390-ED1F1371D7C4}" presName="negativeSpace" presStyleCnt="0"/>
      <dgm:spPr/>
    </dgm:pt>
    <dgm:pt modelId="{B9FCE1B1-9EF2-4C84-8760-89B497EA8AE2}" type="pres">
      <dgm:prSet presAssocID="{7154E291-0513-4EEA-A390-ED1F1371D7C4}" presName="childText" presStyleLbl="conFgAcc1" presStyleIdx="1" presStyleCnt="3">
        <dgm:presLayoutVars>
          <dgm:bulletEnabled val="1"/>
        </dgm:presLayoutVars>
      </dgm:prSet>
      <dgm:spPr/>
    </dgm:pt>
    <dgm:pt modelId="{F740AB30-EB61-4247-81CC-0F183B942EE2}" type="pres">
      <dgm:prSet presAssocID="{8B9CDED0-BE24-4DC0-8F23-AB67A39E8683}" presName="spaceBetweenRectangles" presStyleCnt="0"/>
      <dgm:spPr/>
    </dgm:pt>
    <dgm:pt modelId="{31B1CE3A-D042-4DD0-9369-6752A931C5FB}" type="pres">
      <dgm:prSet presAssocID="{216E4BB5-DFD3-4BFB-B02A-1AEC0EAF13BB}" presName="parentLin" presStyleCnt="0"/>
      <dgm:spPr/>
    </dgm:pt>
    <dgm:pt modelId="{E1C45AD7-6B2C-40B6-8020-A6B8F16CA8BF}" type="pres">
      <dgm:prSet presAssocID="{216E4BB5-DFD3-4BFB-B02A-1AEC0EAF13BB}" presName="parentLeftMargin" presStyleLbl="node1" presStyleIdx="1" presStyleCnt="3"/>
      <dgm:spPr/>
    </dgm:pt>
    <dgm:pt modelId="{56098851-68D5-4D7C-9A21-2FA7A2E88B44}" type="pres">
      <dgm:prSet presAssocID="{216E4BB5-DFD3-4BFB-B02A-1AEC0EAF13BB}" presName="parentText" presStyleLbl="node1" presStyleIdx="2" presStyleCnt="3">
        <dgm:presLayoutVars>
          <dgm:chMax val="0"/>
          <dgm:bulletEnabled val="1"/>
        </dgm:presLayoutVars>
      </dgm:prSet>
      <dgm:spPr/>
    </dgm:pt>
    <dgm:pt modelId="{BD5330B2-D152-42CB-B949-0E01361F7018}" type="pres">
      <dgm:prSet presAssocID="{216E4BB5-DFD3-4BFB-B02A-1AEC0EAF13BB}" presName="negativeSpace" presStyleCnt="0"/>
      <dgm:spPr/>
    </dgm:pt>
    <dgm:pt modelId="{ED430ED1-8047-43B3-B719-FFFE261E981D}" type="pres">
      <dgm:prSet presAssocID="{216E4BB5-DFD3-4BFB-B02A-1AEC0EAF13BB}" presName="childText" presStyleLbl="conFgAcc1" presStyleIdx="2" presStyleCnt="3">
        <dgm:presLayoutVars>
          <dgm:bulletEnabled val="1"/>
        </dgm:presLayoutVars>
      </dgm:prSet>
      <dgm:spPr/>
    </dgm:pt>
  </dgm:ptLst>
  <dgm:cxnLst>
    <dgm:cxn modelId="{2F31C302-7A5E-446B-8F7F-DC9BAB77A517}" type="presOf" srcId="{931222ED-9B04-4536-93FD-80C27E4895A0}" destId="{ED430ED1-8047-43B3-B719-FFFE261E981D}" srcOrd="0" destOrd="0" presId="urn:microsoft.com/office/officeart/2005/8/layout/list1"/>
    <dgm:cxn modelId="{E7A9B417-AF8D-4B6C-885D-016F3AEE410E}" type="presOf" srcId="{08D62BC4-4E8E-4A1F-AF87-42F9CC1781E0}" destId="{B80EB751-1253-4D0A-8C88-9F7B79B99E20}" srcOrd="0" destOrd="3" presId="urn:microsoft.com/office/officeart/2005/8/layout/list1"/>
    <dgm:cxn modelId="{A9E6932B-BD67-4607-8388-6837665E009C}" type="presOf" srcId="{E035A13D-F7A6-4442-B796-24F8F48FCDB8}" destId="{B80EB751-1253-4D0A-8C88-9F7B79B99E20}" srcOrd="0" destOrd="1" presId="urn:microsoft.com/office/officeart/2005/8/layout/list1"/>
    <dgm:cxn modelId="{5CAC8331-DB5E-472D-8148-C78CD8D782CB}" srcId="{216E4BB5-DFD3-4BFB-B02A-1AEC0EAF13BB}" destId="{C5903F02-9AFE-4FB1-8B7D-6C89C8760B79}" srcOrd="1" destOrd="0" parTransId="{9C809FA1-259B-449C-BA36-FCD0D96932E8}" sibTransId="{49369E6C-EE29-4D16-9DEF-AD5802C30CC9}"/>
    <dgm:cxn modelId="{9393113F-8EC0-40DD-B4A2-2FFD7A3A6317}" srcId="{9EFBB64B-29ED-4CCA-A0CF-60E9413783FB}" destId="{216E4BB5-DFD3-4BFB-B02A-1AEC0EAF13BB}" srcOrd="2" destOrd="0" parTransId="{FA9B9AEC-6291-468D-93CD-255EA9071CA8}" sibTransId="{59867654-7728-4753-8FCF-EDF012615E5E}"/>
    <dgm:cxn modelId="{262EEE5B-CD94-4053-A3AB-8968D420227A}" type="presOf" srcId="{217BA2E1-B4E3-4011-BBC6-680C93DD82F6}" destId="{B9FCE1B1-9EF2-4C84-8760-89B497EA8AE2}" srcOrd="0" destOrd="0" presId="urn:microsoft.com/office/officeart/2005/8/layout/list1"/>
    <dgm:cxn modelId="{6185385D-8131-4055-8F0C-E248A49717D8}" srcId="{B4CE6E0C-2582-4ADE-8692-34FDD9A6D6C1}" destId="{3715E17F-2CC1-4CA5-828F-82FD51D5153E}" srcOrd="2" destOrd="0" parTransId="{199A6AAB-0B9F-445A-A40A-523A8D2257F4}" sibTransId="{0D763898-754B-46D3-AA3B-6DC536B2DC11}"/>
    <dgm:cxn modelId="{BC30FD63-5EA7-412B-BC24-780E6624FC9A}" type="presOf" srcId="{216E4BB5-DFD3-4BFB-B02A-1AEC0EAF13BB}" destId="{56098851-68D5-4D7C-9A21-2FA7A2E88B44}" srcOrd="1" destOrd="0" presId="urn:microsoft.com/office/officeart/2005/8/layout/list1"/>
    <dgm:cxn modelId="{D8725C68-54D5-400C-AB1F-DCC3AFF4248A}" srcId="{216E4BB5-DFD3-4BFB-B02A-1AEC0EAF13BB}" destId="{931222ED-9B04-4536-93FD-80C27E4895A0}" srcOrd="0" destOrd="0" parTransId="{674EFECB-7487-477B-927A-DE8FB86D1E61}" sibTransId="{2F6F1224-C741-4DE0-9243-8886E1A60972}"/>
    <dgm:cxn modelId="{BED2054C-312E-47B7-9D67-ECCCF0FFA0F8}" srcId="{B4CE6E0C-2582-4ADE-8692-34FDD9A6D6C1}" destId="{8C91D87C-DDF3-470E-9364-3D8786187E0D}" srcOrd="0" destOrd="0" parTransId="{3054211D-BC5C-4533-AAD4-AA285C27221D}" sibTransId="{2521705A-57DC-41B9-BF58-1C129A98A4E8}"/>
    <dgm:cxn modelId="{8D04C152-FA27-49E1-8F78-0D80CAE16642}" type="presOf" srcId="{B4CE6E0C-2582-4ADE-8692-34FDD9A6D6C1}" destId="{A636F36B-6430-4EBD-863B-9B03B94CC174}" srcOrd="0" destOrd="0" presId="urn:microsoft.com/office/officeart/2005/8/layout/list1"/>
    <dgm:cxn modelId="{46D01978-0DFD-4F07-86A8-46D3DA2E3CA9}" type="presOf" srcId="{7154E291-0513-4EEA-A390-ED1F1371D7C4}" destId="{14B0323E-491A-4539-9928-E1EDB7AB9DE1}" srcOrd="1" destOrd="0" presId="urn:microsoft.com/office/officeart/2005/8/layout/list1"/>
    <dgm:cxn modelId="{F0113578-99EF-41A7-AA5B-534F08638E1D}" srcId="{9EFBB64B-29ED-4CCA-A0CF-60E9413783FB}" destId="{7154E291-0513-4EEA-A390-ED1F1371D7C4}" srcOrd="1" destOrd="0" parTransId="{67A68F5D-B038-4353-A142-78332B62C9B5}" sibTransId="{8B9CDED0-BE24-4DC0-8F23-AB67A39E8683}"/>
    <dgm:cxn modelId="{93DBB894-5780-4C44-86EC-A48327254B5F}" type="presOf" srcId="{B13C4A32-8FDE-4D8D-848D-334624A83143}" destId="{B80EB751-1253-4D0A-8C88-9F7B79B99E20}" srcOrd="0" destOrd="4" presId="urn:microsoft.com/office/officeart/2005/8/layout/list1"/>
    <dgm:cxn modelId="{6B43649B-15BB-4D61-88B6-B32C95D29981}" srcId="{7154E291-0513-4EEA-A390-ED1F1371D7C4}" destId="{217BA2E1-B4E3-4011-BBC6-680C93DD82F6}" srcOrd="0" destOrd="0" parTransId="{F6C0862B-73BC-4592-A35B-312254993618}" sibTransId="{7611C4C8-A8D0-48DE-936C-AA16444B8684}"/>
    <dgm:cxn modelId="{74A747A4-82F4-440B-8225-4ECA4A8A9701}" srcId="{9EFBB64B-29ED-4CCA-A0CF-60E9413783FB}" destId="{B4CE6E0C-2582-4ADE-8692-34FDD9A6D6C1}" srcOrd="0" destOrd="0" parTransId="{CCBAD0B7-111E-4927-8F93-9D422862F27D}" sibTransId="{8AEF3486-578E-46BB-8FAC-E03BAFC18512}"/>
    <dgm:cxn modelId="{0655BDBA-A304-4A93-BFF3-73326CD924AC}" type="presOf" srcId="{1CC16DC1-ABD0-4092-9A15-412E1EDB356B}" destId="{B9FCE1B1-9EF2-4C84-8760-89B497EA8AE2}" srcOrd="0" destOrd="1" presId="urn:microsoft.com/office/officeart/2005/8/layout/list1"/>
    <dgm:cxn modelId="{0B7837BF-29C5-47F7-929E-DB1349A38197}" srcId="{B4CE6E0C-2582-4ADE-8692-34FDD9A6D6C1}" destId="{E035A13D-F7A6-4442-B796-24F8F48FCDB8}" srcOrd="1" destOrd="0" parTransId="{337A2ADC-EDDD-4393-9898-2FD06D65E8EB}" sibTransId="{48DF16E4-8422-4663-AB34-7A512B49BAEB}"/>
    <dgm:cxn modelId="{B215A8CC-85DE-4FAF-8D00-E30FE239345A}" srcId="{B4CE6E0C-2582-4ADE-8692-34FDD9A6D6C1}" destId="{B13C4A32-8FDE-4D8D-848D-334624A83143}" srcOrd="4" destOrd="0" parTransId="{14AD7C4C-D7D8-4EEE-B1C7-BE726286C530}" sibTransId="{33A71931-1FBA-4D91-9550-64A5009662A3}"/>
    <dgm:cxn modelId="{DEA0AFD1-0E51-49E0-B638-13F2AB81EB20}" srcId="{B4CE6E0C-2582-4ADE-8692-34FDD9A6D6C1}" destId="{08D62BC4-4E8E-4A1F-AF87-42F9CC1781E0}" srcOrd="3" destOrd="0" parTransId="{CED3859F-0632-4342-8EAB-80A420D10FB1}" sibTransId="{7850B2EC-3E1E-49B2-94FA-343F4AFC86C8}"/>
    <dgm:cxn modelId="{554F75D6-4B35-4D1D-947D-F41B9318571A}" type="presOf" srcId="{B4CE6E0C-2582-4ADE-8692-34FDD9A6D6C1}" destId="{C291BC4C-EE08-4505-9476-723AA1CCE797}" srcOrd="1" destOrd="0" presId="urn:microsoft.com/office/officeart/2005/8/layout/list1"/>
    <dgm:cxn modelId="{DCF798D6-65A8-410A-80F8-5EDE078320F1}" type="presOf" srcId="{7154E291-0513-4EEA-A390-ED1F1371D7C4}" destId="{74701A3A-11D6-430A-80E3-D2DA0DD6A6F7}" srcOrd="0" destOrd="0" presId="urn:microsoft.com/office/officeart/2005/8/layout/list1"/>
    <dgm:cxn modelId="{7DD4B2DB-A054-4B3E-B8A2-4F3EFAC3CF87}" type="presOf" srcId="{216E4BB5-DFD3-4BFB-B02A-1AEC0EAF13BB}" destId="{E1C45AD7-6B2C-40B6-8020-A6B8F16CA8BF}" srcOrd="0" destOrd="0" presId="urn:microsoft.com/office/officeart/2005/8/layout/list1"/>
    <dgm:cxn modelId="{4D862BE8-4D83-4CF8-BB7B-1B3818EC5CD9}" type="presOf" srcId="{8C91D87C-DDF3-470E-9364-3D8786187E0D}" destId="{B80EB751-1253-4D0A-8C88-9F7B79B99E20}" srcOrd="0" destOrd="0" presId="urn:microsoft.com/office/officeart/2005/8/layout/list1"/>
    <dgm:cxn modelId="{7C9B96EB-F8A4-4A5F-B730-4F4F36F65ECE}" srcId="{7154E291-0513-4EEA-A390-ED1F1371D7C4}" destId="{1CC16DC1-ABD0-4092-9A15-412E1EDB356B}" srcOrd="1" destOrd="0" parTransId="{2400304A-23D2-4DA3-96AC-41A965559B8A}" sibTransId="{1E719E65-FCE9-48A4-88DC-5CE50739F5EC}"/>
    <dgm:cxn modelId="{22764AF2-9CB9-4C73-8BB6-DE0471A3BEA3}" type="presOf" srcId="{9EFBB64B-29ED-4CCA-A0CF-60E9413783FB}" destId="{D7C32D8D-97FF-43E8-816E-8C24DBE8F0D2}" srcOrd="0" destOrd="0" presId="urn:microsoft.com/office/officeart/2005/8/layout/list1"/>
    <dgm:cxn modelId="{BE5FCCFB-ADA5-4772-B673-067004E5D75A}" type="presOf" srcId="{C5903F02-9AFE-4FB1-8B7D-6C89C8760B79}" destId="{ED430ED1-8047-43B3-B719-FFFE261E981D}" srcOrd="0" destOrd="1" presId="urn:microsoft.com/office/officeart/2005/8/layout/list1"/>
    <dgm:cxn modelId="{395F92FC-4E3A-4DE5-9558-85269963C5CE}" type="presOf" srcId="{3715E17F-2CC1-4CA5-828F-82FD51D5153E}" destId="{B80EB751-1253-4D0A-8C88-9F7B79B99E20}" srcOrd="0" destOrd="2" presId="urn:microsoft.com/office/officeart/2005/8/layout/list1"/>
    <dgm:cxn modelId="{D690116B-7A7B-4F49-B823-DAD80914FB66}" type="presParOf" srcId="{D7C32D8D-97FF-43E8-816E-8C24DBE8F0D2}" destId="{B2BF8DCC-A790-46FA-9ED2-270F4176DCEE}" srcOrd="0" destOrd="0" presId="urn:microsoft.com/office/officeart/2005/8/layout/list1"/>
    <dgm:cxn modelId="{2F15558E-6E12-4767-8F3B-B337C77DB9CD}" type="presParOf" srcId="{B2BF8DCC-A790-46FA-9ED2-270F4176DCEE}" destId="{A636F36B-6430-4EBD-863B-9B03B94CC174}" srcOrd="0" destOrd="0" presId="urn:microsoft.com/office/officeart/2005/8/layout/list1"/>
    <dgm:cxn modelId="{032E2A23-EF6F-4A07-AFD7-4F7DBDAA26A5}" type="presParOf" srcId="{B2BF8DCC-A790-46FA-9ED2-270F4176DCEE}" destId="{C291BC4C-EE08-4505-9476-723AA1CCE797}" srcOrd="1" destOrd="0" presId="urn:microsoft.com/office/officeart/2005/8/layout/list1"/>
    <dgm:cxn modelId="{77399A29-3C74-4E4C-B346-F8A717F47640}" type="presParOf" srcId="{D7C32D8D-97FF-43E8-816E-8C24DBE8F0D2}" destId="{D86FC830-4EF3-4E17-A1D2-DDE50297ECE0}" srcOrd="1" destOrd="0" presId="urn:microsoft.com/office/officeart/2005/8/layout/list1"/>
    <dgm:cxn modelId="{B24AC282-365E-4749-BBE5-7AA1B5624F75}" type="presParOf" srcId="{D7C32D8D-97FF-43E8-816E-8C24DBE8F0D2}" destId="{B80EB751-1253-4D0A-8C88-9F7B79B99E20}" srcOrd="2" destOrd="0" presId="urn:microsoft.com/office/officeart/2005/8/layout/list1"/>
    <dgm:cxn modelId="{DD81C07E-4C11-429B-A845-8646C3AAE2C1}" type="presParOf" srcId="{D7C32D8D-97FF-43E8-816E-8C24DBE8F0D2}" destId="{F6BFC08B-C28B-4DB2-985C-7F9BF3C332CE}" srcOrd="3" destOrd="0" presId="urn:microsoft.com/office/officeart/2005/8/layout/list1"/>
    <dgm:cxn modelId="{D001D9A5-5301-47CE-A276-96BCFA2C0267}" type="presParOf" srcId="{D7C32D8D-97FF-43E8-816E-8C24DBE8F0D2}" destId="{544D9A9C-F800-415F-B29B-ACB1EF0D850C}" srcOrd="4" destOrd="0" presId="urn:microsoft.com/office/officeart/2005/8/layout/list1"/>
    <dgm:cxn modelId="{556D592E-16E5-4C9E-B79C-847BB56ECF0F}" type="presParOf" srcId="{544D9A9C-F800-415F-B29B-ACB1EF0D850C}" destId="{74701A3A-11D6-430A-80E3-D2DA0DD6A6F7}" srcOrd="0" destOrd="0" presId="urn:microsoft.com/office/officeart/2005/8/layout/list1"/>
    <dgm:cxn modelId="{92ED7A1D-90D3-4C4E-B4EE-BAD85E7D9A85}" type="presParOf" srcId="{544D9A9C-F800-415F-B29B-ACB1EF0D850C}" destId="{14B0323E-491A-4539-9928-E1EDB7AB9DE1}" srcOrd="1" destOrd="0" presId="urn:microsoft.com/office/officeart/2005/8/layout/list1"/>
    <dgm:cxn modelId="{4D6442B6-D16B-4544-91EF-BDBB25349C7E}" type="presParOf" srcId="{D7C32D8D-97FF-43E8-816E-8C24DBE8F0D2}" destId="{BD91359D-401C-40B7-A9E8-00937F25B401}" srcOrd="5" destOrd="0" presId="urn:microsoft.com/office/officeart/2005/8/layout/list1"/>
    <dgm:cxn modelId="{3132152E-F431-4810-B97F-95BE25A40A5A}" type="presParOf" srcId="{D7C32D8D-97FF-43E8-816E-8C24DBE8F0D2}" destId="{B9FCE1B1-9EF2-4C84-8760-89B497EA8AE2}" srcOrd="6" destOrd="0" presId="urn:microsoft.com/office/officeart/2005/8/layout/list1"/>
    <dgm:cxn modelId="{555E93E0-18C7-4314-A96E-CAFA9E8AB03A}" type="presParOf" srcId="{D7C32D8D-97FF-43E8-816E-8C24DBE8F0D2}" destId="{F740AB30-EB61-4247-81CC-0F183B942EE2}" srcOrd="7" destOrd="0" presId="urn:microsoft.com/office/officeart/2005/8/layout/list1"/>
    <dgm:cxn modelId="{49FAE6C2-40AE-4B6C-9E8A-E30EA009CDAC}" type="presParOf" srcId="{D7C32D8D-97FF-43E8-816E-8C24DBE8F0D2}" destId="{31B1CE3A-D042-4DD0-9369-6752A931C5FB}" srcOrd="8" destOrd="0" presId="urn:microsoft.com/office/officeart/2005/8/layout/list1"/>
    <dgm:cxn modelId="{61FED9A1-810B-4143-A8D7-18D226CD06A6}" type="presParOf" srcId="{31B1CE3A-D042-4DD0-9369-6752A931C5FB}" destId="{E1C45AD7-6B2C-40B6-8020-A6B8F16CA8BF}" srcOrd="0" destOrd="0" presId="urn:microsoft.com/office/officeart/2005/8/layout/list1"/>
    <dgm:cxn modelId="{D0310E89-42BB-45D7-9BA3-AF33ADE38D7C}" type="presParOf" srcId="{31B1CE3A-D042-4DD0-9369-6752A931C5FB}" destId="{56098851-68D5-4D7C-9A21-2FA7A2E88B44}" srcOrd="1" destOrd="0" presId="urn:microsoft.com/office/officeart/2005/8/layout/list1"/>
    <dgm:cxn modelId="{BC548CD7-968B-4424-94AD-C636FDB163C1}" type="presParOf" srcId="{D7C32D8D-97FF-43E8-816E-8C24DBE8F0D2}" destId="{BD5330B2-D152-42CB-B949-0E01361F7018}" srcOrd="9" destOrd="0" presId="urn:microsoft.com/office/officeart/2005/8/layout/list1"/>
    <dgm:cxn modelId="{82095AD7-C02B-4E62-863B-62EC8DAB4264}" type="presParOf" srcId="{D7C32D8D-97FF-43E8-816E-8C24DBE8F0D2}" destId="{ED430ED1-8047-43B3-B719-FFFE261E981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A69EC90-CD14-4315-A795-077D11251F4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AFBC2676-2754-4799-8383-D4F532B92EA5}">
      <dgm:prSet/>
      <dgm:spPr/>
      <dgm:t>
        <a:bodyPr/>
        <a:lstStyle/>
        <a:p>
          <a:r>
            <a:rPr lang="en-US"/>
            <a:t>Psychodynamic Theory</a:t>
          </a:r>
        </a:p>
      </dgm:t>
    </dgm:pt>
    <dgm:pt modelId="{2926DE3B-7D6E-4505-9A5A-2241338CD778}" type="parTrans" cxnId="{222D6F6E-AFD0-4A17-9DB8-EB04FF3B1989}">
      <dgm:prSet/>
      <dgm:spPr/>
      <dgm:t>
        <a:bodyPr/>
        <a:lstStyle/>
        <a:p>
          <a:endParaRPr lang="en-US"/>
        </a:p>
      </dgm:t>
    </dgm:pt>
    <dgm:pt modelId="{EB744996-2961-4E96-AC6F-13167AD17B08}" type="sibTrans" cxnId="{222D6F6E-AFD0-4A17-9DB8-EB04FF3B1989}">
      <dgm:prSet/>
      <dgm:spPr/>
      <dgm:t>
        <a:bodyPr/>
        <a:lstStyle/>
        <a:p>
          <a:endParaRPr lang="en-US"/>
        </a:p>
      </dgm:t>
    </dgm:pt>
    <dgm:pt modelId="{EBFE2AC6-E262-408B-9122-6AF0C09983E0}">
      <dgm:prSet/>
      <dgm:spPr/>
      <dgm:t>
        <a:bodyPr/>
        <a:lstStyle/>
        <a:p>
          <a:r>
            <a:rPr lang="en-US"/>
            <a:t>Using childhood past and personality structure to find causes for psychological issues.</a:t>
          </a:r>
        </a:p>
      </dgm:t>
    </dgm:pt>
    <dgm:pt modelId="{B832C449-0B56-4B49-B719-D09C7A0D9881}" type="parTrans" cxnId="{31E469C0-12D1-4CA8-B18A-38763F904729}">
      <dgm:prSet/>
      <dgm:spPr/>
      <dgm:t>
        <a:bodyPr/>
        <a:lstStyle/>
        <a:p>
          <a:endParaRPr lang="en-US"/>
        </a:p>
      </dgm:t>
    </dgm:pt>
    <dgm:pt modelId="{240323FA-5210-4D48-BD2C-CF2A12EFC224}" type="sibTrans" cxnId="{31E469C0-12D1-4CA8-B18A-38763F904729}">
      <dgm:prSet/>
      <dgm:spPr/>
      <dgm:t>
        <a:bodyPr/>
        <a:lstStyle/>
        <a:p>
          <a:endParaRPr lang="en-US"/>
        </a:p>
      </dgm:t>
    </dgm:pt>
    <dgm:pt modelId="{1D44A21F-6D71-4C6F-AD70-1285C85A0578}">
      <dgm:prSet/>
      <dgm:spPr/>
      <dgm:t>
        <a:bodyPr/>
        <a:lstStyle/>
        <a:p>
          <a:r>
            <a:rPr lang="en-US"/>
            <a:t>Behavioral Theory</a:t>
          </a:r>
        </a:p>
      </dgm:t>
    </dgm:pt>
    <dgm:pt modelId="{5F995AC3-3786-4DC6-A819-4540F1ED5AEC}" type="parTrans" cxnId="{32317D16-9F71-41DA-B719-1C2BA193B80A}">
      <dgm:prSet/>
      <dgm:spPr/>
      <dgm:t>
        <a:bodyPr/>
        <a:lstStyle/>
        <a:p>
          <a:endParaRPr lang="en-US"/>
        </a:p>
      </dgm:t>
    </dgm:pt>
    <dgm:pt modelId="{6CE8A19D-D1F6-46FF-A796-E1AADCC1D0B5}" type="sibTrans" cxnId="{32317D16-9F71-41DA-B719-1C2BA193B80A}">
      <dgm:prSet/>
      <dgm:spPr/>
      <dgm:t>
        <a:bodyPr/>
        <a:lstStyle/>
        <a:p>
          <a:endParaRPr lang="en-US"/>
        </a:p>
      </dgm:t>
    </dgm:pt>
    <dgm:pt modelId="{A88369D7-76DA-45EF-8237-A07429729D4F}">
      <dgm:prSet/>
      <dgm:spPr/>
      <dgm:t>
        <a:bodyPr/>
        <a:lstStyle/>
        <a:p>
          <a:r>
            <a:rPr lang="en-US"/>
            <a:t>Psychological issues caused by imitation.</a:t>
          </a:r>
        </a:p>
      </dgm:t>
    </dgm:pt>
    <dgm:pt modelId="{CB1F0953-F556-4893-90C9-51610F31813B}" type="parTrans" cxnId="{AAE3CDAE-5E6F-4DF5-8C3E-9636596C81A7}">
      <dgm:prSet/>
      <dgm:spPr/>
      <dgm:t>
        <a:bodyPr/>
        <a:lstStyle/>
        <a:p>
          <a:endParaRPr lang="en-US"/>
        </a:p>
      </dgm:t>
    </dgm:pt>
    <dgm:pt modelId="{A8A13D30-35FA-4D73-9763-1630B9AAEADC}" type="sibTrans" cxnId="{AAE3CDAE-5E6F-4DF5-8C3E-9636596C81A7}">
      <dgm:prSet/>
      <dgm:spPr/>
      <dgm:t>
        <a:bodyPr/>
        <a:lstStyle/>
        <a:p>
          <a:endParaRPr lang="en-US"/>
        </a:p>
      </dgm:t>
    </dgm:pt>
    <dgm:pt modelId="{61008885-346D-442D-95E5-D9100140EA07}">
      <dgm:prSet/>
      <dgm:spPr/>
      <dgm:t>
        <a:bodyPr/>
        <a:lstStyle/>
        <a:p>
          <a:r>
            <a:rPr lang="en-US"/>
            <a:t>Cognitive Theory</a:t>
          </a:r>
        </a:p>
      </dgm:t>
    </dgm:pt>
    <dgm:pt modelId="{AABB12C8-13E1-4832-B017-6C0398498AC4}" type="parTrans" cxnId="{F02BD166-20F7-443D-B084-5783A48121DE}">
      <dgm:prSet/>
      <dgm:spPr/>
      <dgm:t>
        <a:bodyPr/>
        <a:lstStyle/>
        <a:p>
          <a:endParaRPr lang="en-US"/>
        </a:p>
      </dgm:t>
    </dgm:pt>
    <dgm:pt modelId="{769522A9-31D8-4438-A573-A80595A75426}" type="sibTrans" cxnId="{F02BD166-20F7-443D-B084-5783A48121DE}">
      <dgm:prSet/>
      <dgm:spPr/>
      <dgm:t>
        <a:bodyPr/>
        <a:lstStyle/>
        <a:p>
          <a:endParaRPr lang="en-US"/>
        </a:p>
      </dgm:t>
    </dgm:pt>
    <dgm:pt modelId="{35BADB7F-2AB3-4AF3-ACDC-390DF4E7B296}">
      <dgm:prSet/>
      <dgm:spPr/>
      <dgm:t>
        <a:bodyPr/>
        <a:lstStyle/>
        <a:p>
          <a:r>
            <a:rPr lang="en-US"/>
            <a:t>Psychological issues caused by faulty brain processes.</a:t>
          </a:r>
        </a:p>
      </dgm:t>
    </dgm:pt>
    <dgm:pt modelId="{8F02F22A-4F24-41B0-9883-40A64FA2D63A}" type="parTrans" cxnId="{68C06F06-08CC-4A0E-A08E-BFCB2CA9F05D}">
      <dgm:prSet/>
      <dgm:spPr/>
      <dgm:t>
        <a:bodyPr/>
        <a:lstStyle/>
        <a:p>
          <a:endParaRPr lang="en-US"/>
        </a:p>
      </dgm:t>
    </dgm:pt>
    <dgm:pt modelId="{5A541955-E69F-4DE0-BD85-FF991326EF9D}" type="sibTrans" cxnId="{68C06F06-08CC-4A0E-A08E-BFCB2CA9F05D}">
      <dgm:prSet/>
      <dgm:spPr/>
      <dgm:t>
        <a:bodyPr/>
        <a:lstStyle/>
        <a:p>
          <a:endParaRPr lang="en-US"/>
        </a:p>
      </dgm:t>
    </dgm:pt>
    <dgm:pt modelId="{41F1E38A-EB18-499A-AE9A-B1714A9DE175}">
      <dgm:prSet/>
      <dgm:spPr/>
      <dgm:t>
        <a:bodyPr/>
        <a:lstStyle/>
        <a:p>
          <a:r>
            <a:rPr lang="en-US"/>
            <a:t>Mitigation Strategies</a:t>
          </a:r>
        </a:p>
      </dgm:t>
    </dgm:pt>
    <dgm:pt modelId="{357C3A56-194F-4070-A5D0-DAB0AC71A60C}" type="parTrans" cxnId="{B8B9D610-1CDC-436A-971E-0EE80D6147FE}">
      <dgm:prSet/>
      <dgm:spPr/>
      <dgm:t>
        <a:bodyPr/>
        <a:lstStyle/>
        <a:p>
          <a:endParaRPr lang="en-US"/>
        </a:p>
      </dgm:t>
    </dgm:pt>
    <dgm:pt modelId="{B9F19B11-09B4-4BCB-8FCA-A3691F63BFBA}" type="sibTrans" cxnId="{B8B9D610-1CDC-436A-971E-0EE80D6147FE}">
      <dgm:prSet/>
      <dgm:spPr/>
      <dgm:t>
        <a:bodyPr/>
        <a:lstStyle/>
        <a:p>
          <a:endParaRPr lang="en-US"/>
        </a:p>
      </dgm:t>
    </dgm:pt>
    <dgm:pt modelId="{1982B380-52CA-4A1E-B537-CB9EC6E89A71}">
      <dgm:prSet/>
      <dgm:spPr/>
      <dgm:t>
        <a:bodyPr/>
        <a:lstStyle/>
        <a:p>
          <a:r>
            <a:rPr lang="en-US"/>
            <a:t>Healthy Family Environment</a:t>
          </a:r>
        </a:p>
      </dgm:t>
    </dgm:pt>
    <dgm:pt modelId="{89567E85-C44C-4237-AFD7-5FEABCD2CF98}" type="parTrans" cxnId="{E9E85D77-78A7-456A-A465-A73A5BAE2BF0}">
      <dgm:prSet/>
      <dgm:spPr/>
      <dgm:t>
        <a:bodyPr/>
        <a:lstStyle/>
        <a:p>
          <a:endParaRPr lang="en-US"/>
        </a:p>
      </dgm:t>
    </dgm:pt>
    <dgm:pt modelId="{BF874E69-B394-426D-ABEA-08B0BB878447}" type="sibTrans" cxnId="{E9E85D77-78A7-456A-A465-A73A5BAE2BF0}">
      <dgm:prSet/>
      <dgm:spPr/>
      <dgm:t>
        <a:bodyPr/>
        <a:lstStyle/>
        <a:p>
          <a:endParaRPr lang="en-US"/>
        </a:p>
      </dgm:t>
    </dgm:pt>
    <dgm:pt modelId="{52C78173-ECF9-45A5-A69F-592E69DCF8AC}">
      <dgm:prSet/>
      <dgm:spPr/>
      <dgm:t>
        <a:bodyPr/>
        <a:lstStyle/>
        <a:p>
          <a:r>
            <a:rPr lang="en-US"/>
            <a:t>Psychotherapy</a:t>
          </a:r>
        </a:p>
      </dgm:t>
    </dgm:pt>
    <dgm:pt modelId="{29D87897-AB72-4981-8D6E-7138D92BB10F}" type="parTrans" cxnId="{5327342B-26A4-4873-941E-8F912E0D7EA4}">
      <dgm:prSet/>
      <dgm:spPr/>
      <dgm:t>
        <a:bodyPr/>
        <a:lstStyle/>
        <a:p>
          <a:endParaRPr lang="en-US"/>
        </a:p>
      </dgm:t>
    </dgm:pt>
    <dgm:pt modelId="{B0C7D9FD-8F78-472A-9C47-31CB0E71A5AF}" type="sibTrans" cxnId="{5327342B-26A4-4873-941E-8F912E0D7EA4}">
      <dgm:prSet/>
      <dgm:spPr/>
      <dgm:t>
        <a:bodyPr/>
        <a:lstStyle/>
        <a:p>
          <a:endParaRPr lang="en-US"/>
        </a:p>
      </dgm:t>
    </dgm:pt>
    <dgm:pt modelId="{EDCEB8CD-B7BA-40E9-8973-49250A6F7103}">
      <dgm:prSet/>
      <dgm:spPr/>
      <dgm:t>
        <a:bodyPr/>
        <a:lstStyle/>
        <a:p>
          <a:r>
            <a:rPr lang="en-US"/>
            <a:t>Community Care Programs</a:t>
          </a:r>
        </a:p>
      </dgm:t>
    </dgm:pt>
    <dgm:pt modelId="{7954AD5E-D391-4EBB-A33A-DCFA61D47D4F}" type="parTrans" cxnId="{C8DC44A3-9CD6-4DDF-B540-7CACD089AB12}">
      <dgm:prSet/>
      <dgm:spPr/>
      <dgm:t>
        <a:bodyPr/>
        <a:lstStyle/>
        <a:p>
          <a:endParaRPr lang="en-US"/>
        </a:p>
      </dgm:t>
    </dgm:pt>
    <dgm:pt modelId="{111FD32A-9584-45F7-82F1-2506849CE815}" type="sibTrans" cxnId="{C8DC44A3-9CD6-4DDF-B540-7CACD089AB12}">
      <dgm:prSet/>
      <dgm:spPr/>
      <dgm:t>
        <a:bodyPr/>
        <a:lstStyle/>
        <a:p>
          <a:endParaRPr lang="en-US"/>
        </a:p>
      </dgm:t>
    </dgm:pt>
    <dgm:pt modelId="{DCD87DD8-6B60-441F-85FC-D7A4967DCA85}" type="pres">
      <dgm:prSet presAssocID="{AA69EC90-CD14-4315-A795-077D11251F4C}" presName="linear" presStyleCnt="0">
        <dgm:presLayoutVars>
          <dgm:dir/>
          <dgm:animLvl val="lvl"/>
          <dgm:resizeHandles val="exact"/>
        </dgm:presLayoutVars>
      </dgm:prSet>
      <dgm:spPr/>
    </dgm:pt>
    <dgm:pt modelId="{3981E266-C33D-4234-9E69-A0C8D3E6AC26}" type="pres">
      <dgm:prSet presAssocID="{AFBC2676-2754-4799-8383-D4F532B92EA5}" presName="parentLin" presStyleCnt="0"/>
      <dgm:spPr/>
    </dgm:pt>
    <dgm:pt modelId="{5A82FA31-7744-40F1-B4A1-C2303F6B0D83}" type="pres">
      <dgm:prSet presAssocID="{AFBC2676-2754-4799-8383-D4F532B92EA5}" presName="parentLeftMargin" presStyleLbl="node1" presStyleIdx="0" presStyleCnt="4"/>
      <dgm:spPr/>
    </dgm:pt>
    <dgm:pt modelId="{EFD332E1-00BC-413B-B5C5-4A2522AB623D}" type="pres">
      <dgm:prSet presAssocID="{AFBC2676-2754-4799-8383-D4F532B92EA5}" presName="parentText" presStyleLbl="node1" presStyleIdx="0" presStyleCnt="4">
        <dgm:presLayoutVars>
          <dgm:chMax val="0"/>
          <dgm:bulletEnabled val="1"/>
        </dgm:presLayoutVars>
      </dgm:prSet>
      <dgm:spPr/>
    </dgm:pt>
    <dgm:pt modelId="{214C0C69-8625-46B8-BFE2-960B5E935B57}" type="pres">
      <dgm:prSet presAssocID="{AFBC2676-2754-4799-8383-D4F532B92EA5}" presName="negativeSpace" presStyleCnt="0"/>
      <dgm:spPr/>
    </dgm:pt>
    <dgm:pt modelId="{B0FEB7D5-4B04-46C8-94CE-D3E747F48510}" type="pres">
      <dgm:prSet presAssocID="{AFBC2676-2754-4799-8383-D4F532B92EA5}" presName="childText" presStyleLbl="conFgAcc1" presStyleIdx="0" presStyleCnt="4">
        <dgm:presLayoutVars>
          <dgm:bulletEnabled val="1"/>
        </dgm:presLayoutVars>
      </dgm:prSet>
      <dgm:spPr/>
    </dgm:pt>
    <dgm:pt modelId="{A86D4597-F459-4978-BC55-55E213E3E278}" type="pres">
      <dgm:prSet presAssocID="{EB744996-2961-4E96-AC6F-13167AD17B08}" presName="spaceBetweenRectangles" presStyleCnt="0"/>
      <dgm:spPr/>
    </dgm:pt>
    <dgm:pt modelId="{BA5A2D3C-575C-4EC6-BA24-9D05A1203EA1}" type="pres">
      <dgm:prSet presAssocID="{1D44A21F-6D71-4C6F-AD70-1285C85A0578}" presName="parentLin" presStyleCnt="0"/>
      <dgm:spPr/>
    </dgm:pt>
    <dgm:pt modelId="{AB798F4F-085C-4A11-8803-3FE4FAD53BA3}" type="pres">
      <dgm:prSet presAssocID="{1D44A21F-6D71-4C6F-AD70-1285C85A0578}" presName="parentLeftMargin" presStyleLbl="node1" presStyleIdx="0" presStyleCnt="4"/>
      <dgm:spPr/>
    </dgm:pt>
    <dgm:pt modelId="{7EEF1D83-C8D0-4C88-ACF5-EE017016DFC5}" type="pres">
      <dgm:prSet presAssocID="{1D44A21F-6D71-4C6F-AD70-1285C85A0578}" presName="parentText" presStyleLbl="node1" presStyleIdx="1" presStyleCnt="4">
        <dgm:presLayoutVars>
          <dgm:chMax val="0"/>
          <dgm:bulletEnabled val="1"/>
        </dgm:presLayoutVars>
      </dgm:prSet>
      <dgm:spPr/>
    </dgm:pt>
    <dgm:pt modelId="{8F600C2A-5E4F-4C82-BE89-BD659B9A4157}" type="pres">
      <dgm:prSet presAssocID="{1D44A21F-6D71-4C6F-AD70-1285C85A0578}" presName="negativeSpace" presStyleCnt="0"/>
      <dgm:spPr/>
    </dgm:pt>
    <dgm:pt modelId="{29CD40C9-14D0-443A-A48E-F5D3172E9FFF}" type="pres">
      <dgm:prSet presAssocID="{1D44A21F-6D71-4C6F-AD70-1285C85A0578}" presName="childText" presStyleLbl="conFgAcc1" presStyleIdx="1" presStyleCnt="4">
        <dgm:presLayoutVars>
          <dgm:bulletEnabled val="1"/>
        </dgm:presLayoutVars>
      </dgm:prSet>
      <dgm:spPr/>
    </dgm:pt>
    <dgm:pt modelId="{9E03AEAD-BC2B-4BEB-9156-BD7DF1D94CB8}" type="pres">
      <dgm:prSet presAssocID="{6CE8A19D-D1F6-46FF-A796-E1AADCC1D0B5}" presName="spaceBetweenRectangles" presStyleCnt="0"/>
      <dgm:spPr/>
    </dgm:pt>
    <dgm:pt modelId="{B18C8381-6E25-428F-9A3B-73F8F12CBEAF}" type="pres">
      <dgm:prSet presAssocID="{61008885-346D-442D-95E5-D9100140EA07}" presName="parentLin" presStyleCnt="0"/>
      <dgm:spPr/>
    </dgm:pt>
    <dgm:pt modelId="{F3E33EE8-6332-4EF2-892F-AD76DCE5CE14}" type="pres">
      <dgm:prSet presAssocID="{61008885-346D-442D-95E5-D9100140EA07}" presName="parentLeftMargin" presStyleLbl="node1" presStyleIdx="1" presStyleCnt="4"/>
      <dgm:spPr/>
    </dgm:pt>
    <dgm:pt modelId="{FAB900CE-C771-4B24-90A5-DB7A155B38B5}" type="pres">
      <dgm:prSet presAssocID="{61008885-346D-442D-95E5-D9100140EA07}" presName="parentText" presStyleLbl="node1" presStyleIdx="2" presStyleCnt="4">
        <dgm:presLayoutVars>
          <dgm:chMax val="0"/>
          <dgm:bulletEnabled val="1"/>
        </dgm:presLayoutVars>
      </dgm:prSet>
      <dgm:spPr/>
    </dgm:pt>
    <dgm:pt modelId="{9473CD5F-A3CE-4CAA-AF2D-B076E12CFF8E}" type="pres">
      <dgm:prSet presAssocID="{61008885-346D-442D-95E5-D9100140EA07}" presName="negativeSpace" presStyleCnt="0"/>
      <dgm:spPr/>
    </dgm:pt>
    <dgm:pt modelId="{8098013E-22AF-4801-9E32-A6A9CA0E028C}" type="pres">
      <dgm:prSet presAssocID="{61008885-346D-442D-95E5-D9100140EA07}" presName="childText" presStyleLbl="conFgAcc1" presStyleIdx="2" presStyleCnt="4">
        <dgm:presLayoutVars>
          <dgm:bulletEnabled val="1"/>
        </dgm:presLayoutVars>
      </dgm:prSet>
      <dgm:spPr/>
    </dgm:pt>
    <dgm:pt modelId="{6D037498-FE70-4D99-8E7C-6E110FF462E9}" type="pres">
      <dgm:prSet presAssocID="{769522A9-31D8-4438-A573-A80595A75426}" presName="spaceBetweenRectangles" presStyleCnt="0"/>
      <dgm:spPr/>
    </dgm:pt>
    <dgm:pt modelId="{E2ED4A05-53F2-40FB-AD4C-A530615E2D94}" type="pres">
      <dgm:prSet presAssocID="{41F1E38A-EB18-499A-AE9A-B1714A9DE175}" presName="parentLin" presStyleCnt="0"/>
      <dgm:spPr/>
    </dgm:pt>
    <dgm:pt modelId="{4A32533B-B5CA-4A74-968C-6EE828B99B01}" type="pres">
      <dgm:prSet presAssocID="{41F1E38A-EB18-499A-AE9A-B1714A9DE175}" presName="parentLeftMargin" presStyleLbl="node1" presStyleIdx="2" presStyleCnt="4"/>
      <dgm:spPr/>
    </dgm:pt>
    <dgm:pt modelId="{E47397ED-13CD-4704-A672-EFF475CF2E69}" type="pres">
      <dgm:prSet presAssocID="{41F1E38A-EB18-499A-AE9A-B1714A9DE175}" presName="parentText" presStyleLbl="node1" presStyleIdx="3" presStyleCnt="4">
        <dgm:presLayoutVars>
          <dgm:chMax val="0"/>
          <dgm:bulletEnabled val="1"/>
        </dgm:presLayoutVars>
      </dgm:prSet>
      <dgm:spPr/>
    </dgm:pt>
    <dgm:pt modelId="{2F246EDC-D666-4BCD-829C-5ACF2723EB0F}" type="pres">
      <dgm:prSet presAssocID="{41F1E38A-EB18-499A-AE9A-B1714A9DE175}" presName="negativeSpace" presStyleCnt="0"/>
      <dgm:spPr/>
    </dgm:pt>
    <dgm:pt modelId="{853EB3AA-186D-48DF-B312-C9A23EDA5581}" type="pres">
      <dgm:prSet presAssocID="{41F1E38A-EB18-499A-AE9A-B1714A9DE175}" presName="childText" presStyleLbl="conFgAcc1" presStyleIdx="3" presStyleCnt="4">
        <dgm:presLayoutVars>
          <dgm:bulletEnabled val="1"/>
        </dgm:presLayoutVars>
      </dgm:prSet>
      <dgm:spPr/>
    </dgm:pt>
  </dgm:ptLst>
  <dgm:cxnLst>
    <dgm:cxn modelId="{68C06F06-08CC-4A0E-A08E-BFCB2CA9F05D}" srcId="{61008885-346D-442D-95E5-D9100140EA07}" destId="{35BADB7F-2AB3-4AF3-ACDC-390DF4E7B296}" srcOrd="0" destOrd="0" parTransId="{8F02F22A-4F24-41B0-9883-40A64FA2D63A}" sibTransId="{5A541955-E69F-4DE0-BD85-FF991326EF9D}"/>
    <dgm:cxn modelId="{9CAC8F10-A168-4BF4-9BA9-D21638367830}" type="presOf" srcId="{52C78173-ECF9-45A5-A69F-592E69DCF8AC}" destId="{853EB3AA-186D-48DF-B312-C9A23EDA5581}" srcOrd="0" destOrd="1" presId="urn:microsoft.com/office/officeart/2005/8/layout/list1"/>
    <dgm:cxn modelId="{B8B9D610-1CDC-436A-971E-0EE80D6147FE}" srcId="{AA69EC90-CD14-4315-A795-077D11251F4C}" destId="{41F1E38A-EB18-499A-AE9A-B1714A9DE175}" srcOrd="3" destOrd="0" parTransId="{357C3A56-194F-4070-A5D0-DAB0AC71A60C}" sibTransId="{B9F19B11-09B4-4BCB-8FCA-A3691F63BFBA}"/>
    <dgm:cxn modelId="{32317D16-9F71-41DA-B719-1C2BA193B80A}" srcId="{AA69EC90-CD14-4315-A795-077D11251F4C}" destId="{1D44A21F-6D71-4C6F-AD70-1285C85A0578}" srcOrd="1" destOrd="0" parTransId="{5F995AC3-3786-4DC6-A819-4540F1ED5AEC}" sibTransId="{6CE8A19D-D1F6-46FF-A796-E1AADCC1D0B5}"/>
    <dgm:cxn modelId="{AD23EE16-6457-45EC-B5D2-CF54EE57CEDF}" type="presOf" srcId="{AFBC2676-2754-4799-8383-D4F532B92EA5}" destId="{5A82FA31-7744-40F1-B4A1-C2303F6B0D83}" srcOrd="0" destOrd="0" presId="urn:microsoft.com/office/officeart/2005/8/layout/list1"/>
    <dgm:cxn modelId="{824AA01E-06DA-4EC6-A58C-C7289E58EBC6}" type="presOf" srcId="{EBFE2AC6-E262-408B-9122-6AF0C09983E0}" destId="{B0FEB7D5-4B04-46C8-94CE-D3E747F48510}" srcOrd="0" destOrd="0" presId="urn:microsoft.com/office/officeart/2005/8/layout/list1"/>
    <dgm:cxn modelId="{7F17A71E-B65A-4AB6-BF9A-5E4B3473B2C9}" type="presOf" srcId="{AFBC2676-2754-4799-8383-D4F532B92EA5}" destId="{EFD332E1-00BC-413B-B5C5-4A2522AB623D}" srcOrd="1" destOrd="0" presId="urn:microsoft.com/office/officeart/2005/8/layout/list1"/>
    <dgm:cxn modelId="{A3C84028-FC46-4326-A855-87CA0A9AC4A0}" type="presOf" srcId="{35BADB7F-2AB3-4AF3-ACDC-390DF4E7B296}" destId="{8098013E-22AF-4801-9E32-A6A9CA0E028C}" srcOrd="0" destOrd="0" presId="urn:microsoft.com/office/officeart/2005/8/layout/list1"/>
    <dgm:cxn modelId="{5327342B-26A4-4873-941E-8F912E0D7EA4}" srcId="{41F1E38A-EB18-499A-AE9A-B1714A9DE175}" destId="{52C78173-ECF9-45A5-A69F-592E69DCF8AC}" srcOrd="1" destOrd="0" parTransId="{29D87897-AB72-4981-8D6E-7138D92BB10F}" sibTransId="{B0C7D9FD-8F78-472A-9C47-31CB0E71A5AF}"/>
    <dgm:cxn modelId="{E68A5F2E-0372-45DF-9B33-35CF595C1D62}" type="presOf" srcId="{1982B380-52CA-4A1E-B537-CB9EC6E89A71}" destId="{853EB3AA-186D-48DF-B312-C9A23EDA5581}" srcOrd="0" destOrd="0" presId="urn:microsoft.com/office/officeart/2005/8/layout/list1"/>
    <dgm:cxn modelId="{F02BD166-20F7-443D-B084-5783A48121DE}" srcId="{AA69EC90-CD14-4315-A795-077D11251F4C}" destId="{61008885-346D-442D-95E5-D9100140EA07}" srcOrd="2" destOrd="0" parTransId="{AABB12C8-13E1-4832-B017-6C0398498AC4}" sibTransId="{769522A9-31D8-4438-A573-A80595A75426}"/>
    <dgm:cxn modelId="{222D6F6E-AFD0-4A17-9DB8-EB04FF3B1989}" srcId="{AA69EC90-CD14-4315-A795-077D11251F4C}" destId="{AFBC2676-2754-4799-8383-D4F532B92EA5}" srcOrd="0" destOrd="0" parTransId="{2926DE3B-7D6E-4505-9A5A-2241338CD778}" sibTransId="{EB744996-2961-4E96-AC6F-13167AD17B08}"/>
    <dgm:cxn modelId="{88E95454-B7CE-4902-B226-D3460E7F8977}" type="presOf" srcId="{41F1E38A-EB18-499A-AE9A-B1714A9DE175}" destId="{4A32533B-B5CA-4A74-968C-6EE828B99B01}" srcOrd="0" destOrd="0" presId="urn:microsoft.com/office/officeart/2005/8/layout/list1"/>
    <dgm:cxn modelId="{E9E85D77-78A7-456A-A465-A73A5BAE2BF0}" srcId="{41F1E38A-EB18-499A-AE9A-B1714A9DE175}" destId="{1982B380-52CA-4A1E-B537-CB9EC6E89A71}" srcOrd="0" destOrd="0" parTransId="{89567E85-C44C-4237-AFD7-5FEABCD2CF98}" sibTransId="{BF874E69-B394-426D-ABEA-08B0BB878447}"/>
    <dgm:cxn modelId="{731DA380-76E0-491D-B41D-69AC1A929079}" type="presOf" srcId="{A88369D7-76DA-45EF-8237-A07429729D4F}" destId="{29CD40C9-14D0-443A-A48E-F5D3172E9FFF}" srcOrd="0" destOrd="0" presId="urn:microsoft.com/office/officeart/2005/8/layout/list1"/>
    <dgm:cxn modelId="{A3CE848B-DDB6-4075-B0BB-DD44E06F9761}" type="presOf" srcId="{EDCEB8CD-B7BA-40E9-8973-49250A6F7103}" destId="{853EB3AA-186D-48DF-B312-C9A23EDA5581}" srcOrd="0" destOrd="2" presId="urn:microsoft.com/office/officeart/2005/8/layout/list1"/>
    <dgm:cxn modelId="{F111E292-E1E4-4FBB-AC2C-C0B720BE3689}" type="presOf" srcId="{AA69EC90-CD14-4315-A795-077D11251F4C}" destId="{DCD87DD8-6B60-441F-85FC-D7A4967DCA85}" srcOrd="0" destOrd="0" presId="urn:microsoft.com/office/officeart/2005/8/layout/list1"/>
    <dgm:cxn modelId="{C8DC44A3-9CD6-4DDF-B540-7CACD089AB12}" srcId="{41F1E38A-EB18-499A-AE9A-B1714A9DE175}" destId="{EDCEB8CD-B7BA-40E9-8973-49250A6F7103}" srcOrd="2" destOrd="0" parTransId="{7954AD5E-D391-4EBB-A33A-DCFA61D47D4F}" sibTransId="{111FD32A-9584-45F7-82F1-2506849CE815}"/>
    <dgm:cxn modelId="{AAE3CDAE-5E6F-4DF5-8C3E-9636596C81A7}" srcId="{1D44A21F-6D71-4C6F-AD70-1285C85A0578}" destId="{A88369D7-76DA-45EF-8237-A07429729D4F}" srcOrd="0" destOrd="0" parTransId="{CB1F0953-F556-4893-90C9-51610F31813B}" sibTransId="{A8A13D30-35FA-4D73-9763-1630B9AAEADC}"/>
    <dgm:cxn modelId="{31E469C0-12D1-4CA8-B18A-38763F904729}" srcId="{AFBC2676-2754-4799-8383-D4F532B92EA5}" destId="{EBFE2AC6-E262-408B-9122-6AF0C09983E0}" srcOrd="0" destOrd="0" parTransId="{B832C449-0B56-4B49-B719-D09C7A0D9881}" sibTransId="{240323FA-5210-4D48-BD2C-CF2A12EFC224}"/>
    <dgm:cxn modelId="{B2C477CA-A9BA-4165-A67D-4D47A4C5F60A}" type="presOf" srcId="{61008885-346D-442D-95E5-D9100140EA07}" destId="{F3E33EE8-6332-4EF2-892F-AD76DCE5CE14}" srcOrd="0" destOrd="0" presId="urn:microsoft.com/office/officeart/2005/8/layout/list1"/>
    <dgm:cxn modelId="{6C541FE1-5510-43B8-A3A5-B725F453662D}" type="presOf" srcId="{61008885-346D-442D-95E5-D9100140EA07}" destId="{FAB900CE-C771-4B24-90A5-DB7A155B38B5}" srcOrd="1" destOrd="0" presId="urn:microsoft.com/office/officeart/2005/8/layout/list1"/>
    <dgm:cxn modelId="{793255EB-B7C2-42C5-86AC-06B178058453}" type="presOf" srcId="{1D44A21F-6D71-4C6F-AD70-1285C85A0578}" destId="{AB798F4F-085C-4A11-8803-3FE4FAD53BA3}" srcOrd="0" destOrd="0" presId="urn:microsoft.com/office/officeart/2005/8/layout/list1"/>
    <dgm:cxn modelId="{670F45F0-2722-450C-8989-7FE253ADA490}" type="presOf" srcId="{41F1E38A-EB18-499A-AE9A-B1714A9DE175}" destId="{E47397ED-13CD-4704-A672-EFF475CF2E69}" srcOrd="1" destOrd="0" presId="urn:microsoft.com/office/officeart/2005/8/layout/list1"/>
    <dgm:cxn modelId="{6E2815FA-F907-45D3-A8B0-D4CC3FBF1BE3}" type="presOf" srcId="{1D44A21F-6D71-4C6F-AD70-1285C85A0578}" destId="{7EEF1D83-C8D0-4C88-ACF5-EE017016DFC5}" srcOrd="1" destOrd="0" presId="urn:microsoft.com/office/officeart/2005/8/layout/list1"/>
    <dgm:cxn modelId="{1E0A8B6C-1638-444A-B955-6A9C5B7D9399}" type="presParOf" srcId="{DCD87DD8-6B60-441F-85FC-D7A4967DCA85}" destId="{3981E266-C33D-4234-9E69-A0C8D3E6AC26}" srcOrd="0" destOrd="0" presId="urn:microsoft.com/office/officeart/2005/8/layout/list1"/>
    <dgm:cxn modelId="{ADD72FB0-1621-4855-B588-078F2C258E04}" type="presParOf" srcId="{3981E266-C33D-4234-9E69-A0C8D3E6AC26}" destId="{5A82FA31-7744-40F1-B4A1-C2303F6B0D83}" srcOrd="0" destOrd="0" presId="urn:microsoft.com/office/officeart/2005/8/layout/list1"/>
    <dgm:cxn modelId="{EB310754-BFD2-46CD-8D89-71B4104A6477}" type="presParOf" srcId="{3981E266-C33D-4234-9E69-A0C8D3E6AC26}" destId="{EFD332E1-00BC-413B-B5C5-4A2522AB623D}" srcOrd="1" destOrd="0" presId="urn:microsoft.com/office/officeart/2005/8/layout/list1"/>
    <dgm:cxn modelId="{BEA7FC5E-1687-41DD-833E-EF2778BE90CA}" type="presParOf" srcId="{DCD87DD8-6B60-441F-85FC-D7A4967DCA85}" destId="{214C0C69-8625-46B8-BFE2-960B5E935B57}" srcOrd="1" destOrd="0" presId="urn:microsoft.com/office/officeart/2005/8/layout/list1"/>
    <dgm:cxn modelId="{F75E138C-633A-4D6D-84D9-9114A34966A0}" type="presParOf" srcId="{DCD87DD8-6B60-441F-85FC-D7A4967DCA85}" destId="{B0FEB7D5-4B04-46C8-94CE-D3E747F48510}" srcOrd="2" destOrd="0" presId="urn:microsoft.com/office/officeart/2005/8/layout/list1"/>
    <dgm:cxn modelId="{5B030892-70F5-4CD0-A11D-EE8C777B9B15}" type="presParOf" srcId="{DCD87DD8-6B60-441F-85FC-D7A4967DCA85}" destId="{A86D4597-F459-4978-BC55-55E213E3E278}" srcOrd="3" destOrd="0" presId="urn:microsoft.com/office/officeart/2005/8/layout/list1"/>
    <dgm:cxn modelId="{F04E1D50-0C13-4B4B-A962-A29AF45AECE7}" type="presParOf" srcId="{DCD87DD8-6B60-441F-85FC-D7A4967DCA85}" destId="{BA5A2D3C-575C-4EC6-BA24-9D05A1203EA1}" srcOrd="4" destOrd="0" presId="urn:microsoft.com/office/officeart/2005/8/layout/list1"/>
    <dgm:cxn modelId="{49770AA4-3A0D-4CCE-95B2-42A1E84A87B8}" type="presParOf" srcId="{BA5A2D3C-575C-4EC6-BA24-9D05A1203EA1}" destId="{AB798F4F-085C-4A11-8803-3FE4FAD53BA3}" srcOrd="0" destOrd="0" presId="urn:microsoft.com/office/officeart/2005/8/layout/list1"/>
    <dgm:cxn modelId="{2EBC3854-D924-4CFA-BF4A-04D5ECDFD9F5}" type="presParOf" srcId="{BA5A2D3C-575C-4EC6-BA24-9D05A1203EA1}" destId="{7EEF1D83-C8D0-4C88-ACF5-EE017016DFC5}" srcOrd="1" destOrd="0" presId="urn:microsoft.com/office/officeart/2005/8/layout/list1"/>
    <dgm:cxn modelId="{378A14BE-A2E2-4B47-BED2-41FE8DD6A843}" type="presParOf" srcId="{DCD87DD8-6B60-441F-85FC-D7A4967DCA85}" destId="{8F600C2A-5E4F-4C82-BE89-BD659B9A4157}" srcOrd="5" destOrd="0" presId="urn:microsoft.com/office/officeart/2005/8/layout/list1"/>
    <dgm:cxn modelId="{2F7FA377-1A24-49D5-81BC-A716B25CF99B}" type="presParOf" srcId="{DCD87DD8-6B60-441F-85FC-D7A4967DCA85}" destId="{29CD40C9-14D0-443A-A48E-F5D3172E9FFF}" srcOrd="6" destOrd="0" presId="urn:microsoft.com/office/officeart/2005/8/layout/list1"/>
    <dgm:cxn modelId="{6103D714-BA8C-48E9-8B0B-BC309791C003}" type="presParOf" srcId="{DCD87DD8-6B60-441F-85FC-D7A4967DCA85}" destId="{9E03AEAD-BC2B-4BEB-9156-BD7DF1D94CB8}" srcOrd="7" destOrd="0" presId="urn:microsoft.com/office/officeart/2005/8/layout/list1"/>
    <dgm:cxn modelId="{F09452BA-F044-4C21-83B0-E4D486533B1E}" type="presParOf" srcId="{DCD87DD8-6B60-441F-85FC-D7A4967DCA85}" destId="{B18C8381-6E25-428F-9A3B-73F8F12CBEAF}" srcOrd="8" destOrd="0" presId="urn:microsoft.com/office/officeart/2005/8/layout/list1"/>
    <dgm:cxn modelId="{ABF2A146-1D6A-427E-A03D-D64B46B9A98F}" type="presParOf" srcId="{B18C8381-6E25-428F-9A3B-73F8F12CBEAF}" destId="{F3E33EE8-6332-4EF2-892F-AD76DCE5CE14}" srcOrd="0" destOrd="0" presId="urn:microsoft.com/office/officeart/2005/8/layout/list1"/>
    <dgm:cxn modelId="{50E5D869-FE2B-4486-9714-59A7F6525BC6}" type="presParOf" srcId="{B18C8381-6E25-428F-9A3B-73F8F12CBEAF}" destId="{FAB900CE-C771-4B24-90A5-DB7A155B38B5}" srcOrd="1" destOrd="0" presId="urn:microsoft.com/office/officeart/2005/8/layout/list1"/>
    <dgm:cxn modelId="{73830346-B2A6-401C-8375-268EC8EDA2A2}" type="presParOf" srcId="{DCD87DD8-6B60-441F-85FC-D7A4967DCA85}" destId="{9473CD5F-A3CE-4CAA-AF2D-B076E12CFF8E}" srcOrd="9" destOrd="0" presId="urn:microsoft.com/office/officeart/2005/8/layout/list1"/>
    <dgm:cxn modelId="{CD9A0955-7591-48B7-9A79-21DC7B267A77}" type="presParOf" srcId="{DCD87DD8-6B60-441F-85FC-D7A4967DCA85}" destId="{8098013E-22AF-4801-9E32-A6A9CA0E028C}" srcOrd="10" destOrd="0" presId="urn:microsoft.com/office/officeart/2005/8/layout/list1"/>
    <dgm:cxn modelId="{5772E7F2-40F9-4F68-96D6-45D8DE99C09A}" type="presParOf" srcId="{DCD87DD8-6B60-441F-85FC-D7A4967DCA85}" destId="{6D037498-FE70-4D99-8E7C-6E110FF462E9}" srcOrd="11" destOrd="0" presId="urn:microsoft.com/office/officeart/2005/8/layout/list1"/>
    <dgm:cxn modelId="{EBFC5B38-BBB1-4399-B955-25439105178A}" type="presParOf" srcId="{DCD87DD8-6B60-441F-85FC-D7A4967DCA85}" destId="{E2ED4A05-53F2-40FB-AD4C-A530615E2D94}" srcOrd="12" destOrd="0" presId="urn:microsoft.com/office/officeart/2005/8/layout/list1"/>
    <dgm:cxn modelId="{5FBB48B7-EDB1-4E96-9DA6-CE63DA232BAD}" type="presParOf" srcId="{E2ED4A05-53F2-40FB-AD4C-A530615E2D94}" destId="{4A32533B-B5CA-4A74-968C-6EE828B99B01}" srcOrd="0" destOrd="0" presId="urn:microsoft.com/office/officeart/2005/8/layout/list1"/>
    <dgm:cxn modelId="{96AC1CEE-CB86-40B8-932C-35CA721DCD12}" type="presParOf" srcId="{E2ED4A05-53F2-40FB-AD4C-A530615E2D94}" destId="{E47397ED-13CD-4704-A672-EFF475CF2E69}" srcOrd="1" destOrd="0" presId="urn:microsoft.com/office/officeart/2005/8/layout/list1"/>
    <dgm:cxn modelId="{5938B8FD-D31C-468D-9AF5-FEB6CA05120E}" type="presParOf" srcId="{DCD87DD8-6B60-441F-85FC-D7A4967DCA85}" destId="{2F246EDC-D666-4BCD-829C-5ACF2723EB0F}" srcOrd="13" destOrd="0" presId="urn:microsoft.com/office/officeart/2005/8/layout/list1"/>
    <dgm:cxn modelId="{C30AF19E-4277-4029-BCF3-91D5DC83E1E2}" type="presParOf" srcId="{DCD87DD8-6B60-441F-85FC-D7A4967DCA85}" destId="{853EB3AA-186D-48DF-B312-C9A23EDA558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256E86-0147-435E-AF11-6617D71B862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C867A64-AB10-4F7C-956E-02F5FCC125AE}">
      <dgm:prSet/>
      <dgm:spPr/>
      <dgm:t>
        <a:bodyPr/>
        <a:lstStyle/>
        <a:p>
          <a:r>
            <a:rPr lang="en-US" dirty="0">
              <a:solidFill>
                <a:srgbClr val="FF0000"/>
              </a:solidFill>
            </a:rPr>
            <a:t>Psychodynamic Theory</a:t>
          </a:r>
        </a:p>
      </dgm:t>
    </dgm:pt>
    <dgm:pt modelId="{657C4E46-7240-49C7-918E-DA463CBBF9FD}" type="parTrans" cxnId="{D39A1286-BC7C-4E87-AFA5-F70891C7BE6B}">
      <dgm:prSet/>
      <dgm:spPr/>
      <dgm:t>
        <a:bodyPr/>
        <a:lstStyle/>
        <a:p>
          <a:endParaRPr lang="en-US"/>
        </a:p>
      </dgm:t>
    </dgm:pt>
    <dgm:pt modelId="{C20ED136-9EE7-488A-9A13-09D3AFD6AB61}" type="sibTrans" cxnId="{D39A1286-BC7C-4E87-AFA5-F70891C7BE6B}">
      <dgm:prSet/>
      <dgm:spPr/>
      <dgm:t>
        <a:bodyPr/>
        <a:lstStyle/>
        <a:p>
          <a:endParaRPr lang="en-US"/>
        </a:p>
      </dgm:t>
    </dgm:pt>
    <dgm:pt modelId="{24BD57C8-F802-4995-A331-B88E55525522}">
      <dgm:prSet/>
      <dgm:spPr/>
      <dgm:t>
        <a:bodyPr/>
        <a:lstStyle/>
        <a:p>
          <a:r>
            <a:rPr lang="en-US"/>
            <a:t>Behavioral Theory</a:t>
          </a:r>
        </a:p>
      </dgm:t>
    </dgm:pt>
    <dgm:pt modelId="{D325F4A2-5B22-469D-B6F2-AF53C3C71B02}" type="parTrans" cxnId="{AF71D7CE-7B9B-4DF9-9227-4EAAD9BBB6A4}">
      <dgm:prSet/>
      <dgm:spPr/>
      <dgm:t>
        <a:bodyPr/>
        <a:lstStyle/>
        <a:p>
          <a:endParaRPr lang="en-US"/>
        </a:p>
      </dgm:t>
    </dgm:pt>
    <dgm:pt modelId="{47B4D355-EAC3-498A-BDB9-8BD47DCBAC62}" type="sibTrans" cxnId="{AF71D7CE-7B9B-4DF9-9227-4EAAD9BBB6A4}">
      <dgm:prSet/>
      <dgm:spPr/>
      <dgm:t>
        <a:bodyPr/>
        <a:lstStyle/>
        <a:p>
          <a:endParaRPr lang="en-US"/>
        </a:p>
      </dgm:t>
    </dgm:pt>
    <dgm:pt modelId="{10344E3F-9423-43B7-86B2-4071711E628E}">
      <dgm:prSet/>
      <dgm:spPr/>
      <dgm:t>
        <a:bodyPr/>
        <a:lstStyle/>
        <a:p>
          <a:r>
            <a:rPr lang="en-US"/>
            <a:t>Cognitive Theory</a:t>
          </a:r>
        </a:p>
      </dgm:t>
    </dgm:pt>
    <dgm:pt modelId="{D1D620B7-1981-4DAE-BB99-670E62950675}" type="parTrans" cxnId="{3DE8785C-ECE5-4286-8DB4-1F52E1C80261}">
      <dgm:prSet/>
      <dgm:spPr/>
      <dgm:t>
        <a:bodyPr/>
        <a:lstStyle/>
        <a:p>
          <a:endParaRPr lang="en-US"/>
        </a:p>
      </dgm:t>
    </dgm:pt>
    <dgm:pt modelId="{6795A40B-5AA4-4074-8808-FE77351C07CB}" type="sibTrans" cxnId="{3DE8785C-ECE5-4286-8DB4-1F52E1C80261}">
      <dgm:prSet/>
      <dgm:spPr/>
      <dgm:t>
        <a:bodyPr/>
        <a:lstStyle/>
        <a:p>
          <a:endParaRPr lang="en-US"/>
        </a:p>
      </dgm:t>
    </dgm:pt>
    <dgm:pt modelId="{3E8F08DE-6134-4C72-8790-DF96EC1AA4CB}" type="pres">
      <dgm:prSet presAssocID="{64256E86-0147-435E-AF11-6617D71B8626}" presName="hierChild1" presStyleCnt="0">
        <dgm:presLayoutVars>
          <dgm:chPref val="1"/>
          <dgm:dir/>
          <dgm:animOne val="branch"/>
          <dgm:animLvl val="lvl"/>
          <dgm:resizeHandles/>
        </dgm:presLayoutVars>
      </dgm:prSet>
      <dgm:spPr/>
    </dgm:pt>
    <dgm:pt modelId="{75135ECD-A2C8-42DD-A243-EA4C1AC3AE93}" type="pres">
      <dgm:prSet presAssocID="{DC867A64-AB10-4F7C-956E-02F5FCC125AE}" presName="hierRoot1" presStyleCnt="0"/>
      <dgm:spPr/>
    </dgm:pt>
    <dgm:pt modelId="{455A6BB2-9FFC-454F-9EF4-B3A37EF73D08}" type="pres">
      <dgm:prSet presAssocID="{DC867A64-AB10-4F7C-956E-02F5FCC125AE}" presName="composite" presStyleCnt="0"/>
      <dgm:spPr/>
    </dgm:pt>
    <dgm:pt modelId="{ECB9D54F-7C9C-419D-A30E-CD0667CADA10}" type="pres">
      <dgm:prSet presAssocID="{DC867A64-AB10-4F7C-956E-02F5FCC125AE}" presName="background" presStyleLbl="node0" presStyleIdx="0" presStyleCnt="3"/>
      <dgm:spPr>
        <a:solidFill>
          <a:schemeClr val="accent4">
            <a:lumMod val="60000"/>
            <a:lumOff val="40000"/>
          </a:schemeClr>
        </a:solidFill>
      </dgm:spPr>
    </dgm:pt>
    <dgm:pt modelId="{244F4DF1-F6FD-428C-AA38-16C0956DBAD5}" type="pres">
      <dgm:prSet presAssocID="{DC867A64-AB10-4F7C-956E-02F5FCC125AE}" presName="text" presStyleLbl="fgAcc0" presStyleIdx="0" presStyleCnt="3">
        <dgm:presLayoutVars>
          <dgm:chPref val="3"/>
        </dgm:presLayoutVars>
      </dgm:prSet>
      <dgm:spPr/>
    </dgm:pt>
    <dgm:pt modelId="{985BA9D3-9FD4-4F5E-9E23-954D14D3D81F}" type="pres">
      <dgm:prSet presAssocID="{DC867A64-AB10-4F7C-956E-02F5FCC125AE}" presName="hierChild2" presStyleCnt="0"/>
      <dgm:spPr/>
    </dgm:pt>
    <dgm:pt modelId="{A98E1EA6-F633-4EDE-A04A-7AB502702C63}" type="pres">
      <dgm:prSet presAssocID="{24BD57C8-F802-4995-A331-B88E55525522}" presName="hierRoot1" presStyleCnt="0"/>
      <dgm:spPr/>
    </dgm:pt>
    <dgm:pt modelId="{4554FC7C-BEF4-4A73-8874-8781112E2AD1}" type="pres">
      <dgm:prSet presAssocID="{24BD57C8-F802-4995-A331-B88E55525522}" presName="composite" presStyleCnt="0"/>
      <dgm:spPr/>
    </dgm:pt>
    <dgm:pt modelId="{C949416B-790E-4227-A1E1-1CE77587261D}" type="pres">
      <dgm:prSet presAssocID="{24BD57C8-F802-4995-A331-B88E55525522}" presName="background" presStyleLbl="node0" presStyleIdx="1" presStyleCnt="3"/>
      <dgm:spPr>
        <a:solidFill>
          <a:schemeClr val="accent2"/>
        </a:solidFill>
      </dgm:spPr>
    </dgm:pt>
    <dgm:pt modelId="{7FF4EA27-A681-4847-9800-C072F0A11257}" type="pres">
      <dgm:prSet presAssocID="{24BD57C8-F802-4995-A331-B88E55525522}" presName="text" presStyleLbl="fgAcc0" presStyleIdx="1" presStyleCnt="3">
        <dgm:presLayoutVars>
          <dgm:chPref val="3"/>
        </dgm:presLayoutVars>
      </dgm:prSet>
      <dgm:spPr/>
    </dgm:pt>
    <dgm:pt modelId="{53ADC4BF-1901-4722-AE74-7CA18DDE94DA}" type="pres">
      <dgm:prSet presAssocID="{24BD57C8-F802-4995-A331-B88E55525522}" presName="hierChild2" presStyleCnt="0"/>
      <dgm:spPr/>
    </dgm:pt>
    <dgm:pt modelId="{B2917ABD-A527-4F04-BD5E-63A58C7EEDAB}" type="pres">
      <dgm:prSet presAssocID="{10344E3F-9423-43B7-86B2-4071711E628E}" presName="hierRoot1" presStyleCnt="0"/>
      <dgm:spPr/>
    </dgm:pt>
    <dgm:pt modelId="{13010B9A-F7EE-4E4A-AAD6-AA36E87C6C10}" type="pres">
      <dgm:prSet presAssocID="{10344E3F-9423-43B7-86B2-4071711E628E}" presName="composite" presStyleCnt="0"/>
      <dgm:spPr/>
    </dgm:pt>
    <dgm:pt modelId="{E9B40A0C-CEE1-470C-A0CC-C6D6A9BB92A6}" type="pres">
      <dgm:prSet presAssocID="{10344E3F-9423-43B7-86B2-4071711E628E}" presName="background" presStyleLbl="node0" presStyleIdx="2" presStyleCnt="3"/>
      <dgm:spPr>
        <a:solidFill>
          <a:schemeClr val="accent3"/>
        </a:solidFill>
      </dgm:spPr>
    </dgm:pt>
    <dgm:pt modelId="{EDFF2834-C129-4533-8390-7C6F6BAB37A9}" type="pres">
      <dgm:prSet presAssocID="{10344E3F-9423-43B7-86B2-4071711E628E}" presName="text" presStyleLbl="fgAcc0" presStyleIdx="2" presStyleCnt="3">
        <dgm:presLayoutVars>
          <dgm:chPref val="3"/>
        </dgm:presLayoutVars>
      </dgm:prSet>
      <dgm:spPr/>
    </dgm:pt>
    <dgm:pt modelId="{8B8C2173-4CFA-4D11-9987-0B22D08C6E5D}" type="pres">
      <dgm:prSet presAssocID="{10344E3F-9423-43B7-86B2-4071711E628E}" presName="hierChild2" presStyleCnt="0"/>
      <dgm:spPr/>
    </dgm:pt>
  </dgm:ptLst>
  <dgm:cxnLst>
    <dgm:cxn modelId="{AC3ADD34-23C3-498A-AABE-FCA056D60E70}" type="presOf" srcId="{24BD57C8-F802-4995-A331-B88E55525522}" destId="{7FF4EA27-A681-4847-9800-C072F0A11257}" srcOrd="0" destOrd="0" presId="urn:microsoft.com/office/officeart/2005/8/layout/hierarchy1"/>
    <dgm:cxn modelId="{3470073C-DB5E-4CFB-98BD-801E4B2F9066}" type="presOf" srcId="{DC867A64-AB10-4F7C-956E-02F5FCC125AE}" destId="{244F4DF1-F6FD-428C-AA38-16C0956DBAD5}" srcOrd="0" destOrd="0" presId="urn:microsoft.com/office/officeart/2005/8/layout/hierarchy1"/>
    <dgm:cxn modelId="{3DE8785C-ECE5-4286-8DB4-1F52E1C80261}" srcId="{64256E86-0147-435E-AF11-6617D71B8626}" destId="{10344E3F-9423-43B7-86B2-4071711E628E}" srcOrd="2" destOrd="0" parTransId="{D1D620B7-1981-4DAE-BB99-670E62950675}" sibTransId="{6795A40B-5AA4-4074-8808-FE77351C07CB}"/>
    <dgm:cxn modelId="{D39A1286-BC7C-4E87-AFA5-F70891C7BE6B}" srcId="{64256E86-0147-435E-AF11-6617D71B8626}" destId="{DC867A64-AB10-4F7C-956E-02F5FCC125AE}" srcOrd="0" destOrd="0" parTransId="{657C4E46-7240-49C7-918E-DA463CBBF9FD}" sibTransId="{C20ED136-9EE7-488A-9A13-09D3AFD6AB61}"/>
    <dgm:cxn modelId="{E00BE4A5-4315-462C-875D-B3D791FD39BB}" type="presOf" srcId="{10344E3F-9423-43B7-86B2-4071711E628E}" destId="{EDFF2834-C129-4533-8390-7C6F6BAB37A9}" srcOrd="0" destOrd="0" presId="urn:microsoft.com/office/officeart/2005/8/layout/hierarchy1"/>
    <dgm:cxn modelId="{B27EF7BB-8AEE-44D3-A217-E8CFB253F535}" type="presOf" srcId="{64256E86-0147-435E-AF11-6617D71B8626}" destId="{3E8F08DE-6134-4C72-8790-DF96EC1AA4CB}" srcOrd="0" destOrd="0" presId="urn:microsoft.com/office/officeart/2005/8/layout/hierarchy1"/>
    <dgm:cxn modelId="{AF71D7CE-7B9B-4DF9-9227-4EAAD9BBB6A4}" srcId="{64256E86-0147-435E-AF11-6617D71B8626}" destId="{24BD57C8-F802-4995-A331-B88E55525522}" srcOrd="1" destOrd="0" parTransId="{D325F4A2-5B22-469D-B6F2-AF53C3C71B02}" sibTransId="{47B4D355-EAC3-498A-BDB9-8BD47DCBAC62}"/>
    <dgm:cxn modelId="{18A860A6-7138-4810-B1BF-F6B19FCAB446}" type="presParOf" srcId="{3E8F08DE-6134-4C72-8790-DF96EC1AA4CB}" destId="{75135ECD-A2C8-42DD-A243-EA4C1AC3AE93}" srcOrd="0" destOrd="0" presId="urn:microsoft.com/office/officeart/2005/8/layout/hierarchy1"/>
    <dgm:cxn modelId="{8C51F8B9-B2FE-47EA-A713-6E75CC6A4780}" type="presParOf" srcId="{75135ECD-A2C8-42DD-A243-EA4C1AC3AE93}" destId="{455A6BB2-9FFC-454F-9EF4-B3A37EF73D08}" srcOrd="0" destOrd="0" presId="urn:microsoft.com/office/officeart/2005/8/layout/hierarchy1"/>
    <dgm:cxn modelId="{07AE64B9-0333-4865-9EF4-D860F1B42F73}" type="presParOf" srcId="{455A6BB2-9FFC-454F-9EF4-B3A37EF73D08}" destId="{ECB9D54F-7C9C-419D-A30E-CD0667CADA10}" srcOrd="0" destOrd="0" presId="urn:microsoft.com/office/officeart/2005/8/layout/hierarchy1"/>
    <dgm:cxn modelId="{145367D9-A59C-4BB5-8D75-FB33EE76C98D}" type="presParOf" srcId="{455A6BB2-9FFC-454F-9EF4-B3A37EF73D08}" destId="{244F4DF1-F6FD-428C-AA38-16C0956DBAD5}" srcOrd="1" destOrd="0" presId="urn:microsoft.com/office/officeart/2005/8/layout/hierarchy1"/>
    <dgm:cxn modelId="{C379DE33-2C1B-4A4F-B944-0781BE542892}" type="presParOf" srcId="{75135ECD-A2C8-42DD-A243-EA4C1AC3AE93}" destId="{985BA9D3-9FD4-4F5E-9E23-954D14D3D81F}" srcOrd="1" destOrd="0" presId="urn:microsoft.com/office/officeart/2005/8/layout/hierarchy1"/>
    <dgm:cxn modelId="{2FE29157-4F68-4FCD-A269-1B982DA039C6}" type="presParOf" srcId="{3E8F08DE-6134-4C72-8790-DF96EC1AA4CB}" destId="{A98E1EA6-F633-4EDE-A04A-7AB502702C63}" srcOrd="1" destOrd="0" presId="urn:microsoft.com/office/officeart/2005/8/layout/hierarchy1"/>
    <dgm:cxn modelId="{754849CF-DB7A-454D-8127-22AA7C6A5F35}" type="presParOf" srcId="{A98E1EA6-F633-4EDE-A04A-7AB502702C63}" destId="{4554FC7C-BEF4-4A73-8874-8781112E2AD1}" srcOrd="0" destOrd="0" presId="urn:microsoft.com/office/officeart/2005/8/layout/hierarchy1"/>
    <dgm:cxn modelId="{337806A2-34B1-4ECD-9BB0-91A2AA16663F}" type="presParOf" srcId="{4554FC7C-BEF4-4A73-8874-8781112E2AD1}" destId="{C949416B-790E-4227-A1E1-1CE77587261D}" srcOrd="0" destOrd="0" presId="urn:microsoft.com/office/officeart/2005/8/layout/hierarchy1"/>
    <dgm:cxn modelId="{F81887D3-11FC-4B70-AA33-14F72981DC06}" type="presParOf" srcId="{4554FC7C-BEF4-4A73-8874-8781112E2AD1}" destId="{7FF4EA27-A681-4847-9800-C072F0A11257}" srcOrd="1" destOrd="0" presId="urn:microsoft.com/office/officeart/2005/8/layout/hierarchy1"/>
    <dgm:cxn modelId="{2CA58426-58FC-4A7B-BE61-4DFF8FEA5E2C}" type="presParOf" srcId="{A98E1EA6-F633-4EDE-A04A-7AB502702C63}" destId="{53ADC4BF-1901-4722-AE74-7CA18DDE94DA}" srcOrd="1" destOrd="0" presId="urn:microsoft.com/office/officeart/2005/8/layout/hierarchy1"/>
    <dgm:cxn modelId="{637AC220-E3CF-4084-B69D-CCB22AA4BE66}" type="presParOf" srcId="{3E8F08DE-6134-4C72-8790-DF96EC1AA4CB}" destId="{B2917ABD-A527-4F04-BD5E-63A58C7EEDAB}" srcOrd="2" destOrd="0" presId="urn:microsoft.com/office/officeart/2005/8/layout/hierarchy1"/>
    <dgm:cxn modelId="{BB1382DC-9C87-418A-A19C-486B998D9586}" type="presParOf" srcId="{B2917ABD-A527-4F04-BD5E-63A58C7EEDAB}" destId="{13010B9A-F7EE-4E4A-AAD6-AA36E87C6C10}" srcOrd="0" destOrd="0" presId="urn:microsoft.com/office/officeart/2005/8/layout/hierarchy1"/>
    <dgm:cxn modelId="{04AE3A62-7D22-49F7-99DF-286C70A08EA0}" type="presParOf" srcId="{13010B9A-F7EE-4E4A-AAD6-AA36E87C6C10}" destId="{E9B40A0C-CEE1-470C-A0CC-C6D6A9BB92A6}" srcOrd="0" destOrd="0" presId="urn:microsoft.com/office/officeart/2005/8/layout/hierarchy1"/>
    <dgm:cxn modelId="{568F2228-3DC3-4078-9DC1-07C03F77BD68}" type="presParOf" srcId="{13010B9A-F7EE-4E4A-AAD6-AA36E87C6C10}" destId="{EDFF2834-C129-4533-8390-7C6F6BAB37A9}" srcOrd="1" destOrd="0" presId="urn:microsoft.com/office/officeart/2005/8/layout/hierarchy1"/>
    <dgm:cxn modelId="{38CDA2F9-E0EA-45CD-B427-86121AF2B8E6}" type="presParOf" srcId="{B2917ABD-A527-4F04-BD5E-63A58C7EEDAB}" destId="{8B8C2173-4CFA-4D11-9987-0B22D08C6E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51935A-6742-4DA8-A842-8F4A7135706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5CBE45E-9F42-42EA-8E84-BD22C4DFB368}">
      <dgm:prSet custT="1"/>
      <dgm:spPr/>
      <dgm:t>
        <a:bodyPr/>
        <a:lstStyle/>
        <a:p>
          <a:r>
            <a:rPr lang="en-US" sz="2000" dirty="0"/>
            <a:t>Developed by Sigmund Freud</a:t>
          </a:r>
        </a:p>
      </dgm:t>
    </dgm:pt>
    <dgm:pt modelId="{4A07C08F-9DFC-49F0-8F20-D222E4B8239B}" type="parTrans" cxnId="{D98C8EFC-5FD4-4987-A210-7DE2FE5F3AB1}">
      <dgm:prSet/>
      <dgm:spPr/>
      <dgm:t>
        <a:bodyPr/>
        <a:lstStyle/>
        <a:p>
          <a:endParaRPr lang="en-US"/>
        </a:p>
      </dgm:t>
    </dgm:pt>
    <dgm:pt modelId="{71A29E74-3A2D-4865-BFEB-DE5C6F4CB049}" type="sibTrans" cxnId="{D98C8EFC-5FD4-4987-A210-7DE2FE5F3AB1}">
      <dgm:prSet/>
      <dgm:spPr/>
      <dgm:t>
        <a:bodyPr/>
        <a:lstStyle/>
        <a:p>
          <a:endParaRPr lang="en-US"/>
        </a:p>
      </dgm:t>
    </dgm:pt>
    <dgm:pt modelId="{14BD51A0-CC37-4946-A27A-0DF6047F08A9}">
      <dgm:prSet custT="1"/>
      <dgm:spPr/>
      <dgm:t>
        <a:bodyPr/>
        <a:lstStyle/>
        <a:p>
          <a:r>
            <a:rPr lang="en-US" sz="2000" dirty="0"/>
            <a:t>Claimed that an individual’s personality is controlled by a subconscious mental process that is grounded in the process of early childhood brain development.</a:t>
          </a:r>
        </a:p>
      </dgm:t>
    </dgm:pt>
    <dgm:pt modelId="{8D930345-9473-460D-8BF5-5972373748F4}" type="parTrans" cxnId="{875328BA-694F-4A96-BC78-5582B0635BC5}">
      <dgm:prSet/>
      <dgm:spPr/>
      <dgm:t>
        <a:bodyPr/>
        <a:lstStyle/>
        <a:p>
          <a:endParaRPr lang="en-US"/>
        </a:p>
      </dgm:t>
    </dgm:pt>
    <dgm:pt modelId="{3FAA268E-CAB2-40D0-AEC6-64432DDF7770}" type="sibTrans" cxnId="{875328BA-694F-4A96-BC78-5582B0635BC5}">
      <dgm:prSet/>
      <dgm:spPr/>
      <dgm:t>
        <a:bodyPr/>
        <a:lstStyle/>
        <a:p>
          <a:endParaRPr lang="en-US"/>
        </a:p>
      </dgm:t>
    </dgm:pt>
    <dgm:pt modelId="{1CAFF2EB-2684-4487-AC2B-31293EC8AF5E}">
      <dgm:prSet custT="1"/>
      <dgm:spPr/>
      <dgm:t>
        <a:bodyPr/>
        <a:lstStyle/>
        <a:p>
          <a:r>
            <a:rPr lang="en-US" sz="2000" dirty="0"/>
            <a:t>Three Structures of the Human Personality:</a:t>
          </a:r>
        </a:p>
      </dgm:t>
    </dgm:pt>
    <dgm:pt modelId="{524556DA-ADB9-4E53-93B1-9DE89D1D02D7}" type="parTrans" cxnId="{0693C881-29C0-4F90-895A-4269E7BB6B62}">
      <dgm:prSet/>
      <dgm:spPr/>
      <dgm:t>
        <a:bodyPr/>
        <a:lstStyle/>
        <a:p>
          <a:endParaRPr lang="en-US"/>
        </a:p>
      </dgm:t>
    </dgm:pt>
    <dgm:pt modelId="{D5002432-96C8-4F34-9494-061DFFC039AF}" type="sibTrans" cxnId="{0693C881-29C0-4F90-895A-4269E7BB6B62}">
      <dgm:prSet/>
      <dgm:spPr/>
      <dgm:t>
        <a:bodyPr/>
        <a:lstStyle/>
        <a:p>
          <a:endParaRPr lang="en-US"/>
        </a:p>
      </dgm:t>
    </dgm:pt>
    <dgm:pt modelId="{83F003A6-CACD-49D2-B574-AF7A54D5DE3E}">
      <dgm:prSet custT="1"/>
      <dgm:spPr/>
      <dgm:t>
        <a:bodyPr/>
        <a:lstStyle/>
        <a:p>
          <a:r>
            <a:rPr lang="en-US" sz="2000" dirty="0"/>
            <a:t>The ID</a:t>
          </a:r>
        </a:p>
      </dgm:t>
    </dgm:pt>
    <dgm:pt modelId="{3E8A271A-ED6D-424A-A615-93A643EB6DBB}" type="parTrans" cxnId="{C1AF7F08-5D59-447A-B7FF-8D19D167C5C8}">
      <dgm:prSet/>
      <dgm:spPr/>
      <dgm:t>
        <a:bodyPr/>
        <a:lstStyle/>
        <a:p>
          <a:endParaRPr lang="en-US"/>
        </a:p>
      </dgm:t>
    </dgm:pt>
    <dgm:pt modelId="{9E6F918D-849E-411C-A86C-F6E3EDE71B2F}" type="sibTrans" cxnId="{C1AF7F08-5D59-447A-B7FF-8D19D167C5C8}">
      <dgm:prSet/>
      <dgm:spPr/>
      <dgm:t>
        <a:bodyPr/>
        <a:lstStyle/>
        <a:p>
          <a:endParaRPr lang="en-US"/>
        </a:p>
      </dgm:t>
    </dgm:pt>
    <dgm:pt modelId="{BF6CCCE3-75A2-4235-AD95-4A977BCE492E}">
      <dgm:prSet custT="1"/>
      <dgm:spPr/>
      <dgm:t>
        <a:bodyPr/>
        <a:lstStyle/>
        <a:p>
          <a:r>
            <a:rPr lang="en-US" sz="2000" dirty="0"/>
            <a:t>The Ego</a:t>
          </a:r>
        </a:p>
      </dgm:t>
    </dgm:pt>
    <dgm:pt modelId="{1A890E84-7964-409C-9C35-41AABBF1C62C}" type="parTrans" cxnId="{6BF4184D-B22F-447A-AD62-E10FD4E8FDD3}">
      <dgm:prSet/>
      <dgm:spPr/>
      <dgm:t>
        <a:bodyPr/>
        <a:lstStyle/>
        <a:p>
          <a:endParaRPr lang="en-US"/>
        </a:p>
      </dgm:t>
    </dgm:pt>
    <dgm:pt modelId="{3B72AD1C-A795-4D51-B416-A3B3441A81DE}" type="sibTrans" cxnId="{6BF4184D-B22F-447A-AD62-E10FD4E8FDD3}">
      <dgm:prSet/>
      <dgm:spPr/>
      <dgm:t>
        <a:bodyPr/>
        <a:lstStyle/>
        <a:p>
          <a:endParaRPr lang="en-US"/>
        </a:p>
      </dgm:t>
    </dgm:pt>
    <dgm:pt modelId="{0C7C0959-780B-4677-88D0-B0E57BA6936E}">
      <dgm:prSet custT="1"/>
      <dgm:spPr/>
      <dgm:t>
        <a:bodyPr/>
        <a:lstStyle/>
        <a:p>
          <a:r>
            <a:rPr lang="en-US" sz="2000" dirty="0"/>
            <a:t>The Superego</a:t>
          </a:r>
        </a:p>
      </dgm:t>
    </dgm:pt>
    <dgm:pt modelId="{073EE95D-BD3B-45C7-A72B-CCA552DA409B}" type="parTrans" cxnId="{C5E98AED-1FD1-4F9D-BEE8-F27797D4A705}">
      <dgm:prSet/>
      <dgm:spPr/>
      <dgm:t>
        <a:bodyPr/>
        <a:lstStyle/>
        <a:p>
          <a:endParaRPr lang="en-US"/>
        </a:p>
      </dgm:t>
    </dgm:pt>
    <dgm:pt modelId="{0906711C-C895-4803-8EA8-6006ECF11119}" type="sibTrans" cxnId="{C5E98AED-1FD1-4F9D-BEE8-F27797D4A705}">
      <dgm:prSet/>
      <dgm:spPr/>
      <dgm:t>
        <a:bodyPr/>
        <a:lstStyle/>
        <a:p>
          <a:endParaRPr lang="en-US"/>
        </a:p>
      </dgm:t>
    </dgm:pt>
    <dgm:pt modelId="{055166FD-9195-4F02-88E8-2550E37372FC}" type="pres">
      <dgm:prSet presAssocID="{8B51935A-6742-4DA8-A842-8F4A7135706A}" presName="linear" presStyleCnt="0">
        <dgm:presLayoutVars>
          <dgm:dir/>
          <dgm:animLvl val="lvl"/>
          <dgm:resizeHandles val="exact"/>
        </dgm:presLayoutVars>
      </dgm:prSet>
      <dgm:spPr/>
    </dgm:pt>
    <dgm:pt modelId="{F06C3180-2FCD-4FDE-BE80-BFE06109F5B9}" type="pres">
      <dgm:prSet presAssocID="{75CBE45E-9F42-42EA-8E84-BD22C4DFB368}" presName="parentLin" presStyleCnt="0"/>
      <dgm:spPr/>
    </dgm:pt>
    <dgm:pt modelId="{4C4EE5C2-8B2C-48BF-9F33-D0B32EEAA7F2}" type="pres">
      <dgm:prSet presAssocID="{75CBE45E-9F42-42EA-8E84-BD22C4DFB368}" presName="parentLeftMargin" presStyleLbl="node1" presStyleIdx="0" presStyleCnt="2"/>
      <dgm:spPr/>
    </dgm:pt>
    <dgm:pt modelId="{5C31FEB3-3EE0-4DF0-BB10-077D21FE035A}" type="pres">
      <dgm:prSet presAssocID="{75CBE45E-9F42-42EA-8E84-BD22C4DFB368}" presName="parentText" presStyleLbl="node1" presStyleIdx="0" presStyleCnt="2">
        <dgm:presLayoutVars>
          <dgm:chMax val="0"/>
          <dgm:bulletEnabled val="1"/>
        </dgm:presLayoutVars>
      </dgm:prSet>
      <dgm:spPr/>
    </dgm:pt>
    <dgm:pt modelId="{D67EFBE9-4262-4BEC-8DA5-56A784F25F06}" type="pres">
      <dgm:prSet presAssocID="{75CBE45E-9F42-42EA-8E84-BD22C4DFB368}" presName="negativeSpace" presStyleCnt="0"/>
      <dgm:spPr/>
    </dgm:pt>
    <dgm:pt modelId="{D565BD5B-AB74-4C91-A38C-37B1253E3C59}" type="pres">
      <dgm:prSet presAssocID="{75CBE45E-9F42-42EA-8E84-BD22C4DFB368}" presName="childText" presStyleLbl="conFgAcc1" presStyleIdx="0" presStyleCnt="2" custScaleX="100000">
        <dgm:presLayoutVars>
          <dgm:bulletEnabled val="1"/>
        </dgm:presLayoutVars>
      </dgm:prSet>
      <dgm:spPr/>
    </dgm:pt>
    <dgm:pt modelId="{0CCEB29C-2AB6-4166-9663-302C6251F702}" type="pres">
      <dgm:prSet presAssocID="{71A29E74-3A2D-4865-BFEB-DE5C6F4CB049}" presName="spaceBetweenRectangles" presStyleCnt="0"/>
      <dgm:spPr/>
    </dgm:pt>
    <dgm:pt modelId="{24500B83-78FF-4565-908F-78ABCDC787F0}" type="pres">
      <dgm:prSet presAssocID="{1CAFF2EB-2684-4487-AC2B-31293EC8AF5E}" presName="parentLin" presStyleCnt="0"/>
      <dgm:spPr/>
    </dgm:pt>
    <dgm:pt modelId="{3D386EAD-ACBB-44CE-9614-7FB9D8617C2C}" type="pres">
      <dgm:prSet presAssocID="{1CAFF2EB-2684-4487-AC2B-31293EC8AF5E}" presName="parentLeftMargin" presStyleLbl="node1" presStyleIdx="0" presStyleCnt="2"/>
      <dgm:spPr/>
    </dgm:pt>
    <dgm:pt modelId="{4FE0570F-CA1E-44D5-892F-E22707AA2DFD}" type="pres">
      <dgm:prSet presAssocID="{1CAFF2EB-2684-4487-AC2B-31293EC8AF5E}" presName="parentText" presStyleLbl="node1" presStyleIdx="1" presStyleCnt="2">
        <dgm:presLayoutVars>
          <dgm:chMax val="0"/>
          <dgm:bulletEnabled val="1"/>
        </dgm:presLayoutVars>
      </dgm:prSet>
      <dgm:spPr/>
    </dgm:pt>
    <dgm:pt modelId="{CB5E8C25-8EC7-4539-9CF2-2C6F8B0E7E4F}" type="pres">
      <dgm:prSet presAssocID="{1CAFF2EB-2684-4487-AC2B-31293EC8AF5E}" presName="negativeSpace" presStyleCnt="0"/>
      <dgm:spPr/>
    </dgm:pt>
    <dgm:pt modelId="{C63D58A7-01C1-4006-8E49-FD50288FD2FE}" type="pres">
      <dgm:prSet presAssocID="{1CAFF2EB-2684-4487-AC2B-31293EC8AF5E}" presName="childText" presStyleLbl="conFgAcc1" presStyleIdx="1" presStyleCnt="2">
        <dgm:presLayoutVars>
          <dgm:bulletEnabled val="1"/>
        </dgm:presLayoutVars>
      </dgm:prSet>
      <dgm:spPr/>
    </dgm:pt>
  </dgm:ptLst>
  <dgm:cxnLst>
    <dgm:cxn modelId="{C1AF7F08-5D59-447A-B7FF-8D19D167C5C8}" srcId="{1CAFF2EB-2684-4487-AC2B-31293EC8AF5E}" destId="{83F003A6-CACD-49D2-B574-AF7A54D5DE3E}" srcOrd="0" destOrd="0" parTransId="{3E8A271A-ED6D-424A-A615-93A643EB6DBB}" sibTransId="{9E6F918D-849E-411C-A86C-F6E3EDE71B2F}"/>
    <dgm:cxn modelId="{4DC25D13-BB7D-4488-A54C-26529CA71B88}" type="presOf" srcId="{1CAFF2EB-2684-4487-AC2B-31293EC8AF5E}" destId="{3D386EAD-ACBB-44CE-9614-7FB9D8617C2C}" srcOrd="0" destOrd="0" presId="urn:microsoft.com/office/officeart/2005/8/layout/list1"/>
    <dgm:cxn modelId="{975F1562-C17C-4764-A3A4-809290D2FCB7}" type="presOf" srcId="{0C7C0959-780B-4677-88D0-B0E57BA6936E}" destId="{C63D58A7-01C1-4006-8E49-FD50288FD2FE}" srcOrd="0" destOrd="2" presId="urn:microsoft.com/office/officeart/2005/8/layout/list1"/>
    <dgm:cxn modelId="{F856CD44-F987-4EBB-84BF-28DFA6D643B1}" type="presOf" srcId="{8B51935A-6742-4DA8-A842-8F4A7135706A}" destId="{055166FD-9195-4F02-88E8-2550E37372FC}" srcOrd="0" destOrd="0" presId="urn:microsoft.com/office/officeart/2005/8/layout/list1"/>
    <dgm:cxn modelId="{6BF4184D-B22F-447A-AD62-E10FD4E8FDD3}" srcId="{1CAFF2EB-2684-4487-AC2B-31293EC8AF5E}" destId="{BF6CCCE3-75A2-4235-AD95-4A977BCE492E}" srcOrd="1" destOrd="0" parTransId="{1A890E84-7964-409C-9C35-41AABBF1C62C}" sibTransId="{3B72AD1C-A795-4D51-B416-A3B3441A81DE}"/>
    <dgm:cxn modelId="{DAEE8176-1E7B-46DE-A9C1-09553733B694}" type="presOf" srcId="{14BD51A0-CC37-4946-A27A-0DF6047F08A9}" destId="{D565BD5B-AB74-4C91-A38C-37B1253E3C59}" srcOrd="0" destOrd="0" presId="urn:microsoft.com/office/officeart/2005/8/layout/list1"/>
    <dgm:cxn modelId="{9D8F0978-7EF6-45D3-B2C4-13626EB777D4}" type="presOf" srcId="{83F003A6-CACD-49D2-B574-AF7A54D5DE3E}" destId="{C63D58A7-01C1-4006-8E49-FD50288FD2FE}" srcOrd="0" destOrd="0" presId="urn:microsoft.com/office/officeart/2005/8/layout/list1"/>
    <dgm:cxn modelId="{D34A6881-F5F7-4A73-8F1C-FD0D88A3EEF9}" type="presOf" srcId="{75CBE45E-9F42-42EA-8E84-BD22C4DFB368}" destId="{4C4EE5C2-8B2C-48BF-9F33-D0B32EEAA7F2}" srcOrd="0" destOrd="0" presId="urn:microsoft.com/office/officeart/2005/8/layout/list1"/>
    <dgm:cxn modelId="{0693C881-29C0-4F90-895A-4269E7BB6B62}" srcId="{8B51935A-6742-4DA8-A842-8F4A7135706A}" destId="{1CAFF2EB-2684-4487-AC2B-31293EC8AF5E}" srcOrd="1" destOrd="0" parTransId="{524556DA-ADB9-4E53-93B1-9DE89D1D02D7}" sibTransId="{D5002432-96C8-4F34-9494-061DFFC039AF}"/>
    <dgm:cxn modelId="{875328BA-694F-4A96-BC78-5582B0635BC5}" srcId="{75CBE45E-9F42-42EA-8E84-BD22C4DFB368}" destId="{14BD51A0-CC37-4946-A27A-0DF6047F08A9}" srcOrd="0" destOrd="0" parTransId="{8D930345-9473-460D-8BF5-5972373748F4}" sibTransId="{3FAA268E-CAB2-40D0-AEC6-64432DDF7770}"/>
    <dgm:cxn modelId="{CAEC4AD1-60A0-4382-A447-9E965C6F7056}" type="presOf" srcId="{1CAFF2EB-2684-4487-AC2B-31293EC8AF5E}" destId="{4FE0570F-CA1E-44D5-892F-E22707AA2DFD}" srcOrd="1" destOrd="0" presId="urn:microsoft.com/office/officeart/2005/8/layout/list1"/>
    <dgm:cxn modelId="{F0402BE3-1A6F-4087-8366-18708994DBD7}" type="presOf" srcId="{75CBE45E-9F42-42EA-8E84-BD22C4DFB368}" destId="{5C31FEB3-3EE0-4DF0-BB10-077D21FE035A}" srcOrd="1" destOrd="0" presId="urn:microsoft.com/office/officeart/2005/8/layout/list1"/>
    <dgm:cxn modelId="{C5E98AED-1FD1-4F9D-BEE8-F27797D4A705}" srcId="{1CAFF2EB-2684-4487-AC2B-31293EC8AF5E}" destId="{0C7C0959-780B-4677-88D0-B0E57BA6936E}" srcOrd="2" destOrd="0" parTransId="{073EE95D-BD3B-45C7-A72B-CCA552DA409B}" sibTransId="{0906711C-C895-4803-8EA8-6006ECF11119}"/>
    <dgm:cxn modelId="{BB1D51F9-016B-4F10-A508-B2F07BF5F9D7}" type="presOf" srcId="{BF6CCCE3-75A2-4235-AD95-4A977BCE492E}" destId="{C63D58A7-01C1-4006-8E49-FD50288FD2FE}" srcOrd="0" destOrd="1" presId="urn:microsoft.com/office/officeart/2005/8/layout/list1"/>
    <dgm:cxn modelId="{D98C8EFC-5FD4-4987-A210-7DE2FE5F3AB1}" srcId="{8B51935A-6742-4DA8-A842-8F4A7135706A}" destId="{75CBE45E-9F42-42EA-8E84-BD22C4DFB368}" srcOrd="0" destOrd="0" parTransId="{4A07C08F-9DFC-49F0-8F20-D222E4B8239B}" sibTransId="{71A29E74-3A2D-4865-BFEB-DE5C6F4CB049}"/>
    <dgm:cxn modelId="{7F175075-FF73-402B-8D15-1DCEA7F5D1B3}" type="presParOf" srcId="{055166FD-9195-4F02-88E8-2550E37372FC}" destId="{F06C3180-2FCD-4FDE-BE80-BFE06109F5B9}" srcOrd="0" destOrd="0" presId="urn:microsoft.com/office/officeart/2005/8/layout/list1"/>
    <dgm:cxn modelId="{445BD247-84FD-44F5-9D5C-F5749E89E267}" type="presParOf" srcId="{F06C3180-2FCD-4FDE-BE80-BFE06109F5B9}" destId="{4C4EE5C2-8B2C-48BF-9F33-D0B32EEAA7F2}" srcOrd="0" destOrd="0" presId="urn:microsoft.com/office/officeart/2005/8/layout/list1"/>
    <dgm:cxn modelId="{04C78499-A859-45E8-A652-489BE4A9B764}" type="presParOf" srcId="{F06C3180-2FCD-4FDE-BE80-BFE06109F5B9}" destId="{5C31FEB3-3EE0-4DF0-BB10-077D21FE035A}" srcOrd="1" destOrd="0" presId="urn:microsoft.com/office/officeart/2005/8/layout/list1"/>
    <dgm:cxn modelId="{D280203F-19AB-4E39-9818-2450414286DD}" type="presParOf" srcId="{055166FD-9195-4F02-88E8-2550E37372FC}" destId="{D67EFBE9-4262-4BEC-8DA5-56A784F25F06}" srcOrd="1" destOrd="0" presId="urn:microsoft.com/office/officeart/2005/8/layout/list1"/>
    <dgm:cxn modelId="{A4B4CC84-2CEA-4203-986A-B6A3F547B00C}" type="presParOf" srcId="{055166FD-9195-4F02-88E8-2550E37372FC}" destId="{D565BD5B-AB74-4C91-A38C-37B1253E3C59}" srcOrd="2" destOrd="0" presId="urn:microsoft.com/office/officeart/2005/8/layout/list1"/>
    <dgm:cxn modelId="{32763A12-AD09-4E2C-B28E-DFA56448F2AF}" type="presParOf" srcId="{055166FD-9195-4F02-88E8-2550E37372FC}" destId="{0CCEB29C-2AB6-4166-9663-302C6251F702}" srcOrd="3" destOrd="0" presId="urn:microsoft.com/office/officeart/2005/8/layout/list1"/>
    <dgm:cxn modelId="{3A3900EB-CC85-4082-AE7C-F1393370197A}" type="presParOf" srcId="{055166FD-9195-4F02-88E8-2550E37372FC}" destId="{24500B83-78FF-4565-908F-78ABCDC787F0}" srcOrd="4" destOrd="0" presId="urn:microsoft.com/office/officeart/2005/8/layout/list1"/>
    <dgm:cxn modelId="{B79D514D-B0AE-4686-8A1B-FEF02D6071B4}" type="presParOf" srcId="{24500B83-78FF-4565-908F-78ABCDC787F0}" destId="{3D386EAD-ACBB-44CE-9614-7FB9D8617C2C}" srcOrd="0" destOrd="0" presId="urn:microsoft.com/office/officeart/2005/8/layout/list1"/>
    <dgm:cxn modelId="{34327C93-34C5-4BA8-8BD5-77D03B5E5CA4}" type="presParOf" srcId="{24500B83-78FF-4565-908F-78ABCDC787F0}" destId="{4FE0570F-CA1E-44D5-892F-E22707AA2DFD}" srcOrd="1" destOrd="0" presId="urn:microsoft.com/office/officeart/2005/8/layout/list1"/>
    <dgm:cxn modelId="{98F8B0A7-BDE0-4A99-AD02-BFBB09CBCFED}" type="presParOf" srcId="{055166FD-9195-4F02-88E8-2550E37372FC}" destId="{CB5E8C25-8EC7-4539-9CF2-2C6F8B0E7E4F}" srcOrd="5" destOrd="0" presId="urn:microsoft.com/office/officeart/2005/8/layout/list1"/>
    <dgm:cxn modelId="{5DE1EAF0-E981-4BD2-8AC2-23A3A978CBF7}" type="presParOf" srcId="{055166FD-9195-4F02-88E8-2550E37372FC}" destId="{C63D58A7-01C1-4006-8E49-FD50288FD2F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2A95A-507E-45E1-8DE6-E611E8F1DA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B3E866-D4D4-4B38-B234-6CB4E9D53B35}">
      <dgm:prSet/>
      <dgm:spPr>
        <a:solidFill>
          <a:schemeClr val="accent3">
            <a:lumMod val="75000"/>
          </a:schemeClr>
        </a:solidFill>
      </dgm:spPr>
      <dgm:t>
        <a:bodyPr/>
        <a:lstStyle/>
        <a:p>
          <a:r>
            <a:rPr lang="en-US" b="1"/>
            <a:t>ID</a:t>
          </a:r>
          <a:endParaRPr lang="en-US"/>
        </a:p>
      </dgm:t>
    </dgm:pt>
    <dgm:pt modelId="{988B4C41-1B54-42EE-BBDA-DC7605E558AE}" type="parTrans" cxnId="{6680035F-B7D9-4FFB-A636-C401A4A6170E}">
      <dgm:prSet/>
      <dgm:spPr/>
      <dgm:t>
        <a:bodyPr/>
        <a:lstStyle/>
        <a:p>
          <a:endParaRPr lang="en-US"/>
        </a:p>
      </dgm:t>
    </dgm:pt>
    <dgm:pt modelId="{8E744DB8-14C9-420B-A763-2154223D820E}" type="sibTrans" cxnId="{6680035F-B7D9-4FFB-A636-C401A4A6170E}">
      <dgm:prSet/>
      <dgm:spPr/>
      <dgm:t>
        <a:bodyPr/>
        <a:lstStyle/>
        <a:p>
          <a:endParaRPr lang="en-US"/>
        </a:p>
      </dgm:t>
    </dgm:pt>
    <dgm:pt modelId="{CFF69507-27A5-42D8-A0D6-5ABD79167757}">
      <dgm:prSet custT="1"/>
      <dgm:spPr/>
      <dgm:t>
        <a:bodyPr/>
        <a:lstStyle/>
        <a:p>
          <a:r>
            <a:rPr lang="en-US" sz="1600" dirty="0"/>
            <a:t>Biologically driven attributes of an individual that includes needs like food, water, sex, and other necessities.</a:t>
          </a:r>
        </a:p>
      </dgm:t>
    </dgm:pt>
    <dgm:pt modelId="{7671B278-9B69-43EB-AA1F-CD9DD7026216}" type="parTrans" cxnId="{3D16C001-003A-4FAF-B110-9A96A6C74796}">
      <dgm:prSet/>
      <dgm:spPr/>
      <dgm:t>
        <a:bodyPr/>
        <a:lstStyle/>
        <a:p>
          <a:endParaRPr lang="en-US"/>
        </a:p>
      </dgm:t>
    </dgm:pt>
    <dgm:pt modelId="{4A20CA7F-9ADF-41D8-AA6B-F338B73B5E43}" type="sibTrans" cxnId="{3D16C001-003A-4FAF-B110-9A96A6C74796}">
      <dgm:prSet/>
      <dgm:spPr/>
      <dgm:t>
        <a:bodyPr/>
        <a:lstStyle/>
        <a:p>
          <a:endParaRPr lang="en-US"/>
        </a:p>
      </dgm:t>
    </dgm:pt>
    <dgm:pt modelId="{509A13F5-CD15-4C81-90F0-81D231EAD1A7}">
      <dgm:prSet/>
      <dgm:spPr>
        <a:solidFill>
          <a:schemeClr val="accent3"/>
        </a:solidFill>
      </dgm:spPr>
      <dgm:t>
        <a:bodyPr/>
        <a:lstStyle/>
        <a:p>
          <a:r>
            <a:rPr lang="en-US" b="1" dirty="0"/>
            <a:t>Ego</a:t>
          </a:r>
          <a:endParaRPr lang="en-US" dirty="0"/>
        </a:p>
      </dgm:t>
    </dgm:pt>
    <dgm:pt modelId="{DF4D9A50-4941-4059-8E6F-F8F3830E4B90}" type="parTrans" cxnId="{5CC75208-DA01-403B-9B82-325951688653}">
      <dgm:prSet/>
      <dgm:spPr/>
      <dgm:t>
        <a:bodyPr/>
        <a:lstStyle/>
        <a:p>
          <a:endParaRPr lang="en-US"/>
        </a:p>
      </dgm:t>
    </dgm:pt>
    <dgm:pt modelId="{2685F07F-1CEE-467E-9041-D331A70C73B1}" type="sibTrans" cxnId="{5CC75208-DA01-403B-9B82-325951688653}">
      <dgm:prSet/>
      <dgm:spPr/>
      <dgm:t>
        <a:bodyPr/>
        <a:lstStyle/>
        <a:p>
          <a:endParaRPr lang="en-US"/>
        </a:p>
      </dgm:t>
    </dgm:pt>
    <dgm:pt modelId="{47246D85-CC99-467C-833E-CDF7AE305744}">
      <dgm:prSet custT="1"/>
      <dgm:spPr/>
      <dgm:t>
        <a:bodyPr/>
        <a:lstStyle/>
        <a:p>
          <a:r>
            <a:rPr lang="en-US" sz="1600" dirty="0"/>
            <a:t>An attribute that develops early in life and compensates for the ID by guiding it into conformity within societal boundaries of behavioral expectations.</a:t>
          </a:r>
        </a:p>
      </dgm:t>
    </dgm:pt>
    <dgm:pt modelId="{E8639D16-F385-446A-8EC0-D1EF616CF56B}" type="parTrans" cxnId="{CA3E944B-672D-4761-8701-0E96FC583A03}">
      <dgm:prSet/>
      <dgm:spPr/>
      <dgm:t>
        <a:bodyPr/>
        <a:lstStyle/>
        <a:p>
          <a:endParaRPr lang="en-US"/>
        </a:p>
      </dgm:t>
    </dgm:pt>
    <dgm:pt modelId="{7C324363-5CEC-4861-AA88-C49DA9BCBE6A}" type="sibTrans" cxnId="{CA3E944B-672D-4761-8701-0E96FC583A03}">
      <dgm:prSet/>
      <dgm:spPr/>
      <dgm:t>
        <a:bodyPr/>
        <a:lstStyle/>
        <a:p>
          <a:endParaRPr lang="en-US"/>
        </a:p>
      </dgm:t>
    </dgm:pt>
    <dgm:pt modelId="{133FA2D2-8C58-40F3-BED2-3B820531A9A4}">
      <dgm:prSet/>
      <dgm:spPr>
        <a:solidFill>
          <a:schemeClr val="accent1">
            <a:lumMod val="60000"/>
            <a:lumOff val="40000"/>
          </a:schemeClr>
        </a:solidFill>
      </dgm:spPr>
      <dgm:t>
        <a:bodyPr/>
        <a:lstStyle/>
        <a:p>
          <a:r>
            <a:rPr lang="en-US" b="1"/>
            <a:t>Superego</a:t>
          </a:r>
          <a:endParaRPr lang="en-US"/>
        </a:p>
      </dgm:t>
    </dgm:pt>
    <dgm:pt modelId="{E6479539-F6C8-4D94-9A88-B2CE73D6C68F}" type="parTrans" cxnId="{0C21C452-7DFD-4B07-97B2-14BA2A822A86}">
      <dgm:prSet/>
      <dgm:spPr/>
      <dgm:t>
        <a:bodyPr/>
        <a:lstStyle/>
        <a:p>
          <a:endParaRPr lang="en-US"/>
        </a:p>
      </dgm:t>
    </dgm:pt>
    <dgm:pt modelId="{949D7321-65A0-442C-97A0-FAC223F691DB}" type="sibTrans" cxnId="{0C21C452-7DFD-4B07-97B2-14BA2A822A86}">
      <dgm:prSet/>
      <dgm:spPr/>
      <dgm:t>
        <a:bodyPr/>
        <a:lstStyle/>
        <a:p>
          <a:endParaRPr lang="en-US"/>
        </a:p>
      </dgm:t>
    </dgm:pt>
    <dgm:pt modelId="{DDBECE29-25B8-419E-B4A4-6F4CD5426BAC}">
      <dgm:prSet custT="1"/>
      <dgm:spPr/>
      <dgm:t>
        <a:bodyPr/>
        <a:lstStyle/>
        <a:p>
          <a:r>
            <a:rPr lang="en-US" sz="1600" dirty="0"/>
            <a:t>The attribute that focuses on morality and serves to pass judgement on the actions and behavioral intentions of individuals. It also tends to develop more as people grow and are influenced by those within their society and social environments.</a:t>
          </a:r>
        </a:p>
      </dgm:t>
    </dgm:pt>
    <dgm:pt modelId="{802A7644-3B2C-4D20-BCEF-F33FD4A0DBFA}" type="parTrans" cxnId="{8CDD934B-8F26-4210-BFFA-2FAD4CBEE6C2}">
      <dgm:prSet/>
      <dgm:spPr/>
      <dgm:t>
        <a:bodyPr/>
        <a:lstStyle/>
        <a:p>
          <a:endParaRPr lang="en-US"/>
        </a:p>
      </dgm:t>
    </dgm:pt>
    <dgm:pt modelId="{3F1D7883-CC6E-466F-BEFE-DD623D10C49A}" type="sibTrans" cxnId="{8CDD934B-8F26-4210-BFFA-2FAD4CBEE6C2}">
      <dgm:prSet/>
      <dgm:spPr/>
      <dgm:t>
        <a:bodyPr/>
        <a:lstStyle/>
        <a:p>
          <a:endParaRPr lang="en-US"/>
        </a:p>
      </dgm:t>
    </dgm:pt>
    <dgm:pt modelId="{FB6E8759-3174-4AA1-BF1D-5DB23F6E600D}">
      <dgm:prSet custT="1"/>
      <dgm:spPr>
        <a:solidFill>
          <a:schemeClr val="accent2"/>
        </a:solidFill>
      </dgm:spPr>
      <dgm:t>
        <a:bodyPr/>
        <a:lstStyle/>
        <a:p>
          <a:r>
            <a:rPr lang="en-US" sz="1800" dirty="0"/>
            <a:t>The ego mediates between the id’s desire for instant gratification and the strict morality of the superego</a:t>
          </a:r>
        </a:p>
      </dgm:t>
    </dgm:pt>
    <dgm:pt modelId="{982A9FA1-075E-405F-B8A1-DD60BEF22C99}" type="parTrans" cxnId="{9066B098-6B51-4D7A-B2C2-69AD65313688}">
      <dgm:prSet/>
      <dgm:spPr/>
      <dgm:t>
        <a:bodyPr/>
        <a:lstStyle/>
        <a:p>
          <a:endParaRPr lang="en-US"/>
        </a:p>
      </dgm:t>
    </dgm:pt>
    <dgm:pt modelId="{08513BF8-7724-4F39-AACF-DECFAED59FB1}" type="sibTrans" cxnId="{9066B098-6B51-4D7A-B2C2-69AD65313688}">
      <dgm:prSet/>
      <dgm:spPr/>
      <dgm:t>
        <a:bodyPr/>
        <a:lstStyle/>
        <a:p>
          <a:endParaRPr lang="en-US"/>
        </a:p>
      </dgm:t>
    </dgm:pt>
    <dgm:pt modelId="{7E62D086-0D79-4DEF-A383-88D94EF7FFE8}" type="pres">
      <dgm:prSet presAssocID="{5AB2A95A-507E-45E1-8DE6-E611E8F1DAA5}" presName="linear" presStyleCnt="0">
        <dgm:presLayoutVars>
          <dgm:animLvl val="lvl"/>
          <dgm:resizeHandles val="exact"/>
        </dgm:presLayoutVars>
      </dgm:prSet>
      <dgm:spPr/>
    </dgm:pt>
    <dgm:pt modelId="{6061E4F4-C913-4CF0-81AC-860E9335FE31}" type="pres">
      <dgm:prSet presAssocID="{06B3E866-D4D4-4B38-B234-6CB4E9D53B35}" presName="parentText" presStyleLbl="node1" presStyleIdx="0" presStyleCnt="4" custScaleY="54250">
        <dgm:presLayoutVars>
          <dgm:chMax val="0"/>
          <dgm:bulletEnabled val="1"/>
        </dgm:presLayoutVars>
      </dgm:prSet>
      <dgm:spPr/>
    </dgm:pt>
    <dgm:pt modelId="{A54DD855-18D2-4F7F-AAF0-5C678267BD61}" type="pres">
      <dgm:prSet presAssocID="{06B3E866-D4D4-4B38-B234-6CB4E9D53B35}" presName="childText" presStyleLbl="revTx" presStyleIdx="0" presStyleCnt="3">
        <dgm:presLayoutVars>
          <dgm:bulletEnabled val="1"/>
        </dgm:presLayoutVars>
      </dgm:prSet>
      <dgm:spPr/>
    </dgm:pt>
    <dgm:pt modelId="{AAA0158B-C821-467F-A2CB-0FA30DBE9D14}" type="pres">
      <dgm:prSet presAssocID="{509A13F5-CD15-4C81-90F0-81D231EAD1A7}" presName="parentText" presStyleLbl="node1" presStyleIdx="1" presStyleCnt="4" custScaleY="52336" custLinFactNeighborX="420" custLinFactNeighborY="-6247">
        <dgm:presLayoutVars>
          <dgm:chMax val="0"/>
          <dgm:bulletEnabled val="1"/>
        </dgm:presLayoutVars>
      </dgm:prSet>
      <dgm:spPr/>
    </dgm:pt>
    <dgm:pt modelId="{0ADC03C0-B6E8-41D9-B4F7-3D8E7EBB4CCC}" type="pres">
      <dgm:prSet presAssocID="{509A13F5-CD15-4C81-90F0-81D231EAD1A7}" presName="childText" presStyleLbl="revTx" presStyleIdx="1" presStyleCnt="3">
        <dgm:presLayoutVars>
          <dgm:bulletEnabled val="1"/>
        </dgm:presLayoutVars>
      </dgm:prSet>
      <dgm:spPr/>
    </dgm:pt>
    <dgm:pt modelId="{CFC1AAE0-BF83-42EB-A62E-D64EC5A8C751}" type="pres">
      <dgm:prSet presAssocID="{133FA2D2-8C58-40F3-BED2-3B820531A9A4}" presName="parentText" presStyleLbl="node1" presStyleIdx="2" presStyleCnt="4" custScaleY="42134">
        <dgm:presLayoutVars>
          <dgm:chMax val="0"/>
          <dgm:bulletEnabled val="1"/>
        </dgm:presLayoutVars>
      </dgm:prSet>
      <dgm:spPr/>
    </dgm:pt>
    <dgm:pt modelId="{B84745AD-384C-4FA0-A1A7-0657057AF396}" type="pres">
      <dgm:prSet presAssocID="{133FA2D2-8C58-40F3-BED2-3B820531A9A4}" presName="childText" presStyleLbl="revTx" presStyleIdx="2" presStyleCnt="3">
        <dgm:presLayoutVars>
          <dgm:bulletEnabled val="1"/>
        </dgm:presLayoutVars>
      </dgm:prSet>
      <dgm:spPr/>
    </dgm:pt>
    <dgm:pt modelId="{61A31C6B-0885-421E-87A6-D9CC8D00EA0B}" type="pres">
      <dgm:prSet presAssocID="{FB6E8759-3174-4AA1-BF1D-5DB23F6E600D}" presName="parentText" presStyleLbl="node1" presStyleIdx="3" presStyleCnt="4" custLinFactNeighborY="40268">
        <dgm:presLayoutVars>
          <dgm:chMax val="0"/>
          <dgm:bulletEnabled val="1"/>
        </dgm:presLayoutVars>
      </dgm:prSet>
      <dgm:spPr/>
    </dgm:pt>
  </dgm:ptLst>
  <dgm:cxnLst>
    <dgm:cxn modelId="{3D16C001-003A-4FAF-B110-9A96A6C74796}" srcId="{06B3E866-D4D4-4B38-B234-6CB4E9D53B35}" destId="{CFF69507-27A5-42D8-A0D6-5ABD79167757}" srcOrd="0" destOrd="0" parTransId="{7671B278-9B69-43EB-AA1F-CD9DD7026216}" sibTransId="{4A20CA7F-9ADF-41D8-AA6B-F338B73B5E43}"/>
    <dgm:cxn modelId="{5CC75208-DA01-403B-9B82-325951688653}" srcId="{5AB2A95A-507E-45E1-8DE6-E611E8F1DAA5}" destId="{509A13F5-CD15-4C81-90F0-81D231EAD1A7}" srcOrd="1" destOrd="0" parTransId="{DF4D9A50-4941-4059-8E6F-F8F3830E4B90}" sibTransId="{2685F07F-1CEE-467E-9041-D331A70C73B1}"/>
    <dgm:cxn modelId="{4657C520-6693-407A-B6FF-77B5AB6F9B18}" type="presOf" srcId="{CFF69507-27A5-42D8-A0D6-5ABD79167757}" destId="{A54DD855-18D2-4F7F-AAF0-5C678267BD61}" srcOrd="0" destOrd="0" presId="urn:microsoft.com/office/officeart/2005/8/layout/vList2"/>
    <dgm:cxn modelId="{6680035F-B7D9-4FFB-A636-C401A4A6170E}" srcId="{5AB2A95A-507E-45E1-8DE6-E611E8F1DAA5}" destId="{06B3E866-D4D4-4B38-B234-6CB4E9D53B35}" srcOrd="0" destOrd="0" parTransId="{988B4C41-1B54-42EE-BBDA-DC7605E558AE}" sibTransId="{8E744DB8-14C9-420B-A763-2154223D820E}"/>
    <dgm:cxn modelId="{5C443745-6EC4-49C9-963F-B1B68EC21ED3}" type="presOf" srcId="{06B3E866-D4D4-4B38-B234-6CB4E9D53B35}" destId="{6061E4F4-C913-4CF0-81AC-860E9335FE31}" srcOrd="0" destOrd="0" presId="urn:microsoft.com/office/officeart/2005/8/layout/vList2"/>
    <dgm:cxn modelId="{8CDD934B-8F26-4210-BFFA-2FAD4CBEE6C2}" srcId="{133FA2D2-8C58-40F3-BED2-3B820531A9A4}" destId="{DDBECE29-25B8-419E-B4A4-6F4CD5426BAC}" srcOrd="0" destOrd="0" parTransId="{802A7644-3B2C-4D20-BCEF-F33FD4A0DBFA}" sibTransId="{3F1D7883-CC6E-466F-BEFE-DD623D10C49A}"/>
    <dgm:cxn modelId="{CA3E944B-672D-4761-8701-0E96FC583A03}" srcId="{509A13F5-CD15-4C81-90F0-81D231EAD1A7}" destId="{47246D85-CC99-467C-833E-CDF7AE305744}" srcOrd="0" destOrd="0" parTransId="{E8639D16-F385-446A-8EC0-D1EF616CF56B}" sibTransId="{7C324363-5CEC-4861-AA88-C49DA9BCBE6A}"/>
    <dgm:cxn modelId="{4567E570-D93D-4DAF-B362-1ABCECBA45CE}" type="presOf" srcId="{133FA2D2-8C58-40F3-BED2-3B820531A9A4}" destId="{CFC1AAE0-BF83-42EB-A62E-D64EC5A8C751}" srcOrd="0" destOrd="0" presId="urn:microsoft.com/office/officeart/2005/8/layout/vList2"/>
    <dgm:cxn modelId="{0C21C452-7DFD-4B07-97B2-14BA2A822A86}" srcId="{5AB2A95A-507E-45E1-8DE6-E611E8F1DAA5}" destId="{133FA2D2-8C58-40F3-BED2-3B820531A9A4}" srcOrd="2" destOrd="0" parTransId="{E6479539-F6C8-4D94-9A88-B2CE73D6C68F}" sibTransId="{949D7321-65A0-442C-97A0-FAC223F691DB}"/>
    <dgm:cxn modelId="{9066B098-6B51-4D7A-B2C2-69AD65313688}" srcId="{5AB2A95A-507E-45E1-8DE6-E611E8F1DAA5}" destId="{FB6E8759-3174-4AA1-BF1D-5DB23F6E600D}" srcOrd="3" destOrd="0" parTransId="{982A9FA1-075E-405F-B8A1-DD60BEF22C99}" sibTransId="{08513BF8-7724-4F39-AACF-DECFAED59FB1}"/>
    <dgm:cxn modelId="{7064DEA7-3858-4B85-B4A7-0E5C06DDC20B}" type="presOf" srcId="{509A13F5-CD15-4C81-90F0-81D231EAD1A7}" destId="{AAA0158B-C821-467F-A2CB-0FA30DBE9D14}" srcOrd="0" destOrd="0" presId="urn:microsoft.com/office/officeart/2005/8/layout/vList2"/>
    <dgm:cxn modelId="{249F96C6-FC09-48B5-A88A-011DEA3F4047}" type="presOf" srcId="{5AB2A95A-507E-45E1-8DE6-E611E8F1DAA5}" destId="{7E62D086-0D79-4DEF-A383-88D94EF7FFE8}" srcOrd="0" destOrd="0" presId="urn:microsoft.com/office/officeart/2005/8/layout/vList2"/>
    <dgm:cxn modelId="{D221D1D5-F413-4D97-BF3F-D47038F28C69}" type="presOf" srcId="{DDBECE29-25B8-419E-B4A4-6F4CD5426BAC}" destId="{B84745AD-384C-4FA0-A1A7-0657057AF396}" srcOrd="0" destOrd="0" presId="urn:microsoft.com/office/officeart/2005/8/layout/vList2"/>
    <dgm:cxn modelId="{66CA35D9-A3CE-45C0-9BA7-4F6D3824A2E5}" type="presOf" srcId="{47246D85-CC99-467C-833E-CDF7AE305744}" destId="{0ADC03C0-B6E8-41D9-B4F7-3D8E7EBB4CCC}" srcOrd="0" destOrd="0" presId="urn:microsoft.com/office/officeart/2005/8/layout/vList2"/>
    <dgm:cxn modelId="{C2600EEA-CEF9-4931-B49B-D91E1583167A}" type="presOf" srcId="{FB6E8759-3174-4AA1-BF1D-5DB23F6E600D}" destId="{61A31C6B-0885-421E-87A6-D9CC8D00EA0B}" srcOrd="0" destOrd="0" presId="urn:microsoft.com/office/officeart/2005/8/layout/vList2"/>
    <dgm:cxn modelId="{B6CEA1CE-DF1C-48A4-9B6C-806BB9FFA638}" type="presParOf" srcId="{7E62D086-0D79-4DEF-A383-88D94EF7FFE8}" destId="{6061E4F4-C913-4CF0-81AC-860E9335FE31}" srcOrd="0" destOrd="0" presId="urn:microsoft.com/office/officeart/2005/8/layout/vList2"/>
    <dgm:cxn modelId="{7F7AF0B8-EF1B-46D8-92D0-3219B22AB497}" type="presParOf" srcId="{7E62D086-0D79-4DEF-A383-88D94EF7FFE8}" destId="{A54DD855-18D2-4F7F-AAF0-5C678267BD61}" srcOrd="1" destOrd="0" presId="urn:microsoft.com/office/officeart/2005/8/layout/vList2"/>
    <dgm:cxn modelId="{95B45D61-1228-41C8-B5DB-3501CFFB6E35}" type="presParOf" srcId="{7E62D086-0D79-4DEF-A383-88D94EF7FFE8}" destId="{AAA0158B-C821-467F-A2CB-0FA30DBE9D14}" srcOrd="2" destOrd="0" presId="urn:microsoft.com/office/officeart/2005/8/layout/vList2"/>
    <dgm:cxn modelId="{729822C4-1EDD-47DF-BF36-5499FF1A3CC4}" type="presParOf" srcId="{7E62D086-0D79-4DEF-A383-88D94EF7FFE8}" destId="{0ADC03C0-B6E8-41D9-B4F7-3D8E7EBB4CCC}" srcOrd="3" destOrd="0" presId="urn:microsoft.com/office/officeart/2005/8/layout/vList2"/>
    <dgm:cxn modelId="{C7A0BF25-ACB9-43AF-AED0-E824BA4D7B77}" type="presParOf" srcId="{7E62D086-0D79-4DEF-A383-88D94EF7FFE8}" destId="{CFC1AAE0-BF83-42EB-A62E-D64EC5A8C751}" srcOrd="4" destOrd="0" presId="urn:microsoft.com/office/officeart/2005/8/layout/vList2"/>
    <dgm:cxn modelId="{6F8C032F-9CEC-4729-A1B1-241EB77C4A22}" type="presParOf" srcId="{7E62D086-0D79-4DEF-A383-88D94EF7FFE8}" destId="{B84745AD-384C-4FA0-A1A7-0657057AF396}" srcOrd="5" destOrd="0" presId="urn:microsoft.com/office/officeart/2005/8/layout/vList2"/>
    <dgm:cxn modelId="{1C02FD1D-B6D4-466D-B596-354B08251972}" type="presParOf" srcId="{7E62D086-0D79-4DEF-A383-88D94EF7FFE8}" destId="{61A31C6B-0885-421E-87A6-D9CC8D00EA0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BEECF2-7B52-45A2-A833-5C0AFD3B9008}"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9B61978-013D-4EB7-AB33-A38EE19CDCB2}">
      <dgm:prSet/>
      <dgm:spPr/>
      <dgm:t>
        <a:bodyPr/>
        <a:lstStyle/>
        <a:p>
          <a:r>
            <a:rPr lang="en-US" dirty="0"/>
            <a:t>An underdeveloped superego, leading to an unawareness between right and wrong (social norms vs. non-social norms).</a:t>
          </a:r>
        </a:p>
      </dgm:t>
    </dgm:pt>
    <dgm:pt modelId="{2CC761A3-841B-452B-990D-271D3E506857}" type="parTrans" cxnId="{73036FCB-57A8-43A4-B818-E2460A42E4BB}">
      <dgm:prSet/>
      <dgm:spPr/>
      <dgm:t>
        <a:bodyPr/>
        <a:lstStyle/>
        <a:p>
          <a:endParaRPr lang="en-US"/>
        </a:p>
      </dgm:t>
    </dgm:pt>
    <dgm:pt modelId="{FA5039D0-4E72-4A19-88E6-169C0B443161}" type="sibTrans" cxnId="{73036FCB-57A8-43A4-B818-E2460A42E4BB}">
      <dgm:prSet/>
      <dgm:spPr/>
      <dgm:t>
        <a:bodyPr/>
        <a:lstStyle/>
        <a:p>
          <a:endParaRPr lang="en-US"/>
        </a:p>
      </dgm:t>
    </dgm:pt>
    <dgm:pt modelId="{20D738FE-AB19-458F-89DF-39568EDE18E8}">
      <dgm:prSet/>
      <dgm:spPr/>
      <dgm:t>
        <a:bodyPr/>
        <a:lstStyle/>
        <a:p>
          <a:r>
            <a:rPr lang="en-US"/>
            <a:t>Mental Disorders</a:t>
          </a:r>
        </a:p>
      </dgm:t>
    </dgm:pt>
    <dgm:pt modelId="{E565B468-2825-4772-B7A6-FE91A197814B}" type="parTrans" cxnId="{03B516DC-E362-427D-8A31-DE1EEF3B2086}">
      <dgm:prSet/>
      <dgm:spPr/>
      <dgm:t>
        <a:bodyPr/>
        <a:lstStyle/>
        <a:p>
          <a:endParaRPr lang="en-US"/>
        </a:p>
      </dgm:t>
    </dgm:pt>
    <dgm:pt modelId="{734974D1-822C-490C-AD5C-A8E49BCAB113}" type="sibTrans" cxnId="{03B516DC-E362-427D-8A31-DE1EEF3B2086}">
      <dgm:prSet/>
      <dgm:spPr/>
      <dgm:t>
        <a:bodyPr/>
        <a:lstStyle/>
        <a:p>
          <a:endParaRPr lang="en-US"/>
        </a:p>
      </dgm:t>
    </dgm:pt>
    <dgm:pt modelId="{784C50F5-F240-4323-9739-58A1F5E328D7}">
      <dgm:prSet/>
      <dgm:spPr/>
      <dgm:t>
        <a:bodyPr/>
        <a:lstStyle/>
        <a:p>
          <a:r>
            <a:rPr lang="en-US"/>
            <a:t>Conduct Disorders in Children</a:t>
          </a:r>
        </a:p>
      </dgm:t>
    </dgm:pt>
    <dgm:pt modelId="{9A401C8F-193E-4C94-AAC3-0958096143D1}" type="parTrans" cxnId="{0147CF43-7436-45D0-BC67-AC0FCEDF2BD3}">
      <dgm:prSet/>
      <dgm:spPr/>
      <dgm:t>
        <a:bodyPr/>
        <a:lstStyle/>
        <a:p>
          <a:endParaRPr lang="en-US"/>
        </a:p>
      </dgm:t>
    </dgm:pt>
    <dgm:pt modelId="{9411C324-F9E2-4201-985C-8D185D391302}" type="sibTrans" cxnId="{0147CF43-7436-45D0-BC67-AC0FCEDF2BD3}">
      <dgm:prSet/>
      <dgm:spPr/>
      <dgm:t>
        <a:bodyPr/>
        <a:lstStyle/>
        <a:p>
          <a:endParaRPr lang="en-US"/>
        </a:p>
      </dgm:t>
    </dgm:pt>
    <dgm:pt modelId="{150E8833-9CF3-403D-A06A-791667CEFD2B}">
      <dgm:prSet/>
      <dgm:spPr/>
      <dgm:t>
        <a:bodyPr/>
        <a:lstStyle/>
        <a:p>
          <a:r>
            <a:rPr lang="en-US"/>
            <a:t>Oppositional Defiance in Children</a:t>
          </a:r>
        </a:p>
      </dgm:t>
    </dgm:pt>
    <dgm:pt modelId="{F54392E8-5E35-4639-A90C-C83DFF46E4FF}" type="parTrans" cxnId="{38707125-7BC4-44F9-A919-10A39DA35089}">
      <dgm:prSet/>
      <dgm:spPr/>
      <dgm:t>
        <a:bodyPr/>
        <a:lstStyle/>
        <a:p>
          <a:endParaRPr lang="en-US"/>
        </a:p>
      </dgm:t>
    </dgm:pt>
    <dgm:pt modelId="{CDF41F04-B086-4E49-A4F6-C56585EF31F2}" type="sibTrans" cxnId="{38707125-7BC4-44F9-A919-10A39DA35089}">
      <dgm:prSet/>
      <dgm:spPr/>
      <dgm:t>
        <a:bodyPr/>
        <a:lstStyle/>
        <a:p>
          <a:endParaRPr lang="en-US"/>
        </a:p>
      </dgm:t>
    </dgm:pt>
    <dgm:pt modelId="{5A6EADF2-6D37-44C8-AFCE-CEF1DB29FDC7}">
      <dgm:prSet/>
      <dgm:spPr/>
      <dgm:t>
        <a:bodyPr/>
        <a:lstStyle/>
        <a:p>
          <a:r>
            <a:rPr lang="en-US"/>
            <a:t>Personality Disorders</a:t>
          </a:r>
        </a:p>
      </dgm:t>
    </dgm:pt>
    <dgm:pt modelId="{9A516A3C-D53F-4D06-A907-CF1EAC72D31D}" type="parTrans" cxnId="{F5729D4D-088D-48F7-9068-252CDDBB6D53}">
      <dgm:prSet/>
      <dgm:spPr/>
      <dgm:t>
        <a:bodyPr/>
        <a:lstStyle/>
        <a:p>
          <a:endParaRPr lang="en-US"/>
        </a:p>
      </dgm:t>
    </dgm:pt>
    <dgm:pt modelId="{D52AE0B2-C15B-437A-994A-4174CB8FD45C}" type="sibTrans" cxnId="{F5729D4D-088D-48F7-9068-252CDDBB6D53}">
      <dgm:prSet/>
      <dgm:spPr/>
      <dgm:t>
        <a:bodyPr/>
        <a:lstStyle/>
        <a:p>
          <a:endParaRPr lang="en-US"/>
        </a:p>
      </dgm:t>
    </dgm:pt>
    <dgm:pt modelId="{D27FC7B1-2EC8-46D0-BCD0-9937E45000EC}" type="pres">
      <dgm:prSet presAssocID="{68BEECF2-7B52-45A2-A833-5C0AFD3B9008}" presName="linear" presStyleCnt="0">
        <dgm:presLayoutVars>
          <dgm:animLvl val="lvl"/>
          <dgm:resizeHandles val="exact"/>
        </dgm:presLayoutVars>
      </dgm:prSet>
      <dgm:spPr/>
    </dgm:pt>
    <dgm:pt modelId="{54F9C30F-7A3E-4850-809A-B86510B306BC}" type="pres">
      <dgm:prSet presAssocID="{29B61978-013D-4EB7-AB33-A38EE19CDCB2}" presName="parentText" presStyleLbl="node1" presStyleIdx="0" presStyleCnt="5">
        <dgm:presLayoutVars>
          <dgm:chMax val="0"/>
          <dgm:bulletEnabled val="1"/>
        </dgm:presLayoutVars>
      </dgm:prSet>
      <dgm:spPr/>
    </dgm:pt>
    <dgm:pt modelId="{42414A60-A087-4F64-9BCB-900E30394F07}" type="pres">
      <dgm:prSet presAssocID="{FA5039D0-4E72-4A19-88E6-169C0B443161}" presName="spacer" presStyleCnt="0"/>
      <dgm:spPr/>
    </dgm:pt>
    <dgm:pt modelId="{4B294F80-D45D-4C89-9951-B4524745A191}" type="pres">
      <dgm:prSet presAssocID="{20D738FE-AB19-458F-89DF-39568EDE18E8}" presName="parentText" presStyleLbl="node1" presStyleIdx="1" presStyleCnt="5">
        <dgm:presLayoutVars>
          <dgm:chMax val="0"/>
          <dgm:bulletEnabled val="1"/>
        </dgm:presLayoutVars>
      </dgm:prSet>
      <dgm:spPr/>
    </dgm:pt>
    <dgm:pt modelId="{1B25AB60-85C0-44E7-802E-4A60FA858851}" type="pres">
      <dgm:prSet presAssocID="{734974D1-822C-490C-AD5C-A8E49BCAB113}" presName="spacer" presStyleCnt="0"/>
      <dgm:spPr/>
    </dgm:pt>
    <dgm:pt modelId="{98EF5B88-9CDD-4941-AE46-43BB0DE90D13}" type="pres">
      <dgm:prSet presAssocID="{784C50F5-F240-4323-9739-58A1F5E328D7}" presName="parentText" presStyleLbl="node1" presStyleIdx="2" presStyleCnt="5">
        <dgm:presLayoutVars>
          <dgm:chMax val="0"/>
          <dgm:bulletEnabled val="1"/>
        </dgm:presLayoutVars>
      </dgm:prSet>
      <dgm:spPr/>
    </dgm:pt>
    <dgm:pt modelId="{6E5EF627-131B-41D4-ADA5-6AEAD241B9C9}" type="pres">
      <dgm:prSet presAssocID="{9411C324-F9E2-4201-985C-8D185D391302}" presName="spacer" presStyleCnt="0"/>
      <dgm:spPr/>
    </dgm:pt>
    <dgm:pt modelId="{EA1E8744-A5F8-413C-BDCC-C35962370CA1}" type="pres">
      <dgm:prSet presAssocID="{150E8833-9CF3-403D-A06A-791667CEFD2B}" presName="parentText" presStyleLbl="node1" presStyleIdx="3" presStyleCnt="5">
        <dgm:presLayoutVars>
          <dgm:chMax val="0"/>
          <dgm:bulletEnabled val="1"/>
        </dgm:presLayoutVars>
      </dgm:prSet>
      <dgm:spPr/>
    </dgm:pt>
    <dgm:pt modelId="{BC140E18-0526-4764-BB53-F92BB6D44607}" type="pres">
      <dgm:prSet presAssocID="{CDF41F04-B086-4E49-A4F6-C56585EF31F2}" presName="spacer" presStyleCnt="0"/>
      <dgm:spPr/>
    </dgm:pt>
    <dgm:pt modelId="{6996546B-1CEC-4BE5-89D6-F2BDBA83C0C2}" type="pres">
      <dgm:prSet presAssocID="{5A6EADF2-6D37-44C8-AFCE-CEF1DB29FDC7}" presName="parentText" presStyleLbl="node1" presStyleIdx="4" presStyleCnt="5">
        <dgm:presLayoutVars>
          <dgm:chMax val="0"/>
          <dgm:bulletEnabled val="1"/>
        </dgm:presLayoutVars>
      </dgm:prSet>
      <dgm:spPr/>
    </dgm:pt>
  </dgm:ptLst>
  <dgm:cxnLst>
    <dgm:cxn modelId="{9FBE9821-34A9-4B4E-A2DB-E856663118F1}" type="presOf" srcId="{784C50F5-F240-4323-9739-58A1F5E328D7}" destId="{98EF5B88-9CDD-4941-AE46-43BB0DE90D13}" srcOrd="0" destOrd="0" presId="urn:microsoft.com/office/officeart/2005/8/layout/vList2"/>
    <dgm:cxn modelId="{38707125-7BC4-44F9-A919-10A39DA35089}" srcId="{68BEECF2-7B52-45A2-A833-5C0AFD3B9008}" destId="{150E8833-9CF3-403D-A06A-791667CEFD2B}" srcOrd="3" destOrd="0" parTransId="{F54392E8-5E35-4639-A90C-C83DFF46E4FF}" sibTransId="{CDF41F04-B086-4E49-A4F6-C56585EF31F2}"/>
    <dgm:cxn modelId="{D4C6C931-D5DF-4710-8096-8BFC1610248C}" type="presOf" srcId="{68BEECF2-7B52-45A2-A833-5C0AFD3B9008}" destId="{D27FC7B1-2EC8-46D0-BCD0-9937E45000EC}" srcOrd="0" destOrd="0" presId="urn:microsoft.com/office/officeart/2005/8/layout/vList2"/>
    <dgm:cxn modelId="{0147CF43-7436-45D0-BC67-AC0FCEDF2BD3}" srcId="{68BEECF2-7B52-45A2-A833-5C0AFD3B9008}" destId="{784C50F5-F240-4323-9739-58A1F5E328D7}" srcOrd="2" destOrd="0" parTransId="{9A401C8F-193E-4C94-AAC3-0958096143D1}" sibTransId="{9411C324-F9E2-4201-985C-8D185D391302}"/>
    <dgm:cxn modelId="{F5729D4D-088D-48F7-9068-252CDDBB6D53}" srcId="{68BEECF2-7B52-45A2-A833-5C0AFD3B9008}" destId="{5A6EADF2-6D37-44C8-AFCE-CEF1DB29FDC7}" srcOrd="4" destOrd="0" parTransId="{9A516A3C-D53F-4D06-A907-CF1EAC72D31D}" sibTransId="{D52AE0B2-C15B-437A-994A-4174CB8FD45C}"/>
    <dgm:cxn modelId="{54B5A670-9FA1-49E3-9956-A63CD9190911}" type="presOf" srcId="{5A6EADF2-6D37-44C8-AFCE-CEF1DB29FDC7}" destId="{6996546B-1CEC-4BE5-89D6-F2BDBA83C0C2}" srcOrd="0" destOrd="0" presId="urn:microsoft.com/office/officeart/2005/8/layout/vList2"/>
    <dgm:cxn modelId="{A9456971-047F-40F7-B393-3CC6C66E3536}" type="presOf" srcId="{20D738FE-AB19-458F-89DF-39568EDE18E8}" destId="{4B294F80-D45D-4C89-9951-B4524745A191}" srcOrd="0" destOrd="0" presId="urn:microsoft.com/office/officeart/2005/8/layout/vList2"/>
    <dgm:cxn modelId="{0E103EA2-6294-411B-B5BF-78F470A79368}" type="presOf" srcId="{150E8833-9CF3-403D-A06A-791667CEFD2B}" destId="{EA1E8744-A5F8-413C-BDCC-C35962370CA1}" srcOrd="0" destOrd="0" presId="urn:microsoft.com/office/officeart/2005/8/layout/vList2"/>
    <dgm:cxn modelId="{73036FCB-57A8-43A4-B818-E2460A42E4BB}" srcId="{68BEECF2-7B52-45A2-A833-5C0AFD3B9008}" destId="{29B61978-013D-4EB7-AB33-A38EE19CDCB2}" srcOrd="0" destOrd="0" parTransId="{2CC761A3-841B-452B-990D-271D3E506857}" sibTransId="{FA5039D0-4E72-4A19-88E6-169C0B443161}"/>
    <dgm:cxn modelId="{03B516DC-E362-427D-8A31-DE1EEF3B2086}" srcId="{68BEECF2-7B52-45A2-A833-5C0AFD3B9008}" destId="{20D738FE-AB19-458F-89DF-39568EDE18E8}" srcOrd="1" destOrd="0" parTransId="{E565B468-2825-4772-B7A6-FE91A197814B}" sibTransId="{734974D1-822C-490C-AD5C-A8E49BCAB113}"/>
    <dgm:cxn modelId="{CC585EDE-8E30-495E-8E48-B7042465E9FA}" type="presOf" srcId="{29B61978-013D-4EB7-AB33-A38EE19CDCB2}" destId="{54F9C30F-7A3E-4850-809A-B86510B306BC}" srcOrd="0" destOrd="0" presId="urn:microsoft.com/office/officeart/2005/8/layout/vList2"/>
    <dgm:cxn modelId="{30F46D12-DDB2-460C-9C16-C3AA490CDF67}" type="presParOf" srcId="{D27FC7B1-2EC8-46D0-BCD0-9937E45000EC}" destId="{54F9C30F-7A3E-4850-809A-B86510B306BC}" srcOrd="0" destOrd="0" presId="urn:microsoft.com/office/officeart/2005/8/layout/vList2"/>
    <dgm:cxn modelId="{63AF23C4-DA2A-4F5B-BC30-2D2402D022A3}" type="presParOf" srcId="{D27FC7B1-2EC8-46D0-BCD0-9937E45000EC}" destId="{42414A60-A087-4F64-9BCB-900E30394F07}" srcOrd="1" destOrd="0" presId="urn:microsoft.com/office/officeart/2005/8/layout/vList2"/>
    <dgm:cxn modelId="{12E05AF1-5D9F-42EF-BC76-8E9A5470F2E0}" type="presParOf" srcId="{D27FC7B1-2EC8-46D0-BCD0-9937E45000EC}" destId="{4B294F80-D45D-4C89-9951-B4524745A191}" srcOrd="2" destOrd="0" presId="urn:microsoft.com/office/officeart/2005/8/layout/vList2"/>
    <dgm:cxn modelId="{EDD19D1A-13B1-4507-9E99-8B63B7B86FCC}" type="presParOf" srcId="{D27FC7B1-2EC8-46D0-BCD0-9937E45000EC}" destId="{1B25AB60-85C0-44E7-802E-4A60FA858851}" srcOrd="3" destOrd="0" presId="urn:microsoft.com/office/officeart/2005/8/layout/vList2"/>
    <dgm:cxn modelId="{3D7F2F18-75C7-4CB1-B4E5-A00370962F58}" type="presParOf" srcId="{D27FC7B1-2EC8-46D0-BCD0-9937E45000EC}" destId="{98EF5B88-9CDD-4941-AE46-43BB0DE90D13}" srcOrd="4" destOrd="0" presId="urn:microsoft.com/office/officeart/2005/8/layout/vList2"/>
    <dgm:cxn modelId="{6697A225-3EB7-46A2-A3EA-8D85FC362398}" type="presParOf" srcId="{D27FC7B1-2EC8-46D0-BCD0-9937E45000EC}" destId="{6E5EF627-131B-41D4-ADA5-6AEAD241B9C9}" srcOrd="5" destOrd="0" presId="urn:microsoft.com/office/officeart/2005/8/layout/vList2"/>
    <dgm:cxn modelId="{7DB64746-66A6-4120-961F-14C2C0F7C853}" type="presParOf" srcId="{D27FC7B1-2EC8-46D0-BCD0-9937E45000EC}" destId="{EA1E8744-A5F8-413C-BDCC-C35962370CA1}" srcOrd="6" destOrd="0" presId="urn:microsoft.com/office/officeart/2005/8/layout/vList2"/>
    <dgm:cxn modelId="{3214DDAA-B859-42BA-82E0-E379323BD181}" type="presParOf" srcId="{D27FC7B1-2EC8-46D0-BCD0-9937E45000EC}" destId="{BC140E18-0526-4764-BB53-F92BB6D44607}" srcOrd="7" destOrd="0" presId="urn:microsoft.com/office/officeart/2005/8/layout/vList2"/>
    <dgm:cxn modelId="{40BD67F4-E8DE-43A7-92CD-0AFBFE7CCEE4}" type="presParOf" srcId="{D27FC7B1-2EC8-46D0-BCD0-9937E45000EC}" destId="{6996546B-1CEC-4BE5-89D6-F2BDBA83C0C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3690BA-D07C-44F5-8025-F26A2E2CB4D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74EEB93-87AF-4A59-A63A-159B6700D64C}">
      <dgm:prSet/>
      <dgm:spPr/>
      <dgm:t>
        <a:bodyPr/>
        <a:lstStyle/>
        <a:p>
          <a:r>
            <a:rPr lang="en-US"/>
            <a:t>Mental Attributes</a:t>
          </a:r>
        </a:p>
      </dgm:t>
    </dgm:pt>
    <dgm:pt modelId="{620EFF88-D822-427A-AD85-75932C69950A}" type="parTrans" cxnId="{569BCD4F-B3ED-45A8-98F8-0E705B5798DB}">
      <dgm:prSet/>
      <dgm:spPr/>
      <dgm:t>
        <a:bodyPr/>
        <a:lstStyle/>
        <a:p>
          <a:endParaRPr lang="en-US"/>
        </a:p>
      </dgm:t>
    </dgm:pt>
    <dgm:pt modelId="{2C10890B-383C-467E-B242-9D5C7DCA49A8}" type="sibTrans" cxnId="{569BCD4F-B3ED-45A8-98F8-0E705B5798DB}">
      <dgm:prSet/>
      <dgm:spPr/>
      <dgm:t>
        <a:bodyPr/>
        <a:lstStyle/>
        <a:p>
          <a:endParaRPr lang="en-US"/>
        </a:p>
      </dgm:t>
    </dgm:pt>
    <dgm:pt modelId="{17153F7B-5C47-469B-AB5F-900978A48DB0}">
      <dgm:prSet/>
      <dgm:spPr/>
      <dgm:t>
        <a:bodyPr/>
        <a:lstStyle/>
        <a:p>
          <a:r>
            <a:rPr lang="en-US"/>
            <a:t>Depression</a:t>
          </a:r>
        </a:p>
      </dgm:t>
    </dgm:pt>
    <dgm:pt modelId="{F3C1A19F-6066-4541-B8A1-EE7EFDB0B5F4}" type="parTrans" cxnId="{26E4F841-F041-4F22-AF77-2EACFFF6D5C5}">
      <dgm:prSet/>
      <dgm:spPr/>
      <dgm:t>
        <a:bodyPr/>
        <a:lstStyle/>
        <a:p>
          <a:endParaRPr lang="en-US"/>
        </a:p>
      </dgm:t>
    </dgm:pt>
    <dgm:pt modelId="{3D3C4DA3-CA91-46B1-A5C6-808B29D95699}" type="sibTrans" cxnId="{26E4F841-F041-4F22-AF77-2EACFFF6D5C5}">
      <dgm:prSet/>
      <dgm:spPr/>
      <dgm:t>
        <a:bodyPr/>
        <a:lstStyle/>
        <a:p>
          <a:endParaRPr lang="en-US"/>
        </a:p>
      </dgm:t>
    </dgm:pt>
    <dgm:pt modelId="{AF6BF91D-074F-4C10-B552-A7AA96A6FAC6}">
      <dgm:prSet/>
      <dgm:spPr/>
      <dgm:t>
        <a:bodyPr/>
        <a:lstStyle/>
        <a:p>
          <a:r>
            <a:rPr lang="en-US"/>
            <a:t>Rage</a:t>
          </a:r>
        </a:p>
      </dgm:t>
    </dgm:pt>
    <dgm:pt modelId="{107D2ADB-2B49-4D0A-A554-67B9804404E6}" type="parTrans" cxnId="{C26AD0C1-F536-4A6C-B547-33AE185A9174}">
      <dgm:prSet/>
      <dgm:spPr/>
      <dgm:t>
        <a:bodyPr/>
        <a:lstStyle/>
        <a:p>
          <a:endParaRPr lang="en-US"/>
        </a:p>
      </dgm:t>
    </dgm:pt>
    <dgm:pt modelId="{A57F22C7-E726-4745-94AC-3C2A32E40B97}" type="sibTrans" cxnId="{C26AD0C1-F536-4A6C-B547-33AE185A9174}">
      <dgm:prSet/>
      <dgm:spPr/>
      <dgm:t>
        <a:bodyPr/>
        <a:lstStyle/>
        <a:p>
          <a:endParaRPr lang="en-US"/>
        </a:p>
      </dgm:t>
    </dgm:pt>
    <dgm:pt modelId="{735B9EBB-129A-435A-AFDE-63CF73E04317}">
      <dgm:prSet/>
      <dgm:spPr/>
      <dgm:t>
        <a:bodyPr/>
        <a:lstStyle/>
        <a:p>
          <a:r>
            <a:rPr lang="en-US"/>
            <a:t>Social Isolation</a:t>
          </a:r>
        </a:p>
      </dgm:t>
    </dgm:pt>
    <dgm:pt modelId="{E81B39F4-FE8C-4F65-9ED5-0BA42D210D61}" type="parTrans" cxnId="{90093C73-0F5E-4761-A370-28410E74030A}">
      <dgm:prSet/>
      <dgm:spPr/>
      <dgm:t>
        <a:bodyPr/>
        <a:lstStyle/>
        <a:p>
          <a:endParaRPr lang="en-US"/>
        </a:p>
      </dgm:t>
    </dgm:pt>
    <dgm:pt modelId="{9C6E0912-4A63-4EDF-9860-480B290C0597}" type="sibTrans" cxnId="{90093C73-0F5E-4761-A370-28410E74030A}">
      <dgm:prSet/>
      <dgm:spPr/>
      <dgm:t>
        <a:bodyPr/>
        <a:lstStyle/>
        <a:p>
          <a:endParaRPr lang="en-US"/>
        </a:p>
      </dgm:t>
    </dgm:pt>
    <dgm:pt modelId="{0F85828A-8DB2-4CB9-B293-EFC4CE2DC2A5}">
      <dgm:prSet/>
      <dgm:spPr/>
      <dgm:t>
        <a:bodyPr/>
        <a:lstStyle/>
        <a:p>
          <a:r>
            <a:rPr lang="en-US"/>
            <a:t>Narcissism</a:t>
          </a:r>
        </a:p>
      </dgm:t>
    </dgm:pt>
    <dgm:pt modelId="{AD33CF74-211F-4B7F-B303-5CEBF95056A5}" type="parTrans" cxnId="{6BFABB3E-D308-4612-99D4-99E08E30D3CA}">
      <dgm:prSet/>
      <dgm:spPr/>
      <dgm:t>
        <a:bodyPr/>
        <a:lstStyle/>
        <a:p>
          <a:endParaRPr lang="en-US"/>
        </a:p>
      </dgm:t>
    </dgm:pt>
    <dgm:pt modelId="{2CA1F36C-9F57-4EC9-8DDA-7A9326D2CD0F}" type="sibTrans" cxnId="{6BFABB3E-D308-4612-99D4-99E08E30D3CA}">
      <dgm:prSet/>
      <dgm:spPr/>
      <dgm:t>
        <a:bodyPr/>
        <a:lstStyle/>
        <a:p>
          <a:endParaRPr lang="en-US"/>
        </a:p>
      </dgm:t>
    </dgm:pt>
    <dgm:pt modelId="{6EA0DCBF-440A-4E3E-A45A-217C2E0E172E}">
      <dgm:prSet/>
      <dgm:spPr/>
      <dgm:t>
        <a:bodyPr/>
        <a:lstStyle/>
        <a:p>
          <a:r>
            <a:rPr lang="en-US"/>
            <a:t>Criminal Attributes</a:t>
          </a:r>
        </a:p>
      </dgm:t>
    </dgm:pt>
    <dgm:pt modelId="{A4BE822D-5121-4C27-946F-56A528D525B7}" type="parTrans" cxnId="{B3A7C0A4-4B31-445E-8ACE-AF956FF4DEDA}">
      <dgm:prSet/>
      <dgm:spPr/>
      <dgm:t>
        <a:bodyPr/>
        <a:lstStyle/>
        <a:p>
          <a:endParaRPr lang="en-US"/>
        </a:p>
      </dgm:t>
    </dgm:pt>
    <dgm:pt modelId="{6917B277-7ADE-4860-B187-A882D3CE2765}" type="sibTrans" cxnId="{B3A7C0A4-4B31-445E-8ACE-AF956FF4DEDA}">
      <dgm:prSet/>
      <dgm:spPr/>
      <dgm:t>
        <a:bodyPr/>
        <a:lstStyle/>
        <a:p>
          <a:endParaRPr lang="en-US"/>
        </a:p>
      </dgm:t>
    </dgm:pt>
    <dgm:pt modelId="{DD16727E-7411-4F80-A4E5-F332F7941162}">
      <dgm:prSet/>
      <dgm:spPr/>
      <dgm:t>
        <a:bodyPr/>
        <a:lstStyle/>
        <a:p>
          <a:r>
            <a:rPr lang="en-US"/>
            <a:t>Fighting</a:t>
          </a:r>
        </a:p>
      </dgm:t>
    </dgm:pt>
    <dgm:pt modelId="{E81388AF-0835-41B7-8349-5D5B1873CD72}" type="parTrans" cxnId="{9C571E6C-539D-418E-90B5-E5D36B1C4901}">
      <dgm:prSet/>
      <dgm:spPr/>
      <dgm:t>
        <a:bodyPr/>
        <a:lstStyle/>
        <a:p>
          <a:endParaRPr lang="en-US"/>
        </a:p>
      </dgm:t>
    </dgm:pt>
    <dgm:pt modelId="{91289473-7CB8-47A4-82F1-1CA4CC6D386C}" type="sibTrans" cxnId="{9C571E6C-539D-418E-90B5-E5D36B1C4901}">
      <dgm:prSet/>
      <dgm:spPr/>
      <dgm:t>
        <a:bodyPr/>
        <a:lstStyle/>
        <a:p>
          <a:endParaRPr lang="en-US"/>
        </a:p>
      </dgm:t>
    </dgm:pt>
    <dgm:pt modelId="{74CDDB49-2502-415F-A67D-C8FA97442D84}">
      <dgm:prSet/>
      <dgm:spPr/>
      <dgm:t>
        <a:bodyPr/>
        <a:lstStyle/>
        <a:p>
          <a:r>
            <a:rPr lang="en-US"/>
            <a:t>Rape</a:t>
          </a:r>
        </a:p>
      </dgm:t>
    </dgm:pt>
    <dgm:pt modelId="{7DAEBBC1-35DE-49E0-BEDE-5B6D60045EAA}" type="parTrans" cxnId="{B0106372-BFF6-4EF5-9982-51E106AA9499}">
      <dgm:prSet/>
      <dgm:spPr/>
      <dgm:t>
        <a:bodyPr/>
        <a:lstStyle/>
        <a:p>
          <a:endParaRPr lang="en-US"/>
        </a:p>
      </dgm:t>
    </dgm:pt>
    <dgm:pt modelId="{567C2704-FF8E-43FA-B906-90C819E81FF8}" type="sibTrans" cxnId="{B0106372-BFF6-4EF5-9982-51E106AA9499}">
      <dgm:prSet/>
      <dgm:spPr/>
      <dgm:t>
        <a:bodyPr/>
        <a:lstStyle/>
        <a:p>
          <a:endParaRPr lang="en-US"/>
        </a:p>
      </dgm:t>
    </dgm:pt>
    <dgm:pt modelId="{807B4CFB-7028-4795-A3DD-6F753447DDD5}">
      <dgm:prSet/>
      <dgm:spPr/>
      <dgm:t>
        <a:bodyPr/>
        <a:lstStyle/>
        <a:p>
          <a:r>
            <a:rPr lang="en-US"/>
            <a:t>Property Damage</a:t>
          </a:r>
        </a:p>
      </dgm:t>
    </dgm:pt>
    <dgm:pt modelId="{85A7D4A2-F161-4D3B-B71C-8DB8F2151D12}" type="parTrans" cxnId="{E58A841A-A056-494E-9F90-1B9B29246CF6}">
      <dgm:prSet/>
      <dgm:spPr/>
      <dgm:t>
        <a:bodyPr/>
        <a:lstStyle/>
        <a:p>
          <a:endParaRPr lang="en-US"/>
        </a:p>
      </dgm:t>
    </dgm:pt>
    <dgm:pt modelId="{F8A04142-63D8-458B-ABE3-5D2869EA1C45}" type="sibTrans" cxnId="{E58A841A-A056-494E-9F90-1B9B29246CF6}">
      <dgm:prSet/>
      <dgm:spPr/>
      <dgm:t>
        <a:bodyPr/>
        <a:lstStyle/>
        <a:p>
          <a:endParaRPr lang="en-US"/>
        </a:p>
      </dgm:t>
    </dgm:pt>
    <dgm:pt modelId="{1FEBB297-A617-4EF7-868E-CDE6CBC1037D}">
      <dgm:prSet/>
      <dgm:spPr/>
      <dgm:t>
        <a:bodyPr/>
        <a:lstStyle/>
        <a:p>
          <a:r>
            <a:rPr lang="en-US"/>
            <a:t>Burglary</a:t>
          </a:r>
        </a:p>
      </dgm:t>
    </dgm:pt>
    <dgm:pt modelId="{BAA72BBB-974E-4051-A54B-5E7A5BF386D1}" type="parTrans" cxnId="{68447BBD-5318-4931-8923-19CDEF513DFB}">
      <dgm:prSet/>
      <dgm:spPr/>
      <dgm:t>
        <a:bodyPr/>
        <a:lstStyle/>
        <a:p>
          <a:endParaRPr lang="en-US"/>
        </a:p>
      </dgm:t>
    </dgm:pt>
    <dgm:pt modelId="{AED74B97-94F6-481B-ACFA-A6D6EFF46271}" type="sibTrans" cxnId="{68447BBD-5318-4931-8923-19CDEF513DFB}">
      <dgm:prSet/>
      <dgm:spPr/>
      <dgm:t>
        <a:bodyPr/>
        <a:lstStyle/>
        <a:p>
          <a:endParaRPr lang="en-US"/>
        </a:p>
      </dgm:t>
    </dgm:pt>
    <dgm:pt modelId="{6692338B-79D5-4468-9A4A-126D58FFBA83}">
      <dgm:prSet/>
      <dgm:spPr/>
      <dgm:t>
        <a:bodyPr/>
        <a:lstStyle/>
        <a:p>
          <a:r>
            <a:rPr lang="en-US"/>
            <a:t>Murder</a:t>
          </a:r>
        </a:p>
      </dgm:t>
    </dgm:pt>
    <dgm:pt modelId="{9F1AB4EE-35B7-45D3-9EF0-B4E8317AB848}" type="parTrans" cxnId="{1EB52BEE-4500-4110-BD5C-988D6C78591A}">
      <dgm:prSet/>
      <dgm:spPr/>
      <dgm:t>
        <a:bodyPr/>
        <a:lstStyle/>
        <a:p>
          <a:endParaRPr lang="en-US"/>
        </a:p>
      </dgm:t>
    </dgm:pt>
    <dgm:pt modelId="{23215CC1-574E-48F6-96B0-01EDCFF0D624}" type="sibTrans" cxnId="{1EB52BEE-4500-4110-BD5C-988D6C78591A}">
      <dgm:prSet/>
      <dgm:spPr/>
      <dgm:t>
        <a:bodyPr/>
        <a:lstStyle/>
        <a:p>
          <a:endParaRPr lang="en-US"/>
        </a:p>
      </dgm:t>
    </dgm:pt>
    <dgm:pt modelId="{28D4F616-B3A9-4ECB-97D9-EE2F1CE01B0F}" type="pres">
      <dgm:prSet presAssocID="{A93690BA-D07C-44F5-8025-F26A2E2CB4D3}" presName="linear" presStyleCnt="0">
        <dgm:presLayoutVars>
          <dgm:dir/>
          <dgm:animLvl val="lvl"/>
          <dgm:resizeHandles val="exact"/>
        </dgm:presLayoutVars>
      </dgm:prSet>
      <dgm:spPr/>
    </dgm:pt>
    <dgm:pt modelId="{930097A8-3FE9-4172-BC33-D75A67968509}" type="pres">
      <dgm:prSet presAssocID="{D74EEB93-87AF-4A59-A63A-159B6700D64C}" presName="parentLin" presStyleCnt="0"/>
      <dgm:spPr/>
    </dgm:pt>
    <dgm:pt modelId="{252DE256-A9C1-4D64-9A28-55A71250B627}" type="pres">
      <dgm:prSet presAssocID="{D74EEB93-87AF-4A59-A63A-159B6700D64C}" presName="parentLeftMargin" presStyleLbl="node1" presStyleIdx="0" presStyleCnt="2"/>
      <dgm:spPr/>
    </dgm:pt>
    <dgm:pt modelId="{8C7A19C4-91FD-4BD7-8D0D-05EC5C7E067F}" type="pres">
      <dgm:prSet presAssocID="{D74EEB93-87AF-4A59-A63A-159B6700D64C}" presName="parentText" presStyleLbl="node1" presStyleIdx="0" presStyleCnt="2">
        <dgm:presLayoutVars>
          <dgm:chMax val="0"/>
          <dgm:bulletEnabled val="1"/>
        </dgm:presLayoutVars>
      </dgm:prSet>
      <dgm:spPr/>
    </dgm:pt>
    <dgm:pt modelId="{9CA2D0F0-98EA-4239-AE7D-CA5234D975F0}" type="pres">
      <dgm:prSet presAssocID="{D74EEB93-87AF-4A59-A63A-159B6700D64C}" presName="negativeSpace" presStyleCnt="0"/>
      <dgm:spPr/>
    </dgm:pt>
    <dgm:pt modelId="{386EA868-4A77-4B5F-9720-A0B2D5F002B1}" type="pres">
      <dgm:prSet presAssocID="{D74EEB93-87AF-4A59-A63A-159B6700D64C}" presName="childText" presStyleLbl="conFgAcc1" presStyleIdx="0" presStyleCnt="2">
        <dgm:presLayoutVars>
          <dgm:bulletEnabled val="1"/>
        </dgm:presLayoutVars>
      </dgm:prSet>
      <dgm:spPr/>
    </dgm:pt>
    <dgm:pt modelId="{FC27620B-2FF8-4DA8-BC68-E9304FFEFF4C}" type="pres">
      <dgm:prSet presAssocID="{2C10890B-383C-467E-B242-9D5C7DCA49A8}" presName="spaceBetweenRectangles" presStyleCnt="0"/>
      <dgm:spPr/>
    </dgm:pt>
    <dgm:pt modelId="{352CE6B7-02AC-477B-8095-06CC98DD727A}" type="pres">
      <dgm:prSet presAssocID="{6EA0DCBF-440A-4E3E-A45A-217C2E0E172E}" presName="parentLin" presStyleCnt="0"/>
      <dgm:spPr/>
    </dgm:pt>
    <dgm:pt modelId="{0E478696-C648-427C-9A49-A62AFA3EDABA}" type="pres">
      <dgm:prSet presAssocID="{6EA0DCBF-440A-4E3E-A45A-217C2E0E172E}" presName="parentLeftMargin" presStyleLbl="node1" presStyleIdx="0" presStyleCnt="2"/>
      <dgm:spPr/>
    </dgm:pt>
    <dgm:pt modelId="{C60A9771-87D7-4F5E-A017-B888EB01ACEB}" type="pres">
      <dgm:prSet presAssocID="{6EA0DCBF-440A-4E3E-A45A-217C2E0E172E}" presName="parentText" presStyleLbl="node1" presStyleIdx="1" presStyleCnt="2">
        <dgm:presLayoutVars>
          <dgm:chMax val="0"/>
          <dgm:bulletEnabled val="1"/>
        </dgm:presLayoutVars>
      </dgm:prSet>
      <dgm:spPr/>
    </dgm:pt>
    <dgm:pt modelId="{10B551BA-C48B-4D34-9A42-CEEDFE833B11}" type="pres">
      <dgm:prSet presAssocID="{6EA0DCBF-440A-4E3E-A45A-217C2E0E172E}" presName="negativeSpace" presStyleCnt="0"/>
      <dgm:spPr/>
    </dgm:pt>
    <dgm:pt modelId="{5A6E9B46-33A7-49E0-A170-F62B525D0515}" type="pres">
      <dgm:prSet presAssocID="{6EA0DCBF-440A-4E3E-A45A-217C2E0E172E}" presName="childText" presStyleLbl="conFgAcc1" presStyleIdx="1" presStyleCnt="2">
        <dgm:presLayoutVars>
          <dgm:bulletEnabled val="1"/>
        </dgm:presLayoutVars>
      </dgm:prSet>
      <dgm:spPr/>
    </dgm:pt>
  </dgm:ptLst>
  <dgm:cxnLst>
    <dgm:cxn modelId="{723E4818-D53F-41E6-98E3-AB67141B547A}" type="presOf" srcId="{735B9EBB-129A-435A-AFDE-63CF73E04317}" destId="{386EA868-4A77-4B5F-9720-A0B2D5F002B1}" srcOrd="0" destOrd="2" presId="urn:microsoft.com/office/officeart/2005/8/layout/list1"/>
    <dgm:cxn modelId="{E58A841A-A056-494E-9F90-1B9B29246CF6}" srcId="{6EA0DCBF-440A-4E3E-A45A-217C2E0E172E}" destId="{807B4CFB-7028-4795-A3DD-6F753447DDD5}" srcOrd="2" destOrd="0" parTransId="{85A7D4A2-F161-4D3B-B71C-8DB8F2151D12}" sibTransId="{F8A04142-63D8-458B-ABE3-5D2869EA1C45}"/>
    <dgm:cxn modelId="{A42C3B1F-09A4-4B44-B951-DCFE54F3AF5F}" type="presOf" srcId="{17153F7B-5C47-469B-AB5F-900978A48DB0}" destId="{386EA868-4A77-4B5F-9720-A0B2D5F002B1}" srcOrd="0" destOrd="0" presId="urn:microsoft.com/office/officeart/2005/8/layout/list1"/>
    <dgm:cxn modelId="{5CD0AD22-B9A5-4768-BB1C-5E62E9126452}" type="presOf" srcId="{D74EEB93-87AF-4A59-A63A-159B6700D64C}" destId="{252DE256-A9C1-4D64-9A28-55A71250B627}" srcOrd="0" destOrd="0" presId="urn:microsoft.com/office/officeart/2005/8/layout/list1"/>
    <dgm:cxn modelId="{D4F5B237-3A9C-4E76-BE90-26B86FB1E7D7}" type="presOf" srcId="{807B4CFB-7028-4795-A3DD-6F753447DDD5}" destId="{5A6E9B46-33A7-49E0-A170-F62B525D0515}" srcOrd="0" destOrd="2" presId="urn:microsoft.com/office/officeart/2005/8/layout/list1"/>
    <dgm:cxn modelId="{6BFABB3E-D308-4612-99D4-99E08E30D3CA}" srcId="{D74EEB93-87AF-4A59-A63A-159B6700D64C}" destId="{0F85828A-8DB2-4CB9-B293-EFC4CE2DC2A5}" srcOrd="3" destOrd="0" parTransId="{AD33CF74-211F-4B7F-B303-5CEBF95056A5}" sibTransId="{2CA1F36C-9F57-4EC9-8DDA-7A9326D2CD0F}"/>
    <dgm:cxn modelId="{26E4F841-F041-4F22-AF77-2EACFFF6D5C5}" srcId="{D74EEB93-87AF-4A59-A63A-159B6700D64C}" destId="{17153F7B-5C47-469B-AB5F-900978A48DB0}" srcOrd="0" destOrd="0" parTransId="{F3C1A19F-6066-4541-B8A1-EE7EFDB0B5F4}" sibTransId="{3D3C4DA3-CA91-46B1-A5C6-808B29D95699}"/>
    <dgm:cxn modelId="{9C571E6C-539D-418E-90B5-E5D36B1C4901}" srcId="{6EA0DCBF-440A-4E3E-A45A-217C2E0E172E}" destId="{DD16727E-7411-4F80-A4E5-F332F7941162}" srcOrd="0" destOrd="0" parTransId="{E81388AF-0835-41B7-8349-5D5B1873CD72}" sibTransId="{91289473-7CB8-47A4-82F1-1CA4CC6D386C}"/>
    <dgm:cxn modelId="{569BCD4F-B3ED-45A8-98F8-0E705B5798DB}" srcId="{A93690BA-D07C-44F5-8025-F26A2E2CB4D3}" destId="{D74EEB93-87AF-4A59-A63A-159B6700D64C}" srcOrd="0" destOrd="0" parTransId="{620EFF88-D822-427A-AD85-75932C69950A}" sibTransId="{2C10890B-383C-467E-B242-9D5C7DCA49A8}"/>
    <dgm:cxn modelId="{B0106372-BFF6-4EF5-9982-51E106AA9499}" srcId="{6EA0DCBF-440A-4E3E-A45A-217C2E0E172E}" destId="{74CDDB49-2502-415F-A67D-C8FA97442D84}" srcOrd="1" destOrd="0" parTransId="{7DAEBBC1-35DE-49E0-BEDE-5B6D60045EAA}" sibTransId="{567C2704-FF8E-43FA-B906-90C819E81FF8}"/>
    <dgm:cxn modelId="{90093C73-0F5E-4761-A370-28410E74030A}" srcId="{D74EEB93-87AF-4A59-A63A-159B6700D64C}" destId="{735B9EBB-129A-435A-AFDE-63CF73E04317}" srcOrd="2" destOrd="0" parTransId="{E81B39F4-FE8C-4F65-9ED5-0BA42D210D61}" sibTransId="{9C6E0912-4A63-4EDF-9860-480B290C0597}"/>
    <dgm:cxn modelId="{6240BC59-5539-44DA-8C25-C72274D78F09}" type="presOf" srcId="{A93690BA-D07C-44F5-8025-F26A2E2CB4D3}" destId="{28D4F616-B3A9-4ECB-97D9-EE2F1CE01B0F}" srcOrd="0" destOrd="0" presId="urn:microsoft.com/office/officeart/2005/8/layout/list1"/>
    <dgm:cxn modelId="{E0CB437E-EB4E-4994-ADFB-A1960790D6FD}" type="presOf" srcId="{74CDDB49-2502-415F-A67D-C8FA97442D84}" destId="{5A6E9B46-33A7-49E0-A170-F62B525D0515}" srcOrd="0" destOrd="1" presId="urn:microsoft.com/office/officeart/2005/8/layout/list1"/>
    <dgm:cxn modelId="{E3F8B282-2FAD-4775-BDEF-C06DB27C2F58}" type="presOf" srcId="{6EA0DCBF-440A-4E3E-A45A-217C2E0E172E}" destId="{C60A9771-87D7-4F5E-A017-B888EB01ACEB}" srcOrd="1" destOrd="0" presId="urn:microsoft.com/office/officeart/2005/8/layout/list1"/>
    <dgm:cxn modelId="{B3A7C0A4-4B31-445E-8ACE-AF956FF4DEDA}" srcId="{A93690BA-D07C-44F5-8025-F26A2E2CB4D3}" destId="{6EA0DCBF-440A-4E3E-A45A-217C2E0E172E}" srcOrd="1" destOrd="0" parTransId="{A4BE822D-5121-4C27-946F-56A528D525B7}" sibTransId="{6917B277-7ADE-4860-B187-A882D3CE2765}"/>
    <dgm:cxn modelId="{C379F3AC-33D5-42EB-B6BB-9112A109ED11}" type="presOf" srcId="{6692338B-79D5-4468-9A4A-126D58FFBA83}" destId="{5A6E9B46-33A7-49E0-A170-F62B525D0515}" srcOrd="0" destOrd="4" presId="urn:microsoft.com/office/officeart/2005/8/layout/list1"/>
    <dgm:cxn modelId="{68447BBD-5318-4931-8923-19CDEF513DFB}" srcId="{6EA0DCBF-440A-4E3E-A45A-217C2E0E172E}" destId="{1FEBB297-A617-4EF7-868E-CDE6CBC1037D}" srcOrd="3" destOrd="0" parTransId="{BAA72BBB-974E-4051-A54B-5E7A5BF386D1}" sibTransId="{AED74B97-94F6-481B-ACFA-A6D6EFF46271}"/>
    <dgm:cxn modelId="{C26AD0C1-F536-4A6C-B547-33AE185A9174}" srcId="{D74EEB93-87AF-4A59-A63A-159B6700D64C}" destId="{AF6BF91D-074F-4C10-B552-A7AA96A6FAC6}" srcOrd="1" destOrd="0" parTransId="{107D2ADB-2B49-4D0A-A554-67B9804404E6}" sibTransId="{A57F22C7-E726-4745-94AC-3C2A32E40B97}"/>
    <dgm:cxn modelId="{62733BC7-A4F6-495E-A37D-4535C3009447}" type="presOf" srcId="{AF6BF91D-074F-4C10-B552-A7AA96A6FAC6}" destId="{386EA868-4A77-4B5F-9720-A0B2D5F002B1}" srcOrd="0" destOrd="1" presId="urn:microsoft.com/office/officeart/2005/8/layout/list1"/>
    <dgm:cxn modelId="{4F2F7CE9-0763-4444-A2C8-2EF72F25463B}" type="presOf" srcId="{6EA0DCBF-440A-4E3E-A45A-217C2E0E172E}" destId="{0E478696-C648-427C-9A49-A62AFA3EDABA}" srcOrd="0" destOrd="0" presId="urn:microsoft.com/office/officeart/2005/8/layout/list1"/>
    <dgm:cxn modelId="{147D03EE-5F0F-41E2-928D-E42C57692770}" type="presOf" srcId="{DD16727E-7411-4F80-A4E5-F332F7941162}" destId="{5A6E9B46-33A7-49E0-A170-F62B525D0515}" srcOrd="0" destOrd="0" presId="urn:microsoft.com/office/officeart/2005/8/layout/list1"/>
    <dgm:cxn modelId="{28870FEE-0005-48C0-9B21-6FAE18097977}" type="presOf" srcId="{1FEBB297-A617-4EF7-868E-CDE6CBC1037D}" destId="{5A6E9B46-33A7-49E0-A170-F62B525D0515}" srcOrd="0" destOrd="3" presId="urn:microsoft.com/office/officeart/2005/8/layout/list1"/>
    <dgm:cxn modelId="{1EB52BEE-4500-4110-BD5C-988D6C78591A}" srcId="{6EA0DCBF-440A-4E3E-A45A-217C2E0E172E}" destId="{6692338B-79D5-4468-9A4A-126D58FFBA83}" srcOrd="4" destOrd="0" parTransId="{9F1AB4EE-35B7-45D3-9EF0-B4E8317AB848}" sibTransId="{23215CC1-574E-48F6-96B0-01EDCFF0D624}"/>
    <dgm:cxn modelId="{19BEB0F4-AD5C-4BFE-AABA-B32E8763EEAD}" type="presOf" srcId="{D74EEB93-87AF-4A59-A63A-159B6700D64C}" destId="{8C7A19C4-91FD-4BD7-8D0D-05EC5C7E067F}" srcOrd="1" destOrd="0" presId="urn:microsoft.com/office/officeart/2005/8/layout/list1"/>
    <dgm:cxn modelId="{15CBA6FD-4ACB-4053-B8A3-4E1E49152EC9}" type="presOf" srcId="{0F85828A-8DB2-4CB9-B293-EFC4CE2DC2A5}" destId="{386EA868-4A77-4B5F-9720-A0B2D5F002B1}" srcOrd="0" destOrd="3" presId="urn:microsoft.com/office/officeart/2005/8/layout/list1"/>
    <dgm:cxn modelId="{86FA76C6-2908-462A-B46E-9FFB52CBDCA8}" type="presParOf" srcId="{28D4F616-B3A9-4ECB-97D9-EE2F1CE01B0F}" destId="{930097A8-3FE9-4172-BC33-D75A67968509}" srcOrd="0" destOrd="0" presId="urn:microsoft.com/office/officeart/2005/8/layout/list1"/>
    <dgm:cxn modelId="{7CF52CF9-EE6D-4B9D-82BD-08EC7C1C0B3A}" type="presParOf" srcId="{930097A8-3FE9-4172-BC33-D75A67968509}" destId="{252DE256-A9C1-4D64-9A28-55A71250B627}" srcOrd="0" destOrd="0" presId="urn:microsoft.com/office/officeart/2005/8/layout/list1"/>
    <dgm:cxn modelId="{7C1C4FF5-D95F-4D1D-953E-735219972DA5}" type="presParOf" srcId="{930097A8-3FE9-4172-BC33-D75A67968509}" destId="{8C7A19C4-91FD-4BD7-8D0D-05EC5C7E067F}" srcOrd="1" destOrd="0" presId="urn:microsoft.com/office/officeart/2005/8/layout/list1"/>
    <dgm:cxn modelId="{538F5089-7251-4FE9-8A0E-4C9454D532E2}" type="presParOf" srcId="{28D4F616-B3A9-4ECB-97D9-EE2F1CE01B0F}" destId="{9CA2D0F0-98EA-4239-AE7D-CA5234D975F0}" srcOrd="1" destOrd="0" presId="urn:microsoft.com/office/officeart/2005/8/layout/list1"/>
    <dgm:cxn modelId="{B7FB9DA3-5836-4F42-8625-A374C4DD4D4A}" type="presParOf" srcId="{28D4F616-B3A9-4ECB-97D9-EE2F1CE01B0F}" destId="{386EA868-4A77-4B5F-9720-A0B2D5F002B1}" srcOrd="2" destOrd="0" presId="urn:microsoft.com/office/officeart/2005/8/layout/list1"/>
    <dgm:cxn modelId="{B479DAC7-C850-4727-909C-C53DF2920A68}" type="presParOf" srcId="{28D4F616-B3A9-4ECB-97D9-EE2F1CE01B0F}" destId="{FC27620B-2FF8-4DA8-BC68-E9304FFEFF4C}" srcOrd="3" destOrd="0" presId="urn:microsoft.com/office/officeart/2005/8/layout/list1"/>
    <dgm:cxn modelId="{D6257B18-E7A9-4D3B-96CE-F18F26DB2B31}" type="presParOf" srcId="{28D4F616-B3A9-4ECB-97D9-EE2F1CE01B0F}" destId="{352CE6B7-02AC-477B-8095-06CC98DD727A}" srcOrd="4" destOrd="0" presId="urn:microsoft.com/office/officeart/2005/8/layout/list1"/>
    <dgm:cxn modelId="{3D3AD3F1-50A3-49D7-9E35-00D903631373}" type="presParOf" srcId="{352CE6B7-02AC-477B-8095-06CC98DD727A}" destId="{0E478696-C648-427C-9A49-A62AFA3EDABA}" srcOrd="0" destOrd="0" presId="urn:microsoft.com/office/officeart/2005/8/layout/list1"/>
    <dgm:cxn modelId="{28B09105-3476-41F8-AEF5-20167DAA0419}" type="presParOf" srcId="{352CE6B7-02AC-477B-8095-06CC98DD727A}" destId="{C60A9771-87D7-4F5E-A017-B888EB01ACEB}" srcOrd="1" destOrd="0" presId="urn:microsoft.com/office/officeart/2005/8/layout/list1"/>
    <dgm:cxn modelId="{31961F56-1DA7-4013-AD02-AF54BF71BCFF}" type="presParOf" srcId="{28D4F616-B3A9-4ECB-97D9-EE2F1CE01B0F}" destId="{10B551BA-C48B-4D34-9A42-CEEDFE833B11}" srcOrd="5" destOrd="0" presId="urn:microsoft.com/office/officeart/2005/8/layout/list1"/>
    <dgm:cxn modelId="{69CFA4D0-84C1-43C6-97C8-0BFEF9C3FA76}" type="presParOf" srcId="{28D4F616-B3A9-4ECB-97D9-EE2F1CE01B0F}" destId="{5A6E9B46-33A7-49E0-A170-F62B525D051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E0D164-9F96-4F2E-920A-2F20EA3187D0}" type="doc">
      <dgm:prSet loTypeId="urn:microsoft.com/office/officeart/2008/layout/LinedList" loCatId="list" qsTypeId="urn:microsoft.com/office/officeart/2005/8/quickstyle/simple5" qsCatId="simple" csTypeId="urn:microsoft.com/office/officeart/2005/8/colors/accent3_2" csCatId="accent3" phldr="1"/>
      <dgm:spPr/>
      <dgm:t>
        <a:bodyPr/>
        <a:lstStyle/>
        <a:p>
          <a:endParaRPr lang="en-US"/>
        </a:p>
      </dgm:t>
    </dgm:pt>
    <dgm:pt modelId="{9CC15873-6764-494B-AC34-B5AD099984F5}">
      <dgm:prSet/>
      <dgm:spPr/>
      <dgm:t>
        <a:bodyPr/>
        <a:lstStyle/>
        <a:p>
          <a:r>
            <a:rPr lang="en-US" dirty="0"/>
            <a:t>Criticism by </a:t>
          </a:r>
          <a:r>
            <a:rPr lang="en-US" b="1" dirty="0"/>
            <a:t>Ludwig Wittgenstein</a:t>
          </a:r>
          <a:r>
            <a:rPr lang="en-US" dirty="0"/>
            <a:t>, he claimed Freud “always had something to say”.</a:t>
          </a:r>
        </a:p>
      </dgm:t>
    </dgm:pt>
    <dgm:pt modelId="{EAC65085-4420-4D42-9818-73348E5E0026}" type="parTrans" cxnId="{5E8B3AE0-0DC4-465E-AD2E-CE53F64B79F1}">
      <dgm:prSet/>
      <dgm:spPr/>
      <dgm:t>
        <a:bodyPr/>
        <a:lstStyle/>
        <a:p>
          <a:endParaRPr lang="en-US"/>
        </a:p>
      </dgm:t>
    </dgm:pt>
    <dgm:pt modelId="{BEDBE4F7-5D43-4FF8-83B1-5464ED6C8132}" type="sibTrans" cxnId="{5E8B3AE0-0DC4-465E-AD2E-CE53F64B79F1}">
      <dgm:prSet/>
      <dgm:spPr/>
      <dgm:t>
        <a:bodyPr/>
        <a:lstStyle/>
        <a:p>
          <a:endParaRPr lang="en-US"/>
        </a:p>
      </dgm:t>
    </dgm:pt>
    <dgm:pt modelId="{B8806C11-E945-42C3-B918-C46616570A00}">
      <dgm:prSet/>
      <dgm:spPr/>
      <dgm:t>
        <a:bodyPr/>
        <a:lstStyle/>
        <a:p>
          <a:r>
            <a:rPr lang="en-US"/>
            <a:t>Did not understand why Freud dismissed biological possibilities as a causation of crime.</a:t>
          </a:r>
        </a:p>
      </dgm:t>
    </dgm:pt>
    <dgm:pt modelId="{8066135B-9BE2-45AE-8686-92240ADE9107}" type="parTrans" cxnId="{20D1389F-20CB-44C1-B757-442BB41132F5}">
      <dgm:prSet/>
      <dgm:spPr/>
      <dgm:t>
        <a:bodyPr/>
        <a:lstStyle/>
        <a:p>
          <a:endParaRPr lang="en-US"/>
        </a:p>
      </dgm:t>
    </dgm:pt>
    <dgm:pt modelId="{536AD18D-A5E4-4F69-826F-BD869EAFD0DD}" type="sibTrans" cxnId="{20D1389F-20CB-44C1-B757-442BB41132F5}">
      <dgm:prSet/>
      <dgm:spPr/>
      <dgm:t>
        <a:bodyPr/>
        <a:lstStyle/>
        <a:p>
          <a:endParaRPr lang="en-US"/>
        </a:p>
      </dgm:t>
    </dgm:pt>
    <dgm:pt modelId="{269F1DE0-715E-4E05-82EC-587141C2E440}">
      <dgm:prSet/>
      <dgm:spPr/>
      <dgm:t>
        <a:bodyPr/>
        <a:lstStyle/>
        <a:p>
          <a:r>
            <a:rPr lang="en-US" dirty="0"/>
            <a:t>However, Freud was a secular realists, and sought to use logic and reasoning to complete his case studies and determine causation for crime and abnormal behavior.</a:t>
          </a:r>
        </a:p>
      </dgm:t>
    </dgm:pt>
    <dgm:pt modelId="{A8D5F9CF-1A09-401D-81DC-BC141A82FCB4}" type="parTrans" cxnId="{AFD5D1AA-A725-42E5-8490-9A05F5840379}">
      <dgm:prSet/>
      <dgm:spPr/>
      <dgm:t>
        <a:bodyPr/>
        <a:lstStyle/>
        <a:p>
          <a:endParaRPr lang="en-US"/>
        </a:p>
      </dgm:t>
    </dgm:pt>
    <dgm:pt modelId="{834C6058-A1DF-44E6-9821-26A778925473}" type="sibTrans" cxnId="{AFD5D1AA-A725-42E5-8490-9A05F5840379}">
      <dgm:prSet/>
      <dgm:spPr/>
      <dgm:t>
        <a:bodyPr/>
        <a:lstStyle/>
        <a:p>
          <a:endParaRPr lang="en-US"/>
        </a:p>
      </dgm:t>
    </dgm:pt>
    <dgm:pt modelId="{AF00BC60-D86E-4BA4-8BEB-08AD4D95EA50}" type="pres">
      <dgm:prSet presAssocID="{CEE0D164-9F96-4F2E-920A-2F20EA3187D0}" presName="vert0" presStyleCnt="0">
        <dgm:presLayoutVars>
          <dgm:dir/>
          <dgm:animOne val="branch"/>
          <dgm:animLvl val="lvl"/>
        </dgm:presLayoutVars>
      </dgm:prSet>
      <dgm:spPr/>
    </dgm:pt>
    <dgm:pt modelId="{CA205B29-8D9E-4CA3-ABB6-7B34FB3CF467}" type="pres">
      <dgm:prSet presAssocID="{9CC15873-6764-494B-AC34-B5AD099984F5}" presName="thickLine" presStyleLbl="alignNode1" presStyleIdx="0" presStyleCnt="3"/>
      <dgm:spPr/>
    </dgm:pt>
    <dgm:pt modelId="{456982EB-6BC8-45A6-83E8-E880D9E05A11}" type="pres">
      <dgm:prSet presAssocID="{9CC15873-6764-494B-AC34-B5AD099984F5}" presName="horz1" presStyleCnt="0"/>
      <dgm:spPr/>
    </dgm:pt>
    <dgm:pt modelId="{BA339908-4B4D-490E-B29D-7C731920D2E3}" type="pres">
      <dgm:prSet presAssocID="{9CC15873-6764-494B-AC34-B5AD099984F5}" presName="tx1" presStyleLbl="revTx" presStyleIdx="0" presStyleCnt="3"/>
      <dgm:spPr/>
    </dgm:pt>
    <dgm:pt modelId="{52CB80B8-AA81-432B-BC4B-61563D4FFD7F}" type="pres">
      <dgm:prSet presAssocID="{9CC15873-6764-494B-AC34-B5AD099984F5}" presName="vert1" presStyleCnt="0"/>
      <dgm:spPr/>
    </dgm:pt>
    <dgm:pt modelId="{EE89AF1F-7A10-4208-BCCD-6A25C49E3CC7}" type="pres">
      <dgm:prSet presAssocID="{B8806C11-E945-42C3-B918-C46616570A00}" presName="thickLine" presStyleLbl="alignNode1" presStyleIdx="1" presStyleCnt="3"/>
      <dgm:spPr/>
    </dgm:pt>
    <dgm:pt modelId="{A98B528D-26C2-4733-B840-4743E904948C}" type="pres">
      <dgm:prSet presAssocID="{B8806C11-E945-42C3-B918-C46616570A00}" presName="horz1" presStyleCnt="0"/>
      <dgm:spPr/>
    </dgm:pt>
    <dgm:pt modelId="{418527B6-EBBC-4ACA-A1BE-713F17AAB9FC}" type="pres">
      <dgm:prSet presAssocID="{B8806C11-E945-42C3-B918-C46616570A00}" presName="tx1" presStyleLbl="revTx" presStyleIdx="1" presStyleCnt="3"/>
      <dgm:spPr/>
    </dgm:pt>
    <dgm:pt modelId="{45BB0DA0-74F2-4F96-9822-845041793920}" type="pres">
      <dgm:prSet presAssocID="{B8806C11-E945-42C3-B918-C46616570A00}" presName="vert1" presStyleCnt="0"/>
      <dgm:spPr/>
    </dgm:pt>
    <dgm:pt modelId="{2789F073-0EF5-495D-BD7D-5033F9BD1D89}" type="pres">
      <dgm:prSet presAssocID="{269F1DE0-715E-4E05-82EC-587141C2E440}" presName="thickLine" presStyleLbl="alignNode1" presStyleIdx="2" presStyleCnt="3"/>
      <dgm:spPr/>
    </dgm:pt>
    <dgm:pt modelId="{A3656689-29D7-4EC7-B3CD-5DBEAC1719E8}" type="pres">
      <dgm:prSet presAssocID="{269F1DE0-715E-4E05-82EC-587141C2E440}" presName="horz1" presStyleCnt="0"/>
      <dgm:spPr/>
    </dgm:pt>
    <dgm:pt modelId="{C0C87F8F-26AE-4455-9967-BA9C830F6009}" type="pres">
      <dgm:prSet presAssocID="{269F1DE0-715E-4E05-82EC-587141C2E440}" presName="tx1" presStyleLbl="revTx" presStyleIdx="2" presStyleCnt="3"/>
      <dgm:spPr/>
    </dgm:pt>
    <dgm:pt modelId="{A9021F6A-B04E-42A8-B83F-69AC2128D020}" type="pres">
      <dgm:prSet presAssocID="{269F1DE0-715E-4E05-82EC-587141C2E440}" presName="vert1" presStyleCnt="0"/>
      <dgm:spPr/>
    </dgm:pt>
  </dgm:ptLst>
  <dgm:cxnLst>
    <dgm:cxn modelId="{BE453763-6E0F-4FA5-9535-A3F5F9D52116}" type="presOf" srcId="{9CC15873-6764-494B-AC34-B5AD099984F5}" destId="{BA339908-4B4D-490E-B29D-7C731920D2E3}" srcOrd="0" destOrd="0" presId="urn:microsoft.com/office/officeart/2008/layout/LinedList"/>
    <dgm:cxn modelId="{20D1389F-20CB-44C1-B757-442BB41132F5}" srcId="{CEE0D164-9F96-4F2E-920A-2F20EA3187D0}" destId="{B8806C11-E945-42C3-B918-C46616570A00}" srcOrd="1" destOrd="0" parTransId="{8066135B-9BE2-45AE-8686-92240ADE9107}" sibTransId="{536AD18D-A5E4-4F69-826F-BD869EAFD0DD}"/>
    <dgm:cxn modelId="{AFD5D1AA-A725-42E5-8490-9A05F5840379}" srcId="{CEE0D164-9F96-4F2E-920A-2F20EA3187D0}" destId="{269F1DE0-715E-4E05-82EC-587141C2E440}" srcOrd="2" destOrd="0" parTransId="{A8D5F9CF-1A09-401D-81DC-BC141A82FCB4}" sibTransId="{834C6058-A1DF-44E6-9821-26A778925473}"/>
    <dgm:cxn modelId="{F8D293CB-493D-427D-B24A-D56B111E5A06}" type="presOf" srcId="{CEE0D164-9F96-4F2E-920A-2F20EA3187D0}" destId="{AF00BC60-D86E-4BA4-8BEB-08AD4D95EA50}" srcOrd="0" destOrd="0" presId="urn:microsoft.com/office/officeart/2008/layout/LinedList"/>
    <dgm:cxn modelId="{5E8B3AE0-0DC4-465E-AD2E-CE53F64B79F1}" srcId="{CEE0D164-9F96-4F2E-920A-2F20EA3187D0}" destId="{9CC15873-6764-494B-AC34-B5AD099984F5}" srcOrd="0" destOrd="0" parTransId="{EAC65085-4420-4D42-9818-73348E5E0026}" sibTransId="{BEDBE4F7-5D43-4FF8-83B1-5464ED6C8132}"/>
    <dgm:cxn modelId="{D52710F6-E1B5-4754-A2EE-926E34332C04}" type="presOf" srcId="{269F1DE0-715E-4E05-82EC-587141C2E440}" destId="{C0C87F8F-26AE-4455-9967-BA9C830F6009}" srcOrd="0" destOrd="0" presId="urn:microsoft.com/office/officeart/2008/layout/LinedList"/>
    <dgm:cxn modelId="{D72CAAFA-FF03-4E93-AF8B-4F7FCC4C16BC}" type="presOf" srcId="{B8806C11-E945-42C3-B918-C46616570A00}" destId="{418527B6-EBBC-4ACA-A1BE-713F17AAB9FC}" srcOrd="0" destOrd="0" presId="urn:microsoft.com/office/officeart/2008/layout/LinedList"/>
    <dgm:cxn modelId="{D9EC460D-3DA4-4B09-BAE5-211B9AE76E3F}" type="presParOf" srcId="{AF00BC60-D86E-4BA4-8BEB-08AD4D95EA50}" destId="{CA205B29-8D9E-4CA3-ABB6-7B34FB3CF467}" srcOrd="0" destOrd="0" presId="urn:microsoft.com/office/officeart/2008/layout/LinedList"/>
    <dgm:cxn modelId="{8FA1258D-4A6C-4AED-A3A1-6D085BA5D404}" type="presParOf" srcId="{AF00BC60-D86E-4BA4-8BEB-08AD4D95EA50}" destId="{456982EB-6BC8-45A6-83E8-E880D9E05A11}" srcOrd="1" destOrd="0" presId="urn:microsoft.com/office/officeart/2008/layout/LinedList"/>
    <dgm:cxn modelId="{BF95A8BB-A8AE-4742-A6E7-6B8DE3B063CE}" type="presParOf" srcId="{456982EB-6BC8-45A6-83E8-E880D9E05A11}" destId="{BA339908-4B4D-490E-B29D-7C731920D2E3}" srcOrd="0" destOrd="0" presId="urn:microsoft.com/office/officeart/2008/layout/LinedList"/>
    <dgm:cxn modelId="{B1774555-2558-4926-961A-4FFA8C20D8B7}" type="presParOf" srcId="{456982EB-6BC8-45A6-83E8-E880D9E05A11}" destId="{52CB80B8-AA81-432B-BC4B-61563D4FFD7F}" srcOrd="1" destOrd="0" presId="urn:microsoft.com/office/officeart/2008/layout/LinedList"/>
    <dgm:cxn modelId="{6FDC960A-3F81-4171-A0CD-A88C5690D37B}" type="presParOf" srcId="{AF00BC60-D86E-4BA4-8BEB-08AD4D95EA50}" destId="{EE89AF1F-7A10-4208-BCCD-6A25C49E3CC7}" srcOrd="2" destOrd="0" presId="urn:microsoft.com/office/officeart/2008/layout/LinedList"/>
    <dgm:cxn modelId="{3FCF836E-7FED-44D0-9A01-EB85670DCA5C}" type="presParOf" srcId="{AF00BC60-D86E-4BA4-8BEB-08AD4D95EA50}" destId="{A98B528D-26C2-4733-B840-4743E904948C}" srcOrd="3" destOrd="0" presId="urn:microsoft.com/office/officeart/2008/layout/LinedList"/>
    <dgm:cxn modelId="{09C16B2A-878E-4CEE-8553-ABF357DB5EFB}" type="presParOf" srcId="{A98B528D-26C2-4733-B840-4743E904948C}" destId="{418527B6-EBBC-4ACA-A1BE-713F17AAB9FC}" srcOrd="0" destOrd="0" presId="urn:microsoft.com/office/officeart/2008/layout/LinedList"/>
    <dgm:cxn modelId="{2854A3FD-41BC-42DA-8259-A8C4A3B3285F}" type="presParOf" srcId="{A98B528D-26C2-4733-B840-4743E904948C}" destId="{45BB0DA0-74F2-4F96-9822-845041793920}" srcOrd="1" destOrd="0" presId="urn:microsoft.com/office/officeart/2008/layout/LinedList"/>
    <dgm:cxn modelId="{736DAA7E-107E-47C7-A5A9-B43DC3EEC14C}" type="presParOf" srcId="{AF00BC60-D86E-4BA4-8BEB-08AD4D95EA50}" destId="{2789F073-0EF5-495D-BD7D-5033F9BD1D89}" srcOrd="4" destOrd="0" presId="urn:microsoft.com/office/officeart/2008/layout/LinedList"/>
    <dgm:cxn modelId="{821AD2A3-71F7-44B7-9623-35285F1A7677}" type="presParOf" srcId="{AF00BC60-D86E-4BA4-8BEB-08AD4D95EA50}" destId="{A3656689-29D7-4EC7-B3CD-5DBEAC1719E8}" srcOrd="5" destOrd="0" presId="urn:microsoft.com/office/officeart/2008/layout/LinedList"/>
    <dgm:cxn modelId="{A7A1C4D2-D4C6-4630-ACBE-D47796B59C8A}" type="presParOf" srcId="{A3656689-29D7-4EC7-B3CD-5DBEAC1719E8}" destId="{C0C87F8F-26AE-4455-9967-BA9C830F6009}" srcOrd="0" destOrd="0" presId="urn:microsoft.com/office/officeart/2008/layout/LinedList"/>
    <dgm:cxn modelId="{402D395A-8B27-41ED-9BE9-50878557BDFD}" type="presParOf" srcId="{A3656689-29D7-4EC7-B3CD-5DBEAC1719E8}" destId="{A9021F6A-B04E-42A8-B83F-69AC2128D02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AA4295-6D4B-496B-8782-2FB1BE365C87}"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DAE507C0-FBF9-4F9A-9A0B-56292CD7ED47}">
      <dgm:prSet custT="1"/>
      <dgm:spPr/>
      <dgm:t>
        <a:bodyPr/>
        <a:lstStyle/>
        <a:p>
          <a:r>
            <a:rPr lang="en-US" sz="2000" dirty="0"/>
            <a:t>The Psychodynamic Theory developed by Freud, sought to find different ways to interpret cognitive behavior issues.</a:t>
          </a:r>
        </a:p>
      </dgm:t>
    </dgm:pt>
    <dgm:pt modelId="{E9F22620-270B-4F26-8DFC-9C323C8EE1A1}" type="parTrans" cxnId="{B29CA798-DE73-45D7-B6A5-D495361F2425}">
      <dgm:prSet/>
      <dgm:spPr/>
      <dgm:t>
        <a:bodyPr/>
        <a:lstStyle/>
        <a:p>
          <a:endParaRPr lang="en-US"/>
        </a:p>
      </dgm:t>
    </dgm:pt>
    <dgm:pt modelId="{61540DFD-1A16-40F8-8DD2-BB2AE15E5DF6}" type="sibTrans" cxnId="{B29CA798-DE73-45D7-B6A5-D495361F2425}">
      <dgm:prSet/>
      <dgm:spPr/>
      <dgm:t>
        <a:bodyPr/>
        <a:lstStyle/>
        <a:p>
          <a:endParaRPr lang="en-US"/>
        </a:p>
      </dgm:t>
    </dgm:pt>
    <dgm:pt modelId="{D7117941-FD06-4B40-B15C-E88C7F484807}">
      <dgm:prSet custT="1"/>
      <dgm:spPr/>
      <dgm:t>
        <a:bodyPr/>
        <a:lstStyle/>
        <a:p>
          <a:r>
            <a:rPr lang="en-US" sz="2000" dirty="0"/>
            <a:t>Through case studies and in-depth research, Freud was often able to find the cause of crime through past childhood trauma.</a:t>
          </a:r>
        </a:p>
      </dgm:t>
    </dgm:pt>
    <dgm:pt modelId="{1123A2B4-F5EC-4AD6-A414-12F65E050CD3}" type="parTrans" cxnId="{E763DA0C-2042-486E-8B7E-60094131DF67}">
      <dgm:prSet/>
      <dgm:spPr/>
      <dgm:t>
        <a:bodyPr/>
        <a:lstStyle/>
        <a:p>
          <a:endParaRPr lang="en-US"/>
        </a:p>
      </dgm:t>
    </dgm:pt>
    <dgm:pt modelId="{9BEFE0EA-3D42-41D7-9243-0EB3530C41A6}" type="sibTrans" cxnId="{E763DA0C-2042-486E-8B7E-60094131DF67}">
      <dgm:prSet/>
      <dgm:spPr/>
      <dgm:t>
        <a:bodyPr/>
        <a:lstStyle/>
        <a:p>
          <a:endParaRPr lang="en-US"/>
        </a:p>
      </dgm:t>
    </dgm:pt>
    <dgm:pt modelId="{E1587F6A-C747-4B4A-9B5E-157AB36DA732}">
      <dgm:prSet custT="1"/>
      <dgm:spPr/>
      <dgm:t>
        <a:bodyPr/>
        <a:lstStyle/>
        <a:p>
          <a:r>
            <a:rPr lang="en-US" sz="2000" dirty="0"/>
            <a:t>In most of his cases he drew back on the idea of the ID, ego, and superego, claiming that most of his subjects had an underdeveloped superego that led to their abnormal behavior or health issues</a:t>
          </a:r>
        </a:p>
      </dgm:t>
    </dgm:pt>
    <dgm:pt modelId="{1DA70BAA-49D6-4941-81E7-EC074F08D572}" type="parTrans" cxnId="{2139C574-13DD-4644-99DF-BBAD39266897}">
      <dgm:prSet/>
      <dgm:spPr/>
      <dgm:t>
        <a:bodyPr/>
        <a:lstStyle/>
        <a:p>
          <a:endParaRPr lang="en-US"/>
        </a:p>
      </dgm:t>
    </dgm:pt>
    <dgm:pt modelId="{EBC5CAA0-99CF-4C1A-8ED4-1F96857D26DA}" type="sibTrans" cxnId="{2139C574-13DD-4644-99DF-BBAD39266897}">
      <dgm:prSet/>
      <dgm:spPr/>
      <dgm:t>
        <a:bodyPr/>
        <a:lstStyle/>
        <a:p>
          <a:endParaRPr lang="en-US"/>
        </a:p>
      </dgm:t>
    </dgm:pt>
    <dgm:pt modelId="{C66454DB-1945-41A9-87A4-B7F2E68E23B7}" type="pres">
      <dgm:prSet presAssocID="{6EAA4295-6D4B-496B-8782-2FB1BE365C87}" presName="Name0" presStyleCnt="0">
        <dgm:presLayoutVars>
          <dgm:dir/>
          <dgm:resizeHandles val="exact"/>
        </dgm:presLayoutVars>
      </dgm:prSet>
      <dgm:spPr/>
    </dgm:pt>
    <dgm:pt modelId="{D7AAABC2-4440-422C-9CE5-2F82BA8DB913}" type="pres">
      <dgm:prSet presAssocID="{DAE507C0-FBF9-4F9A-9A0B-56292CD7ED47}" presName="node" presStyleLbl="node1" presStyleIdx="0" presStyleCnt="3">
        <dgm:presLayoutVars>
          <dgm:bulletEnabled val="1"/>
        </dgm:presLayoutVars>
      </dgm:prSet>
      <dgm:spPr/>
    </dgm:pt>
    <dgm:pt modelId="{9C23C6FE-0474-45C6-99FB-A33513378154}" type="pres">
      <dgm:prSet presAssocID="{61540DFD-1A16-40F8-8DD2-BB2AE15E5DF6}" presName="sibTrans" presStyleLbl="sibTrans2D1" presStyleIdx="0" presStyleCnt="2"/>
      <dgm:spPr/>
    </dgm:pt>
    <dgm:pt modelId="{3BF3E3B0-393A-42F9-B9B4-A0B57870379C}" type="pres">
      <dgm:prSet presAssocID="{61540DFD-1A16-40F8-8DD2-BB2AE15E5DF6}" presName="connectorText" presStyleLbl="sibTrans2D1" presStyleIdx="0" presStyleCnt="2"/>
      <dgm:spPr/>
    </dgm:pt>
    <dgm:pt modelId="{702133F5-DFB9-4312-8929-B6C343214320}" type="pres">
      <dgm:prSet presAssocID="{D7117941-FD06-4B40-B15C-E88C7F484807}" presName="node" presStyleLbl="node1" presStyleIdx="1" presStyleCnt="3">
        <dgm:presLayoutVars>
          <dgm:bulletEnabled val="1"/>
        </dgm:presLayoutVars>
      </dgm:prSet>
      <dgm:spPr/>
    </dgm:pt>
    <dgm:pt modelId="{37D50EA2-DA93-4E5D-AFAE-9F39D8393221}" type="pres">
      <dgm:prSet presAssocID="{9BEFE0EA-3D42-41D7-9243-0EB3530C41A6}" presName="sibTrans" presStyleLbl="sibTrans2D1" presStyleIdx="1" presStyleCnt="2"/>
      <dgm:spPr/>
    </dgm:pt>
    <dgm:pt modelId="{5C1C51EF-CF51-4974-B8AB-8764A35C2354}" type="pres">
      <dgm:prSet presAssocID="{9BEFE0EA-3D42-41D7-9243-0EB3530C41A6}" presName="connectorText" presStyleLbl="sibTrans2D1" presStyleIdx="1" presStyleCnt="2"/>
      <dgm:spPr/>
    </dgm:pt>
    <dgm:pt modelId="{77A66C1E-222D-4B8B-BA95-FF3FE4BEC6AA}" type="pres">
      <dgm:prSet presAssocID="{E1587F6A-C747-4B4A-9B5E-157AB36DA732}" presName="node" presStyleLbl="node1" presStyleIdx="2" presStyleCnt="3">
        <dgm:presLayoutVars>
          <dgm:bulletEnabled val="1"/>
        </dgm:presLayoutVars>
      </dgm:prSet>
      <dgm:spPr/>
    </dgm:pt>
  </dgm:ptLst>
  <dgm:cxnLst>
    <dgm:cxn modelId="{E763DA0C-2042-486E-8B7E-60094131DF67}" srcId="{6EAA4295-6D4B-496B-8782-2FB1BE365C87}" destId="{D7117941-FD06-4B40-B15C-E88C7F484807}" srcOrd="1" destOrd="0" parTransId="{1123A2B4-F5EC-4AD6-A414-12F65E050CD3}" sibTransId="{9BEFE0EA-3D42-41D7-9243-0EB3530C41A6}"/>
    <dgm:cxn modelId="{1D2A2C16-1286-41F5-8E19-CA526A641AEB}" type="presOf" srcId="{9BEFE0EA-3D42-41D7-9243-0EB3530C41A6}" destId="{5C1C51EF-CF51-4974-B8AB-8764A35C2354}" srcOrd="1" destOrd="0" presId="urn:microsoft.com/office/officeart/2005/8/layout/process1"/>
    <dgm:cxn modelId="{ADBDC51A-853B-4F23-B7EB-029F5B465254}" type="presOf" srcId="{61540DFD-1A16-40F8-8DD2-BB2AE15E5DF6}" destId="{3BF3E3B0-393A-42F9-B9B4-A0B57870379C}" srcOrd="1" destOrd="0" presId="urn:microsoft.com/office/officeart/2005/8/layout/process1"/>
    <dgm:cxn modelId="{4AF50145-3E3E-46A9-93E8-D9D91679ED23}" type="presOf" srcId="{D7117941-FD06-4B40-B15C-E88C7F484807}" destId="{702133F5-DFB9-4312-8929-B6C343214320}" srcOrd="0" destOrd="0" presId="urn:microsoft.com/office/officeart/2005/8/layout/process1"/>
    <dgm:cxn modelId="{8DC3816D-C2B1-479E-ACE2-670AEE6B84EE}" type="presOf" srcId="{9BEFE0EA-3D42-41D7-9243-0EB3530C41A6}" destId="{37D50EA2-DA93-4E5D-AFAE-9F39D8393221}" srcOrd="0" destOrd="0" presId="urn:microsoft.com/office/officeart/2005/8/layout/process1"/>
    <dgm:cxn modelId="{2139C574-13DD-4644-99DF-BBAD39266897}" srcId="{6EAA4295-6D4B-496B-8782-2FB1BE365C87}" destId="{E1587F6A-C747-4B4A-9B5E-157AB36DA732}" srcOrd="2" destOrd="0" parTransId="{1DA70BAA-49D6-4941-81E7-EC074F08D572}" sibTransId="{EBC5CAA0-99CF-4C1A-8ED4-1F96857D26DA}"/>
    <dgm:cxn modelId="{B29CA798-DE73-45D7-B6A5-D495361F2425}" srcId="{6EAA4295-6D4B-496B-8782-2FB1BE365C87}" destId="{DAE507C0-FBF9-4F9A-9A0B-56292CD7ED47}" srcOrd="0" destOrd="0" parTransId="{E9F22620-270B-4F26-8DFC-9C323C8EE1A1}" sibTransId="{61540DFD-1A16-40F8-8DD2-BB2AE15E5DF6}"/>
    <dgm:cxn modelId="{A58EC0C5-1B4D-441E-B5B3-AA84F67CC469}" type="presOf" srcId="{DAE507C0-FBF9-4F9A-9A0B-56292CD7ED47}" destId="{D7AAABC2-4440-422C-9CE5-2F82BA8DB913}" srcOrd="0" destOrd="0" presId="urn:microsoft.com/office/officeart/2005/8/layout/process1"/>
    <dgm:cxn modelId="{EBBECBD0-006B-4127-929B-E2158A58F651}" type="presOf" srcId="{61540DFD-1A16-40F8-8DD2-BB2AE15E5DF6}" destId="{9C23C6FE-0474-45C6-99FB-A33513378154}" srcOrd="0" destOrd="0" presId="urn:microsoft.com/office/officeart/2005/8/layout/process1"/>
    <dgm:cxn modelId="{BDEAF4E1-6EB6-4850-9FCA-E225059D0243}" type="presOf" srcId="{6EAA4295-6D4B-496B-8782-2FB1BE365C87}" destId="{C66454DB-1945-41A9-87A4-B7F2E68E23B7}" srcOrd="0" destOrd="0" presId="urn:microsoft.com/office/officeart/2005/8/layout/process1"/>
    <dgm:cxn modelId="{7D2025F3-F888-408C-8853-3BB928898089}" type="presOf" srcId="{E1587F6A-C747-4B4A-9B5E-157AB36DA732}" destId="{77A66C1E-222D-4B8B-BA95-FF3FE4BEC6AA}" srcOrd="0" destOrd="0" presId="urn:microsoft.com/office/officeart/2005/8/layout/process1"/>
    <dgm:cxn modelId="{928B610F-7400-4566-A294-8B0BCA02EB48}" type="presParOf" srcId="{C66454DB-1945-41A9-87A4-B7F2E68E23B7}" destId="{D7AAABC2-4440-422C-9CE5-2F82BA8DB913}" srcOrd="0" destOrd="0" presId="urn:microsoft.com/office/officeart/2005/8/layout/process1"/>
    <dgm:cxn modelId="{54F5F523-8472-434D-B7A3-B2C03924EAB3}" type="presParOf" srcId="{C66454DB-1945-41A9-87A4-B7F2E68E23B7}" destId="{9C23C6FE-0474-45C6-99FB-A33513378154}" srcOrd="1" destOrd="0" presId="urn:microsoft.com/office/officeart/2005/8/layout/process1"/>
    <dgm:cxn modelId="{4347AAAF-1BFB-4168-93B7-90CDF772AD11}" type="presParOf" srcId="{9C23C6FE-0474-45C6-99FB-A33513378154}" destId="{3BF3E3B0-393A-42F9-B9B4-A0B57870379C}" srcOrd="0" destOrd="0" presId="urn:microsoft.com/office/officeart/2005/8/layout/process1"/>
    <dgm:cxn modelId="{FE7D86C7-A97C-4C1A-9E65-4C34503DBE69}" type="presParOf" srcId="{C66454DB-1945-41A9-87A4-B7F2E68E23B7}" destId="{702133F5-DFB9-4312-8929-B6C343214320}" srcOrd="2" destOrd="0" presId="urn:microsoft.com/office/officeart/2005/8/layout/process1"/>
    <dgm:cxn modelId="{409A6959-114B-4131-9089-77FAEF8DBCD4}" type="presParOf" srcId="{C66454DB-1945-41A9-87A4-B7F2E68E23B7}" destId="{37D50EA2-DA93-4E5D-AFAE-9F39D8393221}" srcOrd="3" destOrd="0" presId="urn:microsoft.com/office/officeart/2005/8/layout/process1"/>
    <dgm:cxn modelId="{648EF96E-597C-4027-B1F5-D68F78B573C1}" type="presParOf" srcId="{37D50EA2-DA93-4E5D-AFAE-9F39D8393221}" destId="{5C1C51EF-CF51-4974-B8AB-8764A35C2354}" srcOrd="0" destOrd="0" presId="urn:microsoft.com/office/officeart/2005/8/layout/process1"/>
    <dgm:cxn modelId="{9B00203D-ED3E-4EBC-A9F2-3BF7C9334E31}" type="presParOf" srcId="{C66454DB-1945-41A9-87A4-B7F2E68E23B7}" destId="{77A66C1E-222D-4B8B-BA95-FF3FE4BEC6A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256E86-0147-435E-AF11-6617D71B862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C867A64-AB10-4F7C-956E-02F5FCC125AE}">
      <dgm:prSet/>
      <dgm:spPr/>
      <dgm:t>
        <a:bodyPr/>
        <a:lstStyle/>
        <a:p>
          <a:r>
            <a:rPr lang="en-US" dirty="0">
              <a:solidFill>
                <a:schemeClr val="tx1"/>
              </a:solidFill>
            </a:rPr>
            <a:t>Psychodynamic Theory</a:t>
          </a:r>
        </a:p>
      </dgm:t>
    </dgm:pt>
    <dgm:pt modelId="{657C4E46-7240-49C7-918E-DA463CBBF9FD}" type="parTrans" cxnId="{D39A1286-BC7C-4E87-AFA5-F70891C7BE6B}">
      <dgm:prSet/>
      <dgm:spPr/>
      <dgm:t>
        <a:bodyPr/>
        <a:lstStyle/>
        <a:p>
          <a:endParaRPr lang="en-US"/>
        </a:p>
      </dgm:t>
    </dgm:pt>
    <dgm:pt modelId="{C20ED136-9EE7-488A-9A13-09D3AFD6AB61}" type="sibTrans" cxnId="{D39A1286-BC7C-4E87-AFA5-F70891C7BE6B}">
      <dgm:prSet/>
      <dgm:spPr/>
      <dgm:t>
        <a:bodyPr/>
        <a:lstStyle/>
        <a:p>
          <a:endParaRPr lang="en-US"/>
        </a:p>
      </dgm:t>
    </dgm:pt>
    <dgm:pt modelId="{24BD57C8-F802-4995-A331-B88E55525522}">
      <dgm:prSet/>
      <dgm:spPr/>
      <dgm:t>
        <a:bodyPr/>
        <a:lstStyle/>
        <a:p>
          <a:r>
            <a:rPr lang="en-US" dirty="0">
              <a:solidFill>
                <a:srgbClr val="FF0000"/>
              </a:solidFill>
            </a:rPr>
            <a:t>Behavioral Theory</a:t>
          </a:r>
        </a:p>
      </dgm:t>
    </dgm:pt>
    <dgm:pt modelId="{D325F4A2-5B22-469D-B6F2-AF53C3C71B02}" type="parTrans" cxnId="{AF71D7CE-7B9B-4DF9-9227-4EAAD9BBB6A4}">
      <dgm:prSet/>
      <dgm:spPr/>
      <dgm:t>
        <a:bodyPr/>
        <a:lstStyle/>
        <a:p>
          <a:endParaRPr lang="en-US"/>
        </a:p>
      </dgm:t>
    </dgm:pt>
    <dgm:pt modelId="{47B4D355-EAC3-498A-BDB9-8BD47DCBAC62}" type="sibTrans" cxnId="{AF71D7CE-7B9B-4DF9-9227-4EAAD9BBB6A4}">
      <dgm:prSet/>
      <dgm:spPr/>
      <dgm:t>
        <a:bodyPr/>
        <a:lstStyle/>
        <a:p>
          <a:endParaRPr lang="en-US"/>
        </a:p>
      </dgm:t>
    </dgm:pt>
    <dgm:pt modelId="{10344E3F-9423-43B7-86B2-4071711E628E}">
      <dgm:prSet/>
      <dgm:spPr/>
      <dgm:t>
        <a:bodyPr/>
        <a:lstStyle/>
        <a:p>
          <a:r>
            <a:rPr lang="en-US"/>
            <a:t>Cognitive Theory</a:t>
          </a:r>
        </a:p>
      </dgm:t>
    </dgm:pt>
    <dgm:pt modelId="{D1D620B7-1981-4DAE-BB99-670E62950675}" type="parTrans" cxnId="{3DE8785C-ECE5-4286-8DB4-1F52E1C80261}">
      <dgm:prSet/>
      <dgm:spPr/>
      <dgm:t>
        <a:bodyPr/>
        <a:lstStyle/>
        <a:p>
          <a:endParaRPr lang="en-US"/>
        </a:p>
      </dgm:t>
    </dgm:pt>
    <dgm:pt modelId="{6795A40B-5AA4-4074-8808-FE77351C07CB}" type="sibTrans" cxnId="{3DE8785C-ECE5-4286-8DB4-1F52E1C80261}">
      <dgm:prSet/>
      <dgm:spPr/>
      <dgm:t>
        <a:bodyPr/>
        <a:lstStyle/>
        <a:p>
          <a:endParaRPr lang="en-US"/>
        </a:p>
      </dgm:t>
    </dgm:pt>
    <dgm:pt modelId="{3E8F08DE-6134-4C72-8790-DF96EC1AA4CB}" type="pres">
      <dgm:prSet presAssocID="{64256E86-0147-435E-AF11-6617D71B8626}" presName="hierChild1" presStyleCnt="0">
        <dgm:presLayoutVars>
          <dgm:chPref val="1"/>
          <dgm:dir/>
          <dgm:animOne val="branch"/>
          <dgm:animLvl val="lvl"/>
          <dgm:resizeHandles/>
        </dgm:presLayoutVars>
      </dgm:prSet>
      <dgm:spPr/>
    </dgm:pt>
    <dgm:pt modelId="{75135ECD-A2C8-42DD-A243-EA4C1AC3AE93}" type="pres">
      <dgm:prSet presAssocID="{DC867A64-AB10-4F7C-956E-02F5FCC125AE}" presName="hierRoot1" presStyleCnt="0"/>
      <dgm:spPr/>
    </dgm:pt>
    <dgm:pt modelId="{455A6BB2-9FFC-454F-9EF4-B3A37EF73D08}" type="pres">
      <dgm:prSet presAssocID="{DC867A64-AB10-4F7C-956E-02F5FCC125AE}" presName="composite" presStyleCnt="0"/>
      <dgm:spPr/>
    </dgm:pt>
    <dgm:pt modelId="{ECB9D54F-7C9C-419D-A30E-CD0667CADA10}" type="pres">
      <dgm:prSet presAssocID="{DC867A64-AB10-4F7C-956E-02F5FCC125AE}" presName="background" presStyleLbl="node0" presStyleIdx="0" presStyleCnt="3"/>
      <dgm:spPr>
        <a:solidFill>
          <a:schemeClr val="accent4">
            <a:lumMod val="60000"/>
            <a:lumOff val="40000"/>
          </a:schemeClr>
        </a:solidFill>
      </dgm:spPr>
    </dgm:pt>
    <dgm:pt modelId="{244F4DF1-F6FD-428C-AA38-16C0956DBAD5}" type="pres">
      <dgm:prSet presAssocID="{DC867A64-AB10-4F7C-956E-02F5FCC125AE}" presName="text" presStyleLbl="fgAcc0" presStyleIdx="0" presStyleCnt="3">
        <dgm:presLayoutVars>
          <dgm:chPref val="3"/>
        </dgm:presLayoutVars>
      </dgm:prSet>
      <dgm:spPr/>
    </dgm:pt>
    <dgm:pt modelId="{985BA9D3-9FD4-4F5E-9E23-954D14D3D81F}" type="pres">
      <dgm:prSet presAssocID="{DC867A64-AB10-4F7C-956E-02F5FCC125AE}" presName="hierChild2" presStyleCnt="0"/>
      <dgm:spPr/>
    </dgm:pt>
    <dgm:pt modelId="{A98E1EA6-F633-4EDE-A04A-7AB502702C63}" type="pres">
      <dgm:prSet presAssocID="{24BD57C8-F802-4995-A331-B88E55525522}" presName="hierRoot1" presStyleCnt="0"/>
      <dgm:spPr/>
    </dgm:pt>
    <dgm:pt modelId="{4554FC7C-BEF4-4A73-8874-8781112E2AD1}" type="pres">
      <dgm:prSet presAssocID="{24BD57C8-F802-4995-A331-B88E55525522}" presName="composite" presStyleCnt="0"/>
      <dgm:spPr/>
    </dgm:pt>
    <dgm:pt modelId="{C949416B-790E-4227-A1E1-1CE77587261D}" type="pres">
      <dgm:prSet presAssocID="{24BD57C8-F802-4995-A331-B88E55525522}" presName="background" presStyleLbl="node0" presStyleIdx="1" presStyleCnt="3"/>
      <dgm:spPr>
        <a:solidFill>
          <a:schemeClr val="accent2"/>
        </a:solidFill>
      </dgm:spPr>
    </dgm:pt>
    <dgm:pt modelId="{7FF4EA27-A681-4847-9800-C072F0A11257}" type="pres">
      <dgm:prSet presAssocID="{24BD57C8-F802-4995-A331-B88E55525522}" presName="text" presStyleLbl="fgAcc0" presStyleIdx="1" presStyleCnt="3">
        <dgm:presLayoutVars>
          <dgm:chPref val="3"/>
        </dgm:presLayoutVars>
      </dgm:prSet>
      <dgm:spPr/>
    </dgm:pt>
    <dgm:pt modelId="{53ADC4BF-1901-4722-AE74-7CA18DDE94DA}" type="pres">
      <dgm:prSet presAssocID="{24BD57C8-F802-4995-A331-B88E55525522}" presName="hierChild2" presStyleCnt="0"/>
      <dgm:spPr/>
    </dgm:pt>
    <dgm:pt modelId="{B2917ABD-A527-4F04-BD5E-63A58C7EEDAB}" type="pres">
      <dgm:prSet presAssocID="{10344E3F-9423-43B7-86B2-4071711E628E}" presName="hierRoot1" presStyleCnt="0"/>
      <dgm:spPr/>
    </dgm:pt>
    <dgm:pt modelId="{13010B9A-F7EE-4E4A-AAD6-AA36E87C6C10}" type="pres">
      <dgm:prSet presAssocID="{10344E3F-9423-43B7-86B2-4071711E628E}" presName="composite" presStyleCnt="0"/>
      <dgm:spPr/>
    </dgm:pt>
    <dgm:pt modelId="{E9B40A0C-CEE1-470C-A0CC-C6D6A9BB92A6}" type="pres">
      <dgm:prSet presAssocID="{10344E3F-9423-43B7-86B2-4071711E628E}" presName="background" presStyleLbl="node0" presStyleIdx="2" presStyleCnt="3"/>
      <dgm:spPr>
        <a:solidFill>
          <a:schemeClr val="accent3"/>
        </a:solidFill>
      </dgm:spPr>
    </dgm:pt>
    <dgm:pt modelId="{EDFF2834-C129-4533-8390-7C6F6BAB37A9}" type="pres">
      <dgm:prSet presAssocID="{10344E3F-9423-43B7-86B2-4071711E628E}" presName="text" presStyleLbl="fgAcc0" presStyleIdx="2" presStyleCnt="3">
        <dgm:presLayoutVars>
          <dgm:chPref val="3"/>
        </dgm:presLayoutVars>
      </dgm:prSet>
      <dgm:spPr/>
    </dgm:pt>
    <dgm:pt modelId="{8B8C2173-4CFA-4D11-9987-0B22D08C6E5D}" type="pres">
      <dgm:prSet presAssocID="{10344E3F-9423-43B7-86B2-4071711E628E}" presName="hierChild2" presStyleCnt="0"/>
      <dgm:spPr/>
    </dgm:pt>
  </dgm:ptLst>
  <dgm:cxnLst>
    <dgm:cxn modelId="{AC3ADD34-23C3-498A-AABE-FCA056D60E70}" type="presOf" srcId="{24BD57C8-F802-4995-A331-B88E55525522}" destId="{7FF4EA27-A681-4847-9800-C072F0A11257}" srcOrd="0" destOrd="0" presId="urn:microsoft.com/office/officeart/2005/8/layout/hierarchy1"/>
    <dgm:cxn modelId="{3470073C-DB5E-4CFB-98BD-801E4B2F9066}" type="presOf" srcId="{DC867A64-AB10-4F7C-956E-02F5FCC125AE}" destId="{244F4DF1-F6FD-428C-AA38-16C0956DBAD5}" srcOrd="0" destOrd="0" presId="urn:microsoft.com/office/officeart/2005/8/layout/hierarchy1"/>
    <dgm:cxn modelId="{3DE8785C-ECE5-4286-8DB4-1F52E1C80261}" srcId="{64256E86-0147-435E-AF11-6617D71B8626}" destId="{10344E3F-9423-43B7-86B2-4071711E628E}" srcOrd="2" destOrd="0" parTransId="{D1D620B7-1981-4DAE-BB99-670E62950675}" sibTransId="{6795A40B-5AA4-4074-8808-FE77351C07CB}"/>
    <dgm:cxn modelId="{D39A1286-BC7C-4E87-AFA5-F70891C7BE6B}" srcId="{64256E86-0147-435E-AF11-6617D71B8626}" destId="{DC867A64-AB10-4F7C-956E-02F5FCC125AE}" srcOrd="0" destOrd="0" parTransId="{657C4E46-7240-49C7-918E-DA463CBBF9FD}" sibTransId="{C20ED136-9EE7-488A-9A13-09D3AFD6AB61}"/>
    <dgm:cxn modelId="{E00BE4A5-4315-462C-875D-B3D791FD39BB}" type="presOf" srcId="{10344E3F-9423-43B7-86B2-4071711E628E}" destId="{EDFF2834-C129-4533-8390-7C6F6BAB37A9}" srcOrd="0" destOrd="0" presId="urn:microsoft.com/office/officeart/2005/8/layout/hierarchy1"/>
    <dgm:cxn modelId="{B27EF7BB-8AEE-44D3-A217-E8CFB253F535}" type="presOf" srcId="{64256E86-0147-435E-AF11-6617D71B8626}" destId="{3E8F08DE-6134-4C72-8790-DF96EC1AA4CB}" srcOrd="0" destOrd="0" presId="urn:microsoft.com/office/officeart/2005/8/layout/hierarchy1"/>
    <dgm:cxn modelId="{AF71D7CE-7B9B-4DF9-9227-4EAAD9BBB6A4}" srcId="{64256E86-0147-435E-AF11-6617D71B8626}" destId="{24BD57C8-F802-4995-A331-B88E55525522}" srcOrd="1" destOrd="0" parTransId="{D325F4A2-5B22-469D-B6F2-AF53C3C71B02}" sibTransId="{47B4D355-EAC3-498A-BDB9-8BD47DCBAC62}"/>
    <dgm:cxn modelId="{18A860A6-7138-4810-B1BF-F6B19FCAB446}" type="presParOf" srcId="{3E8F08DE-6134-4C72-8790-DF96EC1AA4CB}" destId="{75135ECD-A2C8-42DD-A243-EA4C1AC3AE93}" srcOrd="0" destOrd="0" presId="urn:microsoft.com/office/officeart/2005/8/layout/hierarchy1"/>
    <dgm:cxn modelId="{8C51F8B9-B2FE-47EA-A713-6E75CC6A4780}" type="presParOf" srcId="{75135ECD-A2C8-42DD-A243-EA4C1AC3AE93}" destId="{455A6BB2-9FFC-454F-9EF4-B3A37EF73D08}" srcOrd="0" destOrd="0" presId="urn:microsoft.com/office/officeart/2005/8/layout/hierarchy1"/>
    <dgm:cxn modelId="{07AE64B9-0333-4865-9EF4-D860F1B42F73}" type="presParOf" srcId="{455A6BB2-9FFC-454F-9EF4-B3A37EF73D08}" destId="{ECB9D54F-7C9C-419D-A30E-CD0667CADA10}" srcOrd="0" destOrd="0" presId="urn:microsoft.com/office/officeart/2005/8/layout/hierarchy1"/>
    <dgm:cxn modelId="{145367D9-A59C-4BB5-8D75-FB33EE76C98D}" type="presParOf" srcId="{455A6BB2-9FFC-454F-9EF4-B3A37EF73D08}" destId="{244F4DF1-F6FD-428C-AA38-16C0956DBAD5}" srcOrd="1" destOrd="0" presId="urn:microsoft.com/office/officeart/2005/8/layout/hierarchy1"/>
    <dgm:cxn modelId="{C379DE33-2C1B-4A4F-B944-0781BE542892}" type="presParOf" srcId="{75135ECD-A2C8-42DD-A243-EA4C1AC3AE93}" destId="{985BA9D3-9FD4-4F5E-9E23-954D14D3D81F}" srcOrd="1" destOrd="0" presId="urn:microsoft.com/office/officeart/2005/8/layout/hierarchy1"/>
    <dgm:cxn modelId="{2FE29157-4F68-4FCD-A269-1B982DA039C6}" type="presParOf" srcId="{3E8F08DE-6134-4C72-8790-DF96EC1AA4CB}" destId="{A98E1EA6-F633-4EDE-A04A-7AB502702C63}" srcOrd="1" destOrd="0" presId="urn:microsoft.com/office/officeart/2005/8/layout/hierarchy1"/>
    <dgm:cxn modelId="{754849CF-DB7A-454D-8127-22AA7C6A5F35}" type="presParOf" srcId="{A98E1EA6-F633-4EDE-A04A-7AB502702C63}" destId="{4554FC7C-BEF4-4A73-8874-8781112E2AD1}" srcOrd="0" destOrd="0" presId="urn:microsoft.com/office/officeart/2005/8/layout/hierarchy1"/>
    <dgm:cxn modelId="{337806A2-34B1-4ECD-9BB0-91A2AA16663F}" type="presParOf" srcId="{4554FC7C-BEF4-4A73-8874-8781112E2AD1}" destId="{C949416B-790E-4227-A1E1-1CE77587261D}" srcOrd="0" destOrd="0" presId="urn:microsoft.com/office/officeart/2005/8/layout/hierarchy1"/>
    <dgm:cxn modelId="{F81887D3-11FC-4B70-AA33-14F72981DC06}" type="presParOf" srcId="{4554FC7C-BEF4-4A73-8874-8781112E2AD1}" destId="{7FF4EA27-A681-4847-9800-C072F0A11257}" srcOrd="1" destOrd="0" presId="urn:microsoft.com/office/officeart/2005/8/layout/hierarchy1"/>
    <dgm:cxn modelId="{2CA58426-58FC-4A7B-BE61-4DFF8FEA5E2C}" type="presParOf" srcId="{A98E1EA6-F633-4EDE-A04A-7AB502702C63}" destId="{53ADC4BF-1901-4722-AE74-7CA18DDE94DA}" srcOrd="1" destOrd="0" presId="urn:microsoft.com/office/officeart/2005/8/layout/hierarchy1"/>
    <dgm:cxn modelId="{637AC220-E3CF-4084-B69D-CCB22AA4BE66}" type="presParOf" srcId="{3E8F08DE-6134-4C72-8790-DF96EC1AA4CB}" destId="{B2917ABD-A527-4F04-BD5E-63A58C7EEDAB}" srcOrd="2" destOrd="0" presId="urn:microsoft.com/office/officeart/2005/8/layout/hierarchy1"/>
    <dgm:cxn modelId="{BB1382DC-9C87-418A-A19C-486B998D9586}" type="presParOf" srcId="{B2917ABD-A527-4F04-BD5E-63A58C7EEDAB}" destId="{13010B9A-F7EE-4E4A-AAD6-AA36E87C6C10}" srcOrd="0" destOrd="0" presId="urn:microsoft.com/office/officeart/2005/8/layout/hierarchy1"/>
    <dgm:cxn modelId="{04AE3A62-7D22-49F7-99DF-286C70A08EA0}" type="presParOf" srcId="{13010B9A-F7EE-4E4A-AAD6-AA36E87C6C10}" destId="{E9B40A0C-CEE1-470C-A0CC-C6D6A9BB92A6}" srcOrd="0" destOrd="0" presId="urn:microsoft.com/office/officeart/2005/8/layout/hierarchy1"/>
    <dgm:cxn modelId="{568F2228-3DC3-4078-9DC1-07C03F77BD68}" type="presParOf" srcId="{13010B9A-F7EE-4E4A-AAD6-AA36E87C6C10}" destId="{EDFF2834-C129-4533-8390-7C6F6BAB37A9}" srcOrd="1" destOrd="0" presId="urn:microsoft.com/office/officeart/2005/8/layout/hierarchy1"/>
    <dgm:cxn modelId="{38CDA2F9-E0EA-45CD-B427-86121AF2B8E6}" type="presParOf" srcId="{B2917ABD-A527-4F04-BD5E-63A58C7EEDAB}" destId="{8B8C2173-4CFA-4D11-9987-0B22D08C6E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3861B-8FDE-4FCD-9FC5-878B50F890E1}">
      <dsp:nvSpPr>
        <dsp:cNvPr id="0" name=""/>
        <dsp:cNvSpPr/>
      </dsp:nvSpPr>
      <dsp:spPr>
        <a:xfrm>
          <a:off x="0" y="84717"/>
          <a:ext cx="6291714" cy="127120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Failures in brain development</a:t>
          </a:r>
        </a:p>
      </dsp:txBody>
      <dsp:txXfrm>
        <a:off x="62055" y="146772"/>
        <a:ext cx="6167604" cy="1147095"/>
      </dsp:txXfrm>
    </dsp:sp>
    <dsp:sp modelId="{D968AA1B-29C7-4636-A26E-45A40583CC97}">
      <dsp:nvSpPr>
        <dsp:cNvPr id="0" name=""/>
        <dsp:cNvSpPr/>
      </dsp:nvSpPr>
      <dsp:spPr>
        <a:xfrm>
          <a:off x="0" y="1448082"/>
          <a:ext cx="6291714" cy="127120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Learned behaviors of aggression</a:t>
          </a:r>
        </a:p>
      </dsp:txBody>
      <dsp:txXfrm>
        <a:off x="62055" y="1510137"/>
        <a:ext cx="6167604" cy="1147095"/>
      </dsp:txXfrm>
    </dsp:sp>
    <dsp:sp modelId="{FE186A76-81E9-4C65-B47A-093A19881EEF}">
      <dsp:nvSpPr>
        <dsp:cNvPr id="0" name=""/>
        <dsp:cNvSpPr/>
      </dsp:nvSpPr>
      <dsp:spPr>
        <a:xfrm>
          <a:off x="0" y="2811447"/>
          <a:ext cx="6291714" cy="1271205"/>
        </a:xfrm>
        <a:prstGeom prst="round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Inherent personality traits</a:t>
          </a:r>
        </a:p>
      </dsp:txBody>
      <dsp:txXfrm>
        <a:off x="62055" y="2873502"/>
        <a:ext cx="6167604" cy="1147095"/>
      </dsp:txXfrm>
    </dsp:sp>
    <dsp:sp modelId="{B6DBE623-4FD4-4D11-AE77-DA4A98D17132}">
      <dsp:nvSpPr>
        <dsp:cNvPr id="0" name=""/>
        <dsp:cNvSpPr/>
      </dsp:nvSpPr>
      <dsp:spPr>
        <a:xfrm>
          <a:off x="0" y="4174812"/>
          <a:ext cx="6291714" cy="1271205"/>
        </a:xfrm>
        <a:prstGeom prst="round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Mental Illness</a:t>
          </a:r>
        </a:p>
      </dsp:txBody>
      <dsp:txXfrm>
        <a:off x="62055" y="4236867"/>
        <a:ext cx="6167604" cy="11470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FD5AF-82E4-442C-A08C-E796153671FC}">
      <dsp:nvSpPr>
        <dsp:cNvPr id="0" name=""/>
        <dsp:cNvSpPr/>
      </dsp:nvSpPr>
      <dsp:spPr>
        <a:xfrm>
          <a:off x="0" y="3684007"/>
          <a:ext cx="6735443" cy="18802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a:t>Main Points</a:t>
          </a:r>
        </a:p>
      </dsp:txBody>
      <dsp:txXfrm>
        <a:off x="0" y="3684007"/>
        <a:ext cx="6735443" cy="1015322"/>
      </dsp:txXfrm>
    </dsp:sp>
    <dsp:sp modelId="{5DD1C91A-C576-4247-97E6-1D73F0EA496D}">
      <dsp:nvSpPr>
        <dsp:cNvPr id="0" name=""/>
        <dsp:cNvSpPr/>
      </dsp:nvSpPr>
      <dsp:spPr>
        <a:xfrm>
          <a:off x="3288" y="4661725"/>
          <a:ext cx="2242955" cy="86490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Learned behaviors of aggression in children</a:t>
          </a:r>
        </a:p>
      </dsp:txBody>
      <dsp:txXfrm>
        <a:off x="3288" y="4661725"/>
        <a:ext cx="2242955" cy="864904"/>
      </dsp:txXfrm>
    </dsp:sp>
    <dsp:sp modelId="{F174DBDB-66EE-42A6-9390-F8C823C877F0}">
      <dsp:nvSpPr>
        <dsp:cNvPr id="0" name=""/>
        <dsp:cNvSpPr/>
      </dsp:nvSpPr>
      <dsp:spPr>
        <a:xfrm>
          <a:off x="2246243" y="4661725"/>
          <a:ext cx="2242955" cy="864904"/>
        </a:xfrm>
        <a:prstGeom prst="rect">
          <a:avLst/>
        </a:prstGeom>
        <a:solidFill>
          <a:schemeClr val="accent2">
            <a:tint val="40000"/>
            <a:alpha val="90000"/>
            <a:hueOff val="-2139641"/>
            <a:satOff val="-3575"/>
            <a:lumOff val="-328"/>
            <a:alphaOff val="0"/>
          </a:schemeClr>
        </a:solidFill>
        <a:ln w="12700" cap="flat" cmpd="sng" algn="ctr">
          <a:solidFill>
            <a:schemeClr val="accent2">
              <a:tint val="40000"/>
              <a:alpha val="90000"/>
              <a:hueOff val="-2139641"/>
              <a:satOff val="-3575"/>
              <a:lumOff val="-3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Media Influence</a:t>
          </a:r>
        </a:p>
      </dsp:txBody>
      <dsp:txXfrm>
        <a:off x="2246243" y="4661725"/>
        <a:ext cx="2242955" cy="864904"/>
      </dsp:txXfrm>
    </dsp:sp>
    <dsp:sp modelId="{6F7BB777-EA05-4AC6-B966-85831D50AB24}">
      <dsp:nvSpPr>
        <dsp:cNvPr id="0" name=""/>
        <dsp:cNvSpPr/>
      </dsp:nvSpPr>
      <dsp:spPr>
        <a:xfrm>
          <a:off x="4489199" y="4661725"/>
          <a:ext cx="2242955" cy="864904"/>
        </a:xfrm>
        <a:prstGeom prst="rect">
          <a:avLst/>
        </a:prstGeom>
        <a:solidFill>
          <a:schemeClr val="accent2">
            <a:tint val="40000"/>
            <a:alpha val="90000"/>
            <a:hueOff val="-4279282"/>
            <a:satOff val="-7151"/>
            <a:lumOff val="-655"/>
            <a:alphaOff val="0"/>
          </a:schemeClr>
        </a:solidFill>
        <a:ln w="12700" cap="flat" cmpd="sng" algn="ctr">
          <a:solidFill>
            <a:schemeClr val="accent2">
              <a:tint val="40000"/>
              <a:alpha val="90000"/>
              <a:hueOff val="-4279282"/>
              <a:satOff val="-7151"/>
              <a:lumOff val="-6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a:t>Moral Responsibility and Laws of Imitation</a:t>
          </a:r>
        </a:p>
      </dsp:txBody>
      <dsp:txXfrm>
        <a:off x="4489199" y="4661725"/>
        <a:ext cx="2242955" cy="864904"/>
      </dsp:txXfrm>
    </dsp:sp>
    <dsp:sp modelId="{95B2B433-BB7D-431F-90CA-4B38F67BA199}">
      <dsp:nvSpPr>
        <dsp:cNvPr id="0" name=""/>
        <dsp:cNvSpPr/>
      </dsp:nvSpPr>
      <dsp:spPr>
        <a:xfrm rot="10800000">
          <a:off x="0" y="368"/>
          <a:ext cx="6735443" cy="3711842"/>
        </a:xfrm>
        <a:prstGeom prst="upArrowCallout">
          <a:avLst/>
        </a:prstGeom>
        <a:solidFill>
          <a:schemeClr val="accent2">
            <a:hueOff val="-6555403"/>
            <a:satOff val="-7776"/>
            <a:lumOff val="-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kern="1200"/>
            <a:t>Developed by Gabriel Tarde</a:t>
          </a:r>
        </a:p>
      </dsp:txBody>
      <dsp:txXfrm rot="-10800000">
        <a:off x="0" y="368"/>
        <a:ext cx="6735443" cy="1302856"/>
      </dsp:txXfrm>
    </dsp:sp>
    <dsp:sp modelId="{B3EBB481-8AF8-40B4-A877-50C732BFAFB2}">
      <dsp:nvSpPr>
        <dsp:cNvPr id="0" name=""/>
        <dsp:cNvSpPr/>
      </dsp:nvSpPr>
      <dsp:spPr>
        <a:xfrm>
          <a:off x="0" y="1298928"/>
          <a:ext cx="6735443" cy="1117614"/>
        </a:xfrm>
        <a:prstGeom prst="rect">
          <a:avLst/>
        </a:prstGeom>
        <a:solidFill>
          <a:schemeClr val="accent2">
            <a:tint val="40000"/>
            <a:alpha val="90000"/>
            <a:hueOff val="-6418923"/>
            <a:satOff val="-10726"/>
            <a:lumOff val="-983"/>
            <a:alphaOff val="0"/>
          </a:schemeClr>
        </a:solidFill>
        <a:ln w="12700" cap="flat" cmpd="sng" algn="ctr">
          <a:solidFill>
            <a:schemeClr val="accent2">
              <a:tint val="40000"/>
              <a:alpha val="90000"/>
              <a:hueOff val="-6418923"/>
              <a:satOff val="-10726"/>
              <a:lumOff val="-9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Claims that behavior and psychological reactions are based upon learned behavior from family, friends, the media, or society.</a:t>
          </a:r>
        </a:p>
      </dsp:txBody>
      <dsp:txXfrm>
        <a:off x="0" y="1298928"/>
        <a:ext cx="6735443" cy="11176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A36894-DC4C-4F5E-A3CA-B87C6E551C60}">
      <dsp:nvSpPr>
        <dsp:cNvPr id="0" name=""/>
        <dsp:cNvSpPr/>
      </dsp:nvSpPr>
      <dsp:spPr>
        <a:xfrm>
          <a:off x="0" y="35533"/>
          <a:ext cx="10515600" cy="9534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Tarde also developed the idea of moral responsibility.</a:t>
          </a:r>
        </a:p>
      </dsp:txBody>
      <dsp:txXfrm>
        <a:off x="46541" y="82074"/>
        <a:ext cx="10422518" cy="860321"/>
      </dsp:txXfrm>
    </dsp:sp>
    <dsp:sp modelId="{9D05384A-1FF0-4907-BCF4-268BDACCA473}">
      <dsp:nvSpPr>
        <dsp:cNvPr id="0" name=""/>
        <dsp:cNvSpPr/>
      </dsp:nvSpPr>
      <dsp:spPr>
        <a:xfrm>
          <a:off x="0" y="1058057"/>
          <a:ext cx="10515600" cy="9534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claim was that all people actively dealt with individual identity and social similarity.</a:t>
          </a:r>
        </a:p>
      </dsp:txBody>
      <dsp:txXfrm>
        <a:off x="46541" y="1104598"/>
        <a:ext cx="10422518" cy="860321"/>
      </dsp:txXfrm>
    </dsp:sp>
    <dsp:sp modelId="{654D8FEE-84C8-4E2D-95DA-07C95A13F28F}">
      <dsp:nvSpPr>
        <dsp:cNvPr id="0" name=""/>
        <dsp:cNvSpPr/>
      </dsp:nvSpPr>
      <dsp:spPr>
        <a:xfrm>
          <a:off x="0" y="2049234"/>
          <a:ext cx="10515600" cy="9534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Individual identity</a:t>
          </a:r>
        </a:p>
      </dsp:txBody>
      <dsp:txXfrm>
        <a:off x="46541" y="2095775"/>
        <a:ext cx="10422518" cy="860321"/>
      </dsp:txXfrm>
    </dsp:sp>
    <dsp:sp modelId="{1E679543-70E0-4ADB-ADD4-064A239461E8}">
      <dsp:nvSpPr>
        <dsp:cNvPr id="0" name=""/>
        <dsp:cNvSpPr/>
      </dsp:nvSpPr>
      <dsp:spPr>
        <a:xfrm>
          <a:off x="0" y="3033984"/>
          <a:ext cx="105156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The concept of self.</a:t>
          </a:r>
        </a:p>
        <a:p>
          <a:pPr marL="171450" lvl="1" indent="-171450" algn="l" defTabSz="844550">
            <a:lnSpc>
              <a:spcPct val="90000"/>
            </a:lnSpc>
            <a:spcBef>
              <a:spcPct val="0"/>
            </a:spcBef>
            <a:spcAft>
              <a:spcPct val="20000"/>
            </a:spcAft>
            <a:buChar char="•"/>
          </a:pPr>
          <a:r>
            <a:rPr lang="en-US" sz="1900" kern="1200" dirty="0"/>
            <a:t>The critique by the mind.</a:t>
          </a:r>
        </a:p>
      </dsp:txBody>
      <dsp:txXfrm>
        <a:off x="0" y="3033984"/>
        <a:ext cx="10515600" cy="658260"/>
      </dsp:txXfrm>
    </dsp:sp>
    <dsp:sp modelId="{FE53805E-FEB2-466E-B946-F010759778FB}">
      <dsp:nvSpPr>
        <dsp:cNvPr id="0" name=""/>
        <dsp:cNvSpPr/>
      </dsp:nvSpPr>
      <dsp:spPr>
        <a:xfrm>
          <a:off x="0" y="3692244"/>
          <a:ext cx="10515600" cy="9534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Social Similarity</a:t>
          </a:r>
        </a:p>
      </dsp:txBody>
      <dsp:txXfrm>
        <a:off x="46541" y="3738785"/>
        <a:ext cx="10422518" cy="860321"/>
      </dsp:txXfrm>
    </dsp:sp>
    <dsp:sp modelId="{AE94D629-8552-4EDE-B67D-EA80FBDED97B}">
      <dsp:nvSpPr>
        <dsp:cNvPr id="0" name=""/>
        <dsp:cNvSpPr/>
      </dsp:nvSpPr>
      <dsp:spPr>
        <a:xfrm>
          <a:off x="0" y="4645648"/>
          <a:ext cx="105156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The familiarity of self within society.</a:t>
          </a:r>
        </a:p>
        <a:p>
          <a:pPr marL="171450" lvl="1" indent="-171450" algn="l" defTabSz="844550">
            <a:lnSpc>
              <a:spcPct val="90000"/>
            </a:lnSpc>
            <a:spcBef>
              <a:spcPct val="0"/>
            </a:spcBef>
            <a:spcAft>
              <a:spcPct val="20000"/>
            </a:spcAft>
            <a:buChar char="•"/>
          </a:pPr>
          <a:r>
            <a:rPr lang="en-US" sz="1900" kern="1200"/>
            <a:t>The comparison of the mind.</a:t>
          </a:r>
        </a:p>
      </dsp:txBody>
      <dsp:txXfrm>
        <a:off x="0" y="4645648"/>
        <a:ext cx="10515600" cy="6582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11264-5EAF-451B-B128-8FC18F88F778}">
      <dsp:nvSpPr>
        <dsp:cNvPr id="0" name=""/>
        <dsp:cNvSpPr/>
      </dsp:nvSpPr>
      <dsp:spPr>
        <a:xfrm>
          <a:off x="0" y="2124"/>
          <a:ext cx="539336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B41229-A175-4D08-A189-56F07628FFD9}">
      <dsp:nvSpPr>
        <dsp:cNvPr id="0" name=""/>
        <dsp:cNvSpPr/>
      </dsp:nvSpPr>
      <dsp:spPr>
        <a:xfrm>
          <a:off x="0" y="2124"/>
          <a:ext cx="5393361"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According to Bandura, one of the biggest influences in the Behavioral Theory is the media.</a:t>
          </a:r>
        </a:p>
      </dsp:txBody>
      <dsp:txXfrm>
        <a:off x="0" y="2124"/>
        <a:ext cx="5393361" cy="1449029"/>
      </dsp:txXfrm>
    </dsp:sp>
    <dsp:sp modelId="{DC860FB1-6B35-4EA5-99B0-95C3418D12C9}">
      <dsp:nvSpPr>
        <dsp:cNvPr id="0" name=""/>
        <dsp:cNvSpPr/>
      </dsp:nvSpPr>
      <dsp:spPr>
        <a:xfrm>
          <a:off x="0" y="1451154"/>
          <a:ext cx="5393361" cy="0"/>
        </a:xfrm>
        <a:prstGeom prst="line">
          <a:avLst/>
        </a:prstGeom>
        <a:solidFill>
          <a:schemeClr val="accent2">
            <a:hueOff val="-3277702"/>
            <a:satOff val="-3888"/>
            <a:lumOff val="-2059"/>
            <a:alphaOff val="0"/>
          </a:schemeClr>
        </a:solidFill>
        <a:ln w="12700" cap="flat" cmpd="sng" algn="ctr">
          <a:solidFill>
            <a:schemeClr val="accent2">
              <a:hueOff val="-3277702"/>
              <a:satOff val="-3888"/>
              <a:lumOff val="-2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20268-5144-45AA-9799-EFC0ACF2BD52}">
      <dsp:nvSpPr>
        <dsp:cNvPr id="0" name=""/>
        <dsp:cNvSpPr/>
      </dsp:nvSpPr>
      <dsp:spPr>
        <a:xfrm>
          <a:off x="0" y="1451154"/>
          <a:ext cx="5393361"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This can include pop culture stars, professional athletes, movies, video games, and news stations.</a:t>
          </a:r>
        </a:p>
      </dsp:txBody>
      <dsp:txXfrm>
        <a:off x="0" y="1451154"/>
        <a:ext cx="5393361" cy="1449029"/>
      </dsp:txXfrm>
    </dsp:sp>
    <dsp:sp modelId="{38E2FF1B-5C79-4A6C-9D34-5C1D5FC36955}">
      <dsp:nvSpPr>
        <dsp:cNvPr id="0" name=""/>
        <dsp:cNvSpPr/>
      </dsp:nvSpPr>
      <dsp:spPr>
        <a:xfrm>
          <a:off x="0" y="2900183"/>
          <a:ext cx="5393361" cy="0"/>
        </a:xfrm>
        <a:prstGeom prst="line">
          <a:avLst/>
        </a:prstGeom>
        <a:solidFill>
          <a:schemeClr val="accent2">
            <a:hueOff val="-6555403"/>
            <a:satOff val="-7776"/>
            <a:lumOff val="-4117"/>
            <a:alphaOff val="0"/>
          </a:schemeClr>
        </a:solidFill>
        <a:ln w="12700" cap="flat" cmpd="sng" algn="ctr">
          <a:solidFill>
            <a:schemeClr val="accent2">
              <a:hueOff val="-6555403"/>
              <a:satOff val="-7776"/>
              <a:lumOff val="-4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A0DCF-2E81-4C5A-88A8-0847F636C2FA}">
      <dsp:nvSpPr>
        <dsp:cNvPr id="0" name=""/>
        <dsp:cNvSpPr/>
      </dsp:nvSpPr>
      <dsp:spPr>
        <a:xfrm>
          <a:off x="0" y="2900183"/>
          <a:ext cx="5393361"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Being exposed to negative influences through the media will cause the superego to deteriorate and the individual's moral responsibility will deteriorate as well.</a:t>
          </a:r>
        </a:p>
      </dsp:txBody>
      <dsp:txXfrm>
        <a:off x="0" y="2900183"/>
        <a:ext cx="5393361" cy="144902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9D54F-7C9C-419D-A30E-CD0667CADA10}">
      <dsp:nvSpPr>
        <dsp:cNvPr id="0" name=""/>
        <dsp:cNvSpPr/>
      </dsp:nvSpPr>
      <dsp:spPr>
        <a:xfrm>
          <a:off x="0" y="834769"/>
          <a:ext cx="2957512" cy="1878020"/>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4F4DF1-F6FD-428C-AA38-16C0956DBAD5}">
      <dsp:nvSpPr>
        <dsp:cNvPr id="0" name=""/>
        <dsp:cNvSpPr/>
      </dsp:nvSpPr>
      <dsp:spPr>
        <a:xfrm>
          <a:off x="328612"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Psychodynamic Theory</a:t>
          </a:r>
        </a:p>
      </dsp:txBody>
      <dsp:txXfrm>
        <a:off x="383617" y="1201956"/>
        <a:ext cx="2847502" cy="1768010"/>
      </dsp:txXfrm>
    </dsp:sp>
    <dsp:sp modelId="{C949416B-790E-4227-A1E1-1CE77587261D}">
      <dsp:nvSpPr>
        <dsp:cNvPr id="0" name=""/>
        <dsp:cNvSpPr/>
      </dsp:nvSpPr>
      <dsp:spPr>
        <a:xfrm>
          <a:off x="3614737" y="834769"/>
          <a:ext cx="2957512" cy="1878020"/>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4EA27-A681-4847-9800-C072F0A11257}">
      <dsp:nvSpPr>
        <dsp:cNvPr id="0" name=""/>
        <dsp:cNvSpPr/>
      </dsp:nvSpPr>
      <dsp:spPr>
        <a:xfrm>
          <a:off x="3943350"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Behavioral Theory</a:t>
          </a:r>
        </a:p>
      </dsp:txBody>
      <dsp:txXfrm>
        <a:off x="3998355" y="1201956"/>
        <a:ext cx="2847502" cy="1768010"/>
      </dsp:txXfrm>
    </dsp:sp>
    <dsp:sp modelId="{E9B40A0C-CEE1-470C-A0CC-C6D6A9BB92A6}">
      <dsp:nvSpPr>
        <dsp:cNvPr id="0" name=""/>
        <dsp:cNvSpPr/>
      </dsp:nvSpPr>
      <dsp:spPr>
        <a:xfrm>
          <a:off x="7229475" y="834769"/>
          <a:ext cx="2957512" cy="1878020"/>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F2834-C129-4533-8390-7C6F6BAB37A9}">
      <dsp:nvSpPr>
        <dsp:cNvPr id="0" name=""/>
        <dsp:cNvSpPr/>
      </dsp:nvSpPr>
      <dsp:spPr>
        <a:xfrm>
          <a:off x="7558087"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FF0000"/>
              </a:solidFill>
            </a:rPr>
            <a:t>Cognitive Theory</a:t>
          </a:r>
        </a:p>
      </dsp:txBody>
      <dsp:txXfrm>
        <a:off x="7613092" y="1201956"/>
        <a:ext cx="2847502" cy="17680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A21D6-D06C-4DAD-AD88-13D0DEFA8334}">
      <dsp:nvSpPr>
        <dsp:cNvPr id="0" name=""/>
        <dsp:cNvSpPr/>
      </dsp:nvSpPr>
      <dsp:spPr>
        <a:xfrm>
          <a:off x="0" y="3609114"/>
          <a:ext cx="6130548" cy="236796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Main Points</a:t>
          </a:r>
        </a:p>
      </dsp:txBody>
      <dsp:txXfrm>
        <a:off x="0" y="3609114"/>
        <a:ext cx="6130548" cy="1278703"/>
      </dsp:txXfrm>
    </dsp:sp>
    <dsp:sp modelId="{2588DB15-BFD8-4615-AB73-7284A4A769D8}">
      <dsp:nvSpPr>
        <dsp:cNvPr id="0" name=""/>
        <dsp:cNvSpPr/>
      </dsp:nvSpPr>
      <dsp:spPr>
        <a:xfrm>
          <a:off x="0" y="4840458"/>
          <a:ext cx="3065274" cy="1089265"/>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Moral Development Branch</a:t>
          </a:r>
        </a:p>
      </dsp:txBody>
      <dsp:txXfrm>
        <a:off x="0" y="4840458"/>
        <a:ext cx="3065274" cy="1089265"/>
      </dsp:txXfrm>
    </dsp:sp>
    <dsp:sp modelId="{169D0335-C98A-4572-9D56-949F81CBF631}">
      <dsp:nvSpPr>
        <dsp:cNvPr id="0" name=""/>
        <dsp:cNvSpPr/>
      </dsp:nvSpPr>
      <dsp:spPr>
        <a:xfrm>
          <a:off x="3065274" y="4840458"/>
          <a:ext cx="3065274" cy="1089265"/>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Information Processing</a:t>
          </a:r>
        </a:p>
      </dsp:txBody>
      <dsp:txXfrm>
        <a:off x="3065274" y="4840458"/>
        <a:ext cx="3065274" cy="1089265"/>
      </dsp:txXfrm>
    </dsp:sp>
    <dsp:sp modelId="{A450E0B4-4BB8-427C-BEA9-51A493CB0477}">
      <dsp:nvSpPr>
        <dsp:cNvPr id="0" name=""/>
        <dsp:cNvSpPr/>
      </dsp:nvSpPr>
      <dsp:spPr>
        <a:xfrm rot="10800000">
          <a:off x="0" y="2696"/>
          <a:ext cx="6130548" cy="3641937"/>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Developed by Wilhelm Wundt and William James</a:t>
          </a:r>
        </a:p>
      </dsp:txBody>
      <dsp:txXfrm rot="-10800000">
        <a:off x="0" y="2696"/>
        <a:ext cx="6130548" cy="1278319"/>
      </dsp:txXfrm>
    </dsp:sp>
    <dsp:sp modelId="{0AED8CB2-E588-44C0-A928-38D4F4BC390F}">
      <dsp:nvSpPr>
        <dsp:cNvPr id="0" name=""/>
        <dsp:cNvSpPr/>
      </dsp:nvSpPr>
      <dsp:spPr>
        <a:xfrm>
          <a:off x="0" y="1281016"/>
          <a:ext cx="6130548" cy="1088939"/>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Focuses on understanding the “normal” brain processes of someone suffering with a major mental disorder (MMD) and how they compare to someone without an MMD.</a:t>
          </a:r>
        </a:p>
      </dsp:txBody>
      <dsp:txXfrm>
        <a:off x="0" y="1281016"/>
        <a:ext cx="6130548" cy="10889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800F3-7587-4FB2-8710-0F16030A381F}">
      <dsp:nvSpPr>
        <dsp:cNvPr id="0" name=""/>
        <dsp:cNvSpPr/>
      </dsp:nvSpPr>
      <dsp:spPr>
        <a:xfrm>
          <a:off x="66794" y="1200225"/>
          <a:ext cx="894552" cy="894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574EAD-026F-47B2-BD69-F2059E085DF4}">
      <dsp:nvSpPr>
        <dsp:cNvPr id="0" name=""/>
        <dsp:cNvSpPr/>
      </dsp:nvSpPr>
      <dsp:spPr>
        <a:xfrm>
          <a:off x="254650" y="1388081"/>
          <a:ext cx="518840" cy="5188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0BAEE-5FA6-4607-9BE1-DDD328B24284}">
      <dsp:nvSpPr>
        <dsp:cNvPr id="0" name=""/>
        <dsp:cNvSpPr/>
      </dsp:nvSpPr>
      <dsp:spPr>
        <a:xfrm>
          <a:off x="1153037" y="855617"/>
          <a:ext cx="2108588" cy="1583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Wundt sought to conceptualize the importance of psychological perception and recognition.</a:t>
          </a:r>
        </a:p>
      </dsp:txBody>
      <dsp:txXfrm>
        <a:off x="1153037" y="855617"/>
        <a:ext cx="2108588" cy="1583769"/>
      </dsp:txXfrm>
    </dsp:sp>
    <dsp:sp modelId="{BAA9F0AA-EC76-474F-B7C7-58285CB15044}">
      <dsp:nvSpPr>
        <dsp:cNvPr id="0" name=""/>
        <dsp:cNvSpPr/>
      </dsp:nvSpPr>
      <dsp:spPr>
        <a:xfrm>
          <a:off x="3629031" y="1200225"/>
          <a:ext cx="894552" cy="894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EA0AA-DBDA-4F74-A504-893ABEAF58F4}">
      <dsp:nvSpPr>
        <dsp:cNvPr id="0" name=""/>
        <dsp:cNvSpPr/>
      </dsp:nvSpPr>
      <dsp:spPr>
        <a:xfrm>
          <a:off x="3816887" y="1388081"/>
          <a:ext cx="518840" cy="5188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E35596-DD60-4BB0-9CCF-DCB524B341FF}">
      <dsp:nvSpPr>
        <dsp:cNvPr id="0" name=""/>
        <dsp:cNvSpPr/>
      </dsp:nvSpPr>
      <dsp:spPr>
        <a:xfrm>
          <a:off x="4715273" y="855617"/>
          <a:ext cx="2108588" cy="1583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Wundt focused on evaluating the “higher mental processes” among individuals.</a:t>
          </a:r>
        </a:p>
      </dsp:txBody>
      <dsp:txXfrm>
        <a:off x="4715273" y="855617"/>
        <a:ext cx="2108588" cy="1583769"/>
      </dsp:txXfrm>
    </dsp:sp>
    <dsp:sp modelId="{59C377FE-311C-4792-B4A7-F0D517BB7C34}">
      <dsp:nvSpPr>
        <dsp:cNvPr id="0" name=""/>
        <dsp:cNvSpPr/>
      </dsp:nvSpPr>
      <dsp:spPr>
        <a:xfrm>
          <a:off x="66794" y="3385122"/>
          <a:ext cx="894552" cy="894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2505A-FD20-4948-8DEB-AEE9957312B5}">
      <dsp:nvSpPr>
        <dsp:cNvPr id="0" name=""/>
        <dsp:cNvSpPr/>
      </dsp:nvSpPr>
      <dsp:spPr>
        <a:xfrm>
          <a:off x="254650" y="3572978"/>
          <a:ext cx="518840" cy="5188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6F88C-A4BE-4F92-989C-3F61D5D0E118}">
      <dsp:nvSpPr>
        <dsp:cNvPr id="0" name=""/>
        <dsp:cNvSpPr/>
      </dsp:nvSpPr>
      <dsp:spPr>
        <a:xfrm>
          <a:off x="1153037" y="3322955"/>
          <a:ext cx="2108588" cy="101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Moral Development Branch</a:t>
          </a:r>
        </a:p>
      </dsp:txBody>
      <dsp:txXfrm>
        <a:off x="1153037" y="3322955"/>
        <a:ext cx="2108588" cy="1018886"/>
      </dsp:txXfrm>
    </dsp:sp>
    <dsp:sp modelId="{0814F066-1DC0-4499-8983-E2CBB4778951}">
      <dsp:nvSpPr>
        <dsp:cNvPr id="0" name=""/>
        <dsp:cNvSpPr/>
      </dsp:nvSpPr>
      <dsp:spPr>
        <a:xfrm>
          <a:off x="3629031" y="3385122"/>
          <a:ext cx="894552" cy="8945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676BA-D6A3-41F9-8576-2FEB59561BE8}">
      <dsp:nvSpPr>
        <dsp:cNvPr id="0" name=""/>
        <dsp:cNvSpPr/>
      </dsp:nvSpPr>
      <dsp:spPr>
        <a:xfrm>
          <a:off x="3816887" y="3572978"/>
          <a:ext cx="518840" cy="5188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2F50AD-7B8F-4C92-8DB1-5268F6E06C60}">
      <dsp:nvSpPr>
        <dsp:cNvPr id="0" name=""/>
        <dsp:cNvSpPr/>
      </dsp:nvSpPr>
      <dsp:spPr>
        <a:xfrm>
          <a:off x="4715273" y="3385122"/>
          <a:ext cx="2108588" cy="894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Information Processing</a:t>
          </a:r>
        </a:p>
      </dsp:txBody>
      <dsp:txXfrm>
        <a:off x="4715273" y="3385122"/>
        <a:ext cx="2108588" cy="8945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13174-42D1-4532-B2EB-38798A2BD204}">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Antisocial</a:t>
          </a:r>
        </a:p>
      </dsp:txBody>
      <dsp:txXfrm>
        <a:off x="3080" y="587032"/>
        <a:ext cx="2444055" cy="1466433"/>
      </dsp:txXfrm>
    </dsp:sp>
    <dsp:sp modelId="{A2D4FBDA-74BE-4A47-B1DE-FCC88096F6C6}">
      <dsp:nvSpPr>
        <dsp:cNvPr id="0" name=""/>
        <dsp:cNvSpPr/>
      </dsp:nvSpPr>
      <dsp:spPr>
        <a:xfrm>
          <a:off x="2691541" y="587032"/>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No Guilt</a:t>
          </a:r>
        </a:p>
      </dsp:txBody>
      <dsp:txXfrm>
        <a:off x="2691541" y="587032"/>
        <a:ext cx="2444055" cy="1466433"/>
      </dsp:txXfrm>
    </dsp:sp>
    <dsp:sp modelId="{5B7A2B4F-DCFA-4520-9765-18ED0B207EE3}">
      <dsp:nvSpPr>
        <dsp:cNvPr id="0" name=""/>
        <dsp:cNvSpPr/>
      </dsp:nvSpPr>
      <dsp:spPr>
        <a:xfrm>
          <a:off x="5380002" y="587032"/>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Charm</a:t>
          </a:r>
        </a:p>
      </dsp:txBody>
      <dsp:txXfrm>
        <a:off x="5380002" y="587032"/>
        <a:ext cx="2444055" cy="1466433"/>
      </dsp:txXfrm>
    </dsp:sp>
    <dsp:sp modelId="{642678F9-38D9-4103-8424-DA6E80FA41FB}">
      <dsp:nvSpPr>
        <dsp:cNvPr id="0" name=""/>
        <dsp:cNvSpPr/>
      </dsp:nvSpPr>
      <dsp:spPr>
        <a:xfrm>
          <a:off x="8068463" y="587032"/>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High IQ</a:t>
          </a:r>
        </a:p>
      </dsp:txBody>
      <dsp:txXfrm>
        <a:off x="8068463" y="587032"/>
        <a:ext cx="2444055" cy="1466433"/>
      </dsp:txXfrm>
    </dsp:sp>
    <dsp:sp modelId="{4654020D-D967-4DA1-ABBD-C45F65D70B9C}">
      <dsp:nvSpPr>
        <dsp:cNvPr id="0" name=""/>
        <dsp:cNvSpPr/>
      </dsp:nvSpPr>
      <dsp:spPr>
        <a:xfrm>
          <a:off x="3080" y="2297871"/>
          <a:ext cx="2444055" cy="1466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Manipulative</a:t>
          </a:r>
        </a:p>
      </dsp:txBody>
      <dsp:txXfrm>
        <a:off x="3080" y="2297871"/>
        <a:ext cx="2444055" cy="1466433"/>
      </dsp:txXfrm>
    </dsp:sp>
    <dsp:sp modelId="{EFBA019A-821A-4935-A0CE-7A4E72931DB9}">
      <dsp:nvSpPr>
        <dsp:cNvPr id="0" name=""/>
        <dsp:cNvSpPr/>
      </dsp:nvSpPr>
      <dsp:spPr>
        <a:xfrm>
          <a:off x="2691541" y="2297871"/>
          <a:ext cx="2444055" cy="1466433"/>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Impulsive</a:t>
          </a:r>
        </a:p>
      </dsp:txBody>
      <dsp:txXfrm>
        <a:off x="2691541" y="2297871"/>
        <a:ext cx="2444055" cy="1466433"/>
      </dsp:txXfrm>
    </dsp:sp>
    <dsp:sp modelId="{8094AABB-E068-4246-AFB9-38313A714A8D}">
      <dsp:nvSpPr>
        <dsp:cNvPr id="0" name=""/>
        <dsp:cNvSpPr/>
      </dsp:nvSpPr>
      <dsp:spPr>
        <a:xfrm>
          <a:off x="5380002" y="2297871"/>
          <a:ext cx="2444055" cy="1466433"/>
        </a:xfrm>
        <a:prstGeom prst="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Ego-centric</a:t>
          </a:r>
        </a:p>
      </dsp:txBody>
      <dsp:txXfrm>
        <a:off x="5380002" y="2297871"/>
        <a:ext cx="2444055" cy="1466433"/>
      </dsp:txXfrm>
    </dsp:sp>
    <dsp:sp modelId="{7121AC0C-FC42-47F4-9583-408EFD6BFCB2}">
      <dsp:nvSpPr>
        <dsp:cNvPr id="0" name=""/>
        <dsp:cNvSpPr/>
      </dsp:nvSpPr>
      <dsp:spPr>
        <a:xfrm>
          <a:off x="8068463" y="2297871"/>
          <a:ext cx="2444055" cy="1466433"/>
        </a:xfrm>
        <a:prstGeom prst="rect">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Lack of Emotion</a:t>
          </a:r>
        </a:p>
      </dsp:txBody>
      <dsp:txXfrm>
        <a:off x="8068463" y="2297871"/>
        <a:ext cx="2444055" cy="14664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EB751-1253-4D0A-8C88-9F7B79B99E20}">
      <dsp:nvSpPr>
        <dsp:cNvPr id="0" name=""/>
        <dsp:cNvSpPr/>
      </dsp:nvSpPr>
      <dsp:spPr>
        <a:xfrm>
          <a:off x="0" y="288822"/>
          <a:ext cx="10686197" cy="18427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368" tIns="312420" rIns="82936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Long-term Care</a:t>
          </a:r>
        </a:p>
        <a:p>
          <a:pPr marL="114300" lvl="1" indent="-114300" algn="l" defTabSz="666750">
            <a:lnSpc>
              <a:spcPct val="90000"/>
            </a:lnSpc>
            <a:spcBef>
              <a:spcPct val="0"/>
            </a:spcBef>
            <a:spcAft>
              <a:spcPct val="15000"/>
            </a:spcAft>
            <a:buChar char="•"/>
          </a:pPr>
          <a:r>
            <a:rPr lang="en-US" sz="1500" kern="1200"/>
            <a:t>Less-expensive than other options (hospitalization)</a:t>
          </a:r>
        </a:p>
        <a:p>
          <a:pPr marL="114300" lvl="1" indent="-114300" algn="l" defTabSz="666750">
            <a:lnSpc>
              <a:spcPct val="90000"/>
            </a:lnSpc>
            <a:spcBef>
              <a:spcPct val="0"/>
            </a:spcBef>
            <a:spcAft>
              <a:spcPct val="15000"/>
            </a:spcAft>
            <a:buChar char="•"/>
          </a:pPr>
          <a:r>
            <a:rPr lang="en-US" sz="1500" kern="1200"/>
            <a:t>Stops re-offense rates for convicted felons with MMDs.</a:t>
          </a:r>
        </a:p>
        <a:p>
          <a:pPr marL="114300" lvl="1" indent="-114300" algn="l" defTabSz="666750">
            <a:lnSpc>
              <a:spcPct val="90000"/>
            </a:lnSpc>
            <a:spcBef>
              <a:spcPct val="0"/>
            </a:spcBef>
            <a:spcAft>
              <a:spcPct val="15000"/>
            </a:spcAft>
            <a:buChar char="•"/>
          </a:pPr>
          <a:r>
            <a:rPr lang="en-US" sz="1500" kern="1200"/>
            <a:t>Helps MMD patients learn new skills and develop them.</a:t>
          </a:r>
        </a:p>
        <a:p>
          <a:pPr marL="114300" lvl="1" indent="-114300" algn="l" defTabSz="666750">
            <a:lnSpc>
              <a:spcPct val="90000"/>
            </a:lnSpc>
            <a:spcBef>
              <a:spcPct val="0"/>
            </a:spcBef>
            <a:spcAft>
              <a:spcPct val="15000"/>
            </a:spcAft>
            <a:buChar char="•"/>
          </a:pPr>
          <a:r>
            <a:rPr lang="en-US" sz="1500" kern="1200"/>
            <a:t>Shows MMD patients how to rightly act within a functional society; teaching them to all work together towards a common goal.</a:t>
          </a:r>
        </a:p>
      </dsp:txBody>
      <dsp:txXfrm>
        <a:off x="0" y="288822"/>
        <a:ext cx="10686197" cy="1842750"/>
      </dsp:txXfrm>
    </dsp:sp>
    <dsp:sp modelId="{C291BC4C-EE08-4505-9476-723AA1CCE797}">
      <dsp:nvSpPr>
        <dsp:cNvPr id="0" name=""/>
        <dsp:cNvSpPr/>
      </dsp:nvSpPr>
      <dsp:spPr>
        <a:xfrm>
          <a:off x="534309" y="67422"/>
          <a:ext cx="7480337"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39" tIns="0" rIns="282739" bIns="0" numCol="1" spcCol="1270" anchor="ctr" anchorCtr="0">
          <a:noAutofit/>
        </a:bodyPr>
        <a:lstStyle/>
        <a:p>
          <a:pPr marL="0" lvl="0" indent="0" algn="l" defTabSz="666750">
            <a:lnSpc>
              <a:spcPct val="90000"/>
            </a:lnSpc>
            <a:spcBef>
              <a:spcPct val="0"/>
            </a:spcBef>
            <a:spcAft>
              <a:spcPct val="35000"/>
            </a:spcAft>
            <a:buNone/>
          </a:pPr>
          <a:r>
            <a:rPr lang="en-US" sz="1500" kern="1200"/>
            <a:t>Community Care Programs</a:t>
          </a:r>
        </a:p>
      </dsp:txBody>
      <dsp:txXfrm>
        <a:off x="555925" y="89038"/>
        <a:ext cx="7437105" cy="399568"/>
      </dsp:txXfrm>
    </dsp:sp>
    <dsp:sp modelId="{B9FCE1B1-9EF2-4C84-8760-89B497EA8AE2}">
      <dsp:nvSpPr>
        <dsp:cNvPr id="0" name=""/>
        <dsp:cNvSpPr/>
      </dsp:nvSpPr>
      <dsp:spPr>
        <a:xfrm>
          <a:off x="0" y="2433972"/>
          <a:ext cx="10686197" cy="8977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368" tIns="312420" rIns="82936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Private</a:t>
          </a:r>
        </a:p>
        <a:p>
          <a:pPr marL="114300" lvl="1" indent="-114300" algn="l" defTabSz="666750">
            <a:lnSpc>
              <a:spcPct val="90000"/>
            </a:lnSpc>
            <a:spcBef>
              <a:spcPct val="0"/>
            </a:spcBef>
            <a:spcAft>
              <a:spcPct val="15000"/>
            </a:spcAft>
            <a:buChar char="•"/>
          </a:pPr>
          <a:r>
            <a:rPr lang="en-US" sz="1500" kern="1200"/>
            <a:t>Group-based</a:t>
          </a:r>
        </a:p>
      </dsp:txBody>
      <dsp:txXfrm>
        <a:off x="0" y="2433972"/>
        <a:ext cx="10686197" cy="897750"/>
      </dsp:txXfrm>
    </dsp:sp>
    <dsp:sp modelId="{14B0323E-491A-4539-9928-E1EDB7AB9DE1}">
      <dsp:nvSpPr>
        <dsp:cNvPr id="0" name=""/>
        <dsp:cNvSpPr/>
      </dsp:nvSpPr>
      <dsp:spPr>
        <a:xfrm>
          <a:off x="534309" y="2212572"/>
          <a:ext cx="7480337"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39" tIns="0" rIns="282739" bIns="0" numCol="1" spcCol="1270" anchor="ctr" anchorCtr="0">
          <a:noAutofit/>
        </a:bodyPr>
        <a:lstStyle/>
        <a:p>
          <a:pPr marL="0" lvl="0" indent="0" algn="l" defTabSz="666750">
            <a:lnSpc>
              <a:spcPct val="90000"/>
            </a:lnSpc>
            <a:spcBef>
              <a:spcPct val="0"/>
            </a:spcBef>
            <a:spcAft>
              <a:spcPct val="35000"/>
            </a:spcAft>
            <a:buNone/>
          </a:pPr>
          <a:r>
            <a:rPr lang="en-US" sz="1500" kern="1200"/>
            <a:t>Psychotherapy</a:t>
          </a:r>
        </a:p>
      </dsp:txBody>
      <dsp:txXfrm>
        <a:off x="555925" y="2234188"/>
        <a:ext cx="7437105" cy="399568"/>
      </dsp:txXfrm>
    </dsp:sp>
    <dsp:sp modelId="{ED430ED1-8047-43B3-B719-FFFE261E981D}">
      <dsp:nvSpPr>
        <dsp:cNvPr id="0" name=""/>
        <dsp:cNvSpPr/>
      </dsp:nvSpPr>
      <dsp:spPr>
        <a:xfrm>
          <a:off x="0" y="3634123"/>
          <a:ext cx="10686197" cy="8977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368" tIns="312420" rIns="829368"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Teaching the public how to see signs of MMD and react to them accordingly.</a:t>
          </a:r>
        </a:p>
        <a:p>
          <a:pPr marL="114300" lvl="1" indent="-114300" algn="l" defTabSz="666750">
            <a:lnSpc>
              <a:spcPct val="90000"/>
            </a:lnSpc>
            <a:spcBef>
              <a:spcPct val="0"/>
            </a:spcBef>
            <a:spcAft>
              <a:spcPct val="15000"/>
            </a:spcAft>
            <a:buChar char="•"/>
          </a:pPr>
          <a:r>
            <a:rPr lang="en-US" sz="1500" kern="1200"/>
            <a:t>Help families create a nurturing environment that fosters brain development.</a:t>
          </a:r>
        </a:p>
      </dsp:txBody>
      <dsp:txXfrm>
        <a:off x="0" y="3634123"/>
        <a:ext cx="10686197" cy="897750"/>
      </dsp:txXfrm>
    </dsp:sp>
    <dsp:sp modelId="{56098851-68D5-4D7C-9A21-2FA7A2E88B44}">
      <dsp:nvSpPr>
        <dsp:cNvPr id="0" name=""/>
        <dsp:cNvSpPr/>
      </dsp:nvSpPr>
      <dsp:spPr>
        <a:xfrm>
          <a:off x="534309" y="3412723"/>
          <a:ext cx="7480337"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39" tIns="0" rIns="282739" bIns="0" numCol="1" spcCol="1270" anchor="ctr" anchorCtr="0">
          <a:noAutofit/>
        </a:bodyPr>
        <a:lstStyle/>
        <a:p>
          <a:pPr marL="0" lvl="0" indent="0" algn="l" defTabSz="666750">
            <a:lnSpc>
              <a:spcPct val="90000"/>
            </a:lnSpc>
            <a:spcBef>
              <a:spcPct val="0"/>
            </a:spcBef>
            <a:spcAft>
              <a:spcPct val="35000"/>
            </a:spcAft>
            <a:buNone/>
          </a:pPr>
          <a:r>
            <a:rPr lang="en-US" sz="1500" kern="1200"/>
            <a:t>Public Education Towards Psychological Issues</a:t>
          </a:r>
        </a:p>
      </dsp:txBody>
      <dsp:txXfrm>
        <a:off x="555925" y="3434339"/>
        <a:ext cx="7437105" cy="39956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EB7D5-4B04-46C8-94CE-D3E747F48510}">
      <dsp:nvSpPr>
        <dsp:cNvPr id="0" name=""/>
        <dsp:cNvSpPr/>
      </dsp:nvSpPr>
      <dsp:spPr>
        <a:xfrm>
          <a:off x="0" y="314653"/>
          <a:ext cx="10515600"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Using childhood past and personality structure to find causes for psychological issues.</a:t>
          </a:r>
        </a:p>
      </dsp:txBody>
      <dsp:txXfrm>
        <a:off x="0" y="314653"/>
        <a:ext cx="10515600" cy="637875"/>
      </dsp:txXfrm>
    </dsp:sp>
    <dsp:sp modelId="{EFD332E1-00BC-413B-B5C5-4A2522AB623D}">
      <dsp:nvSpPr>
        <dsp:cNvPr id="0" name=""/>
        <dsp:cNvSpPr/>
      </dsp:nvSpPr>
      <dsp:spPr>
        <a:xfrm>
          <a:off x="525780" y="93253"/>
          <a:ext cx="736092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Psychodynamic Theory</a:t>
          </a:r>
        </a:p>
      </dsp:txBody>
      <dsp:txXfrm>
        <a:off x="547396" y="114869"/>
        <a:ext cx="7317688" cy="399568"/>
      </dsp:txXfrm>
    </dsp:sp>
    <dsp:sp modelId="{29CD40C9-14D0-443A-A48E-F5D3172E9FFF}">
      <dsp:nvSpPr>
        <dsp:cNvPr id="0" name=""/>
        <dsp:cNvSpPr/>
      </dsp:nvSpPr>
      <dsp:spPr>
        <a:xfrm>
          <a:off x="0" y="1254928"/>
          <a:ext cx="10515600"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Psychological issues caused by imitation.</a:t>
          </a:r>
        </a:p>
      </dsp:txBody>
      <dsp:txXfrm>
        <a:off x="0" y="1254928"/>
        <a:ext cx="10515600" cy="637875"/>
      </dsp:txXfrm>
    </dsp:sp>
    <dsp:sp modelId="{7EEF1D83-C8D0-4C88-ACF5-EE017016DFC5}">
      <dsp:nvSpPr>
        <dsp:cNvPr id="0" name=""/>
        <dsp:cNvSpPr/>
      </dsp:nvSpPr>
      <dsp:spPr>
        <a:xfrm>
          <a:off x="525780" y="1033528"/>
          <a:ext cx="736092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Behavioral Theory</a:t>
          </a:r>
        </a:p>
      </dsp:txBody>
      <dsp:txXfrm>
        <a:off x="547396" y="1055144"/>
        <a:ext cx="7317688" cy="399568"/>
      </dsp:txXfrm>
    </dsp:sp>
    <dsp:sp modelId="{8098013E-22AF-4801-9E32-A6A9CA0E028C}">
      <dsp:nvSpPr>
        <dsp:cNvPr id="0" name=""/>
        <dsp:cNvSpPr/>
      </dsp:nvSpPr>
      <dsp:spPr>
        <a:xfrm>
          <a:off x="0" y="2195204"/>
          <a:ext cx="10515600"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Psychological issues caused by faulty brain processes.</a:t>
          </a:r>
        </a:p>
      </dsp:txBody>
      <dsp:txXfrm>
        <a:off x="0" y="2195204"/>
        <a:ext cx="10515600" cy="637875"/>
      </dsp:txXfrm>
    </dsp:sp>
    <dsp:sp modelId="{FAB900CE-C771-4B24-90A5-DB7A155B38B5}">
      <dsp:nvSpPr>
        <dsp:cNvPr id="0" name=""/>
        <dsp:cNvSpPr/>
      </dsp:nvSpPr>
      <dsp:spPr>
        <a:xfrm>
          <a:off x="525780" y="1973804"/>
          <a:ext cx="736092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Cognitive Theory</a:t>
          </a:r>
        </a:p>
      </dsp:txBody>
      <dsp:txXfrm>
        <a:off x="547396" y="1995420"/>
        <a:ext cx="7317688" cy="399568"/>
      </dsp:txXfrm>
    </dsp:sp>
    <dsp:sp modelId="{853EB3AA-186D-48DF-B312-C9A23EDA5581}">
      <dsp:nvSpPr>
        <dsp:cNvPr id="0" name=""/>
        <dsp:cNvSpPr/>
      </dsp:nvSpPr>
      <dsp:spPr>
        <a:xfrm>
          <a:off x="0" y="3135479"/>
          <a:ext cx="10515600" cy="113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Healthy Family Environment</a:t>
          </a:r>
        </a:p>
        <a:p>
          <a:pPr marL="114300" lvl="1" indent="-114300" algn="l" defTabSz="666750">
            <a:lnSpc>
              <a:spcPct val="90000"/>
            </a:lnSpc>
            <a:spcBef>
              <a:spcPct val="0"/>
            </a:spcBef>
            <a:spcAft>
              <a:spcPct val="15000"/>
            </a:spcAft>
            <a:buChar char="•"/>
          </a:pPr>
          <a:r>
            <a:rPr lang="en-US" sz="1500" kern="1200"/>
            <a:t>Psychotherapy</a:t>
          </a:r>
        </a:p>
        <a:p>
          <a:pPr marL="114300" lvl="1" indent="-114300" algn="l" defTabSz="666750">
            <a:lnSpc>
              <a:spcPct val="90000"/>
            </a:lnSpc>
            <a:spcBef>
              <a:spcPct val="0"/>
            </a:spcBef>
            <a:spcAft>
              <a:spcPct val="15000"/>
            </a:spcAft>
            <a:buChar char="•"/>
          </a:pPr>
          <a:r>
            <a:rPr lang="en-US" sz="1500" kern="1200"/>
            <a:t>Community Care Programs</a:t>
          </a:r>
        </a:p>
      </dsp:txBody>
      <dsp:txXfrm>
        <a:off x="0" y="3135479"/>
        <a:ext cx="10515600" cy="1134000"/>
      </dsp:txXfrm>
    </dsp:sp>
    <dsp:sp modelId="{E47397ED-13CD-4704-A672-EFF475CF2E69}">
      <dsp:nvSpPr>
        <dsp:cNvPr id="0" name=""/>
        <dsp:cNvSpPr/>
      </dsp:nvSpPr>
      <dsp:spPr>
        <a:xfrm>
          <a:off x="525780" y="2914079"/>
          <a:ext cx="736092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US" sz="1500" kern="1200"/>
            <a:t>Mitigation Strategies</a:t>
          </a:r>
        </a:p>
      </dsp:txBody>
      <dsp:txXfrm>
        <a:off x="547396" y="2935695"/>
        <a:ext cx="731768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9D54F-7C9C-419D-A30E-CD0667CADA10}">
      <dsp:nvSpPr>
        <dsp:cNvPr id="0" name=""/>
        <dsp:cNvSpPr/>
      </dsp:nvSpPr>
      <dsp:spPr>
        <a:xfrm>
          <a:off x="0" y="834769"/>
          <a:ext cx="2957512" cy="1878020"/>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4F4DF1-F6FD-428C-AA38-16C0956DBAD5}">
      <dsp:nvSpPr>
        <dsp:cNvPr id="0" name=""/>
        <dsp:cNvSpPr/>
      </dsp:nvSpPr>
      <dsp:spPr>
        <a:xfrm>
          <a:off x="328612"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FF0000"/>
              </a:solidFill>
            </a:rPr>
            <a:t>Psychodynamic Theory</a:t>
          </a:r>
        </a:p>
      </dsp:txBody>
      <dsp:txXfrm>
        <a:off x="383617" y="1201956"/>
        <a:ext cx="2847502" cy="1768010"/>
      </dsp:txXfrm>
    </dsp:sp>
    <dsp:sp modelId="{C949416B-790E-4227-A1E1-1CE77587261D}">
      <dsp:nvSpPr>
        <dsp:cNvPr id="0" name=""/>
        <dsp:cNvSpPr/>
      </dsp:nvSpPr>
      <dsp:spPr>
        <a:xfrm>
          <a:off x="3614737" y="834769"/>
          <a:ext cx="2957512" cy="1878020"/>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4EA27-A681-4847-9800-C072F0A11257}">
      <dsp:nvSpPr>
        <dsp:cNvPr id="0" name=""/>
        <dsp:cNvSpPr/>
      </dsp:nvSpPr>
      <dsp:spPr>
        <a:xfrm>
          <a:off x="3943350"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Behavioral Theory</a:t>
          </a:r>
        </a:p>
      </dsp:txBody>
      <dsp:txXfrm>
        <a:off x="3998355" y="1201956"/>
        <a:ext cx="2847502" cy="1768010"/>
      </dsp:txXfrm>
    </dsp:sp>
    <dsp:sp modelId="{E9B40A0C-CEE1-470C-A0CC-C6D6A9BB92A6}">
      <dsp:nvSpPr>
        <dsp:cNvPr id="0" name=""/>
        <dsp:cNvSpPr/>
      </dsp:nvSpPr>
      <dsp:spPr>
        <a:xfrm>
          <a:off x="7229475" y="834769"/>
          <a:ext cx="2957512" cy="1878020"/>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F2834-C129-4533-8390-7C6F6BAB37A9}">
      <dsp:nvSpPr>
        <dsp:cNvPr id="0" name=""/>
        <dsp:cNvSpPr/>
      </dsp:nvSpPr>
      <dsp:spPr>
        <a:xfrm>
          <a:off x="7558087"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Cognitive Theory</a:t>
          </a:r>
        </a:p>
      </dsp:txBody>
      <dsp:txXfrm>
        <a:off x="7613092" y="1201956"/>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5BD5B-AB74-4C91-A38C-37B1253E3C59}">
      <dsp:nvSpPr>
        <dsp:cNvPr id="0" name=""/>
        <dsp:cNvSpPr/>
      </dsp:nvSpPr>
      <dsp:spPr>
        <a:xfrm>
          <a:off x="0" y="475887"/>
          <a:ext cx="7332722" cy="18726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9101" tIns="604012" rIns="56910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Claimed that an individual’s personality is controlled by a subconscious mental process that is grounded in the process of early childhood brain development.</a:t>
          </a:r>
        </a:p>
      </dsp:txBody>
      <dsp:txXfrm>
        <a:off x="0" y="475887"/>
        <a:ext cx="7332722" cy="1872675"/>
      </dsp:txXfrm>
    </dsp:sp>
    <dsp:sp modelId="{5C31FEB3-3EE0-4DF0-BB10-077D21FE035A}">
      <dsp:nvSpPr>
        <dsp:cNvPr id="0" name=""/>
        <dsp:cNvSpPr/>
      </dsp:nvSpPr>
      <dsp:spPr>
        <a:xfrm>
          <a:off x="366636" y="47847"/>
          <a:ext cx="5132905" cy="856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012" tIns="0" rIns="194012" bIns="0" numCol="1" spcCol="1270" anchor="ctr" anchorCtr="0">
          <a:noAutofit/>
        </a:bodyPr>
        <a:lstStyle/>
        <a:p>
          <a:pPr marL="0" lvl="0" indent="0" algn="l" defTabSz="889000">
            <a:lnSpc>
              <a:spcPct val="90000"/>
            </a:lnSpc>
            <a:spcBef>
              <a:spcPct val="0"/>
            </a:spcBef>
            <a:spcAft>
              <a:spcPct val="35000"/>
            </a:spcAft>
            <a:buNone/>
          </a:pPr>
          <a:r>
            <a:rPr lang="en-US" sz="2000" kern="1200" dirty="0"/>
            <a:t>Developed by Sigmund Freud</a:t>
          </a:r>
        </a:p>
      </dsp:txBody>
      <dsp:txXfrm>
        <a:off x="408426" y="89637"/>
        <a:ext cx="5049325" cy="772500"/>
      </dsp:txXfrm>
    </dsp:sp>
    <dsp:sp modelId="{C63D58A7-01C1-4006-8E49-FD50288FD2FE}">
      <dsp:nvSpPr>
        <dsp:cNvPr id="0" name=""/>
        <dsp:cNvSpPr/>
      </dsp:nvSpPr>
      <dsp:spPr>
        <a:xfrm>
          <a:off x="0" y="2933202"/>
          <a:ext cx="7332722" cy="1689975"/>
        </a:xfrm>
        <a:prstGeom prst="rect">
          <a:avLst/>
        </a:prstGeom>
        <a:solidFill>
          <a:schemeClr val="lt1">
            <a:alpha val="90000"/>
            <a:hueOff val="0"/>
            <a:satOff val="0"/>
            <a:lumOff val="0"/>
            <a:alphaOff val="0"/>
          </a:schemeClr>
        </a:solidFill>
        <a:ln w="12700" cap="flat" cmpd="sng" algn="ctr">
          <a:solidFill>
            <a:schemeClr val="accent2">
              <a:hueOff val="-6555403"/>
              <a:satOff val="-7776"/>
              <a:lumOff val="-41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9101" tIns="604012" rIns="56910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 ID</a:t>
          </a:r>
        </a:p>
        <a:p>
          <a:pPr marL="228600" lvl="1" indent="-228600" algn="l" defTabSz="889000">
            <a:lnSpc>
              <a:spcPct val="90000"/>
            </a:lnSpc>
            <a:spcBef>
              <a:spcPct val="0"/>
            </a:spcBef>
            <a:spcAft>
              <a:spcPct val="15000"/>
            </a:spcAft>
            <a:buChar char="•"/>
          </a:pPr>
          <a:r>
            <a:rPr lang="en-US" sz="2000" kern="1200" dirty="0"/>
            <a:t>The Ego</a:t>
          </a:r>
        </a:p>
        <a:p>
          <a:pPr marL="228600" lvl="1" indent="-228600" algn="l" defTabSz="889000">
            <a:lnSpc>
              <a:spcPct val="90000"/>
            </a:lnSpc>
            <a:spcBef>
              <a:spcPct val="0"/>
            </a:spcBef>
            <a:spcAft>
              <a:spcPct val="15000"/>
            </a:spcAft>
            <a:buChar char="•"/>
          </a:pPr>
          <a:r>
            <a:rPr lang="en-US" sz="2000" kern="1200" dirty="0"/>
            <a:t>The Superego</a:t>
          </a:r>
        </a:p>
      </dsp:txBody>
      <dsp:txXfrm>
        <a:off x="0" y="2933202"/>
        <a:ext cx="7332722" cy="1689975"/>
      </dsp:txXfrm>
    </dsp:sp>
    <dsp:sp modelId="{4FE0570F-CA1E-44D5-892F-E22707AA2DFD}">
      <dsp:nvSpPr>
        <dsp:cNvPr id="0" name=""/>
        <dsp:cNvSpPr/>
      </dsp:nvSpPr>
      <dsp:spPr>
        <a:xfrm>
          <a:off x="366636" y="2505162"/>
          <a:ext cx="5132905" cy="856080"/>
        </a:xfrm>
        <a:prstGeom prst="roundRect">
          <a:avLst/>
        </a:prstGeom>
        <a:solidFill>
          <a:schemeClr val="accent2">
            <a:hueOff val="-6555403"/>
            <a:satOff val="-7776"/>
            <a:lumOff val="-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012" tIns="0" rIns="194012" bIns="0" numCol="1" spcCol="1270" anchor="ctr" anchorCtr="0">
          <a:noAutofit/>
        </a:bodyPr>
        <a:lstStyle/>
        <a:p>
          <a:pPr marL="0" lvl="0" indent="0" algn="l" defTabSz="889000">
            <a:lnSpc>
              <a:spcPct val="90000"/>
            </a:lnSpc>
            <a:spcBef>
              <a:spcPct val="0"/>
            </a:spcBef>
            <a:spcAft>
              <a:spcPct val="35000"/>
            </a:spcAft>
            <a:buNone/>
          </a:pPr>
          <a:r>
            <a:rPr lang="en-US" sz="2000" kern="1200" dirty="0"/>
            <a:t>Three Structures of the Human Personality:</a:t>
          </a:r>
        </a:p>
      </dsp:txBody>
      <dsp:txXfrm>
        <a:off x="408426" y="2546952"/>
        <a:ext cx="5049325" cy="77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1E4F4-C913-4CF0-81AC-860E9335FE31}">
      <dsp:nvSpPr>
        <dsp:cNvPr id="0" name=""/>
        <dsp:cNvSpPr/>
      </dsp:nvSpPr>
      <dsp:spPr>
        <a:xfrm>
          <a:off x="0" y="33515"/>
          <a:ext cx="5344583" cy="650593"/>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ID</a:t>
          </a:r>
          <a:endParaRPr lang="en-US" sz="2100" kern="1200"/>
        </a:p>
      </dsp:txBody>
      <dsp:txXfrm>
        <a:off x="31759" y="65274"/>
        <a:ext cx="5281065" cy="587075"/>
      </dsp:txXfrm>
    </dsp:sp>
    <dsp:sp modelId="{A54DD855-18D2-4F7F-AAF0-5C678267BD61}">
      <dsp:nvSpPr>
        <dsp:cNvPr id="0" name=""/>
        <dsp:cNvSpPr/>
      </dsp:nvSpPr>
      <dsp:spPr>
        <a:xfrm>
          <a:off x="0" y="684108"/>
          <a:ext cx="5344583"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9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Biologically driven attributes of an individual that includes needs like food, water, sex, and other necessities.</a:t>
          </a:r>
        </a:p>
      </dsp:txBody>
      <dsp:txXfrm>
        <a:off x="0" y="684108"/>
        <a:ext cx="5344583" cy="828000"/>
      </dsp:txXfrm>
    </dsp:sp>
    <dsp:sp modelId="{AAA0158B-C821-467F-A2CB-0FA30DBE9D14}">
      <dsp:nvSpPr>
        <dsp:cNvPr id="0" name=""/>
        <dsp:cNvSpPr/>
      </dsp:nvSpPr>
      <dsp:spPr>
        <a:xfrm>
          <a:off x="0" y="1452301"/>
          <a:ext cx="5344583" cy="627639"/>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Ego</a:t>
          </a:r>
          <a:endParaRPr lang="en-US" sz="2100" kern="1200" dirty="0"/>
        </a:p>
      </dsp:txBody>
      <dsp:txXfrm>
        <a:off x="30639" y="1482940"/>
        <a:ext cx="5283305" cy="566361"/>
      </dsp:txXfrm>
    </dsp:sp>
    <dsp:sp modelId="{0ADC03C0-B6E8-41D9-B4F7-3D8E7EBB4CCC}">
      <dsp:nvSpPr>
        <dsp:cNvPr id="0" name=""/>
        <dsp:cNvSpPr/>
      </dsp:nvSpPr>
      <dsp:spPr>
        <a:xfrm>
          <a:off x="0" y="2139748"/>
          <a:ext cx="5344583" cy="957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9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An attribute that develops early in life and compensates for the ID by guiding it into conformity within societal boundaries of behavioral expectations.</a:t>
          </a:r>
        </a:p>
      </dsp:txBody>
      <dsp:txXfrm>
        <a:off x="0" y="2139748"/>
        <a:ext cx="5344583" cy="957375"/>
      </dsp:txXfrm>
    </dsp:sp>
    <dsp:sp modelId="{CFC1AAE0-BF83-42EB-A62E-D64EC5A8C751}">
      <dsp:nvSpPr>
        <dsp:cNvPr id="0" name=""/>
        <dsp:cNvSpPr/>
      </dsp:nvSpPr>
      <dsp:spPr>
        <a:xfrm>
          <a:off x="0" y="3097123"/>
          <a:ext cx="5344583" cy="505291"/>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Superego</a:t>
          </a:r>
          <a:endParaRPr lang="en-US" sz="2100" kern="1200"/>
        </a:p>
      </dsp:txBody>
      <dsp:txXfrm>
        <a:off x="24666" y="3121789"/>
        <a:ext cx="5295251" cy="455959"/>
      </dsp:txXfrm>
    </dsp:sp>
    <dsp:sp modelId="{B84745AD-384C-4FA0-A1A7-0657057AF396}">
      <dsp:nvSpPr>
        <dsp:cNvPr id="0" name=""/>
        <dsp:cNvSpPr/>
      </dsp:nvSpPr>
      <dsp:spPr>
        <a:xfrm>
          <a:off x="0" y="3602415"/>
          <a:ext cx="5344583" cy="1397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69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The attribute that focuses on morality and serves to pass judgement on the actions and behavioral intentions of individuals. It also tends to develop more as people grow and are influenced by those within their society and social environments.</a:t>
          </a:r>
        </a:p>
      </dsp:txBody>
      <dsp:txXfrm>
        <a:off x="0" y="3602415"/>
        <a:ext cx="5344583" cy="1397250"/>
      </dsp:txXfrm>
    </dsp:sp>
    <dsp:sp modelId="{61A31C6B-0885-421E-87A6-D9CC8D00EA0B}">
      <dsp:nvSpPr>
        <dsp:cNvPr id="0" name=""/>
        <dsp:cNvSpPr/>
      </dsp:nvSpPr>
      <dsp:spPr>
        <a:xfrm>
          <a:off x="0" y="5033181"/>
          <a:ext cx="5344583" cy="11992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ego mediates between the id’s desire for instant gratification and the strict morality of the superego</a:t>
          </a:r>
        </a:p>
      </dsp:txBody>
      <dsp:txXfrm>
        <a:off x="58543" y="5091724"/>
        <a:ext cx="5227497" cy="10821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9C30F-7A3E-4850-809A-B86510B306BC}">
      <dsp:nvSpPr>
        <dsp:cNvPr id="0" name=""/>
        <dsp:cNvSpPr/>
      </dsp:nvSpPr>
      <dsp:spPr>
        <a:xfrm>
          <a:off x="0" y="5260"/>
          <a:ext cx="6735443" cy="10670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An underdeveloped superego, leading to an unawareness between right and wrong (social norms vs. non-social norms).</a:t>
          </a:r>
        </a:p>
      </dsp:txBody>
      <dsp:txXfrm>
        <a:off x="52089" y="57349"/>
        <a:ext cx="6631265" cy="962862"/>
      </dsp:txXfrm>
    </dsp:sp>
    <dsp:sp modelId="{4B294F80-D45D-4C89-9951-B4524745A191}">
      <dsp:nvSpPr>
        <dsp:cNvPr id="0" name=""/>
        <dsp:cNvSpPr/>
      </dsp:nvSpPr>
      <dsp:spPr>
        <a:xfrm>
          <a:off x="0" y="1127020"/>
          <a:ext cx="6735443" cy="10670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Mental Disorders</a:t>
          </a:r>
        </a:p>
      </dsp:txBody>
      <dsp:txXfrm>
        <a:off x="52089" y="1179109"/>
        <a:ext cx="6631265" cy="962862"/>
      </dsp:txXfrm>
    </dsp:sp>
    <dsp:sp modelId="{98EF5B88-9CDD-4941-AE46-43BB0DE90D13}">
      <dsp:nvSpPr>
        <dsp:cNvPr id="0" name=""/>
        <dsp:cNvSpPr/>
      </dsp:nvSpPr>
      <dsp:spPr>
        <a:xfrm>
          <a:off x="0" y="2248781"/>
          <a:ext cx="6735443" cy="10670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Conduct Disorders in Children</a:t>
          </a:r>
        </a:p>
      </dsp:txBody>
      <dsp:txXfrm>
        <a:off x="52089" y="2300870"/>
        <a:ext cx="6631265" cy="962862"/>
      </dsp:txXfrm>
    </dsp:sp>
    <dsp:sp modelId="{EA1E8744-A5F8-413C-BDCC-C35962370CA1}">
      <dsp:nvSpPr>
        <dsp:cNvPr id="0" name=""/>
        <dsp:cNvSpPr/>
      </dsp:nvSpPr>
      <dsp:spPr>
        <a:xfrm>
          <a:off x="0" y="3370541"/>
          <a:ext cx="6735443" cy="10670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Oppositional Defiance in Children</a:t>
          </a:r>
        </a:p>
      </dsp:txBody>
      <dsp:txXfrm>
        <a:off x="52089" y="3422630"/>
        <a:ext cx="6631265" cy="962862"/>
      </dsp:txXfrm>
    </dsp:sp>
    <dsp:sp modelId="{6996546B-1CEC-4BE5-89D6-F2BDBA83C0C2}">
      <dsp:nvSpPr>
        <dsp:cNvPr id="0" name=""/>
        <dsp:cNvSpPr/>
      </dsp:nvSpPr>
      <dsp:spPr>
        <a:xfrm>
          <a:off x="0" y="4492301"/>
          <a:ext cx="6735443" cy="10670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Personality Disorders</a:t>
          </a:r>
        </a:p>
      </dsp:txBody>
      <dsp:txXfrm>
        <a:off x="52089" y="4544390"/>
        <a:ext cx="6631265" cy="9628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EA868-4A77-4B5F-9720-A0B2D5F002B1}">
      <dsp:nvSpPr>
        <dsp:cNvPr id="0" name=""/>
        <dsp:cNvSpPr/>
      </dsp:nvSpPr>
      <dsp:spPr>
        <a:xfrm>
          <a:off x="0" y="273870"/>
          <a:ext cx="4755776" cy="146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9101" tIns="333248" rIns="36910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Depression</a:t>
          </a:r>
        </a:p>
        <a:p>
          <a:pPr marL="171450" lvl="1" indent="-171450" algn="l" defTabSz="711200">
            <a:lnSpc>
              <a:spcPct val="90000"/>
            </a:lnSpc>
            <a:spcBef>
              <a:spcPct val="0"/>
            </a:spcBef>
            <a:spcAft>
              <a:spcPct val="15000"/>
            </a:spcAft>
            <a:buChar char="•"/>
          </a:pPr>
          <a:r>
            <a:rPr lang="en-US" sz="1600" kern="1200"/>
            <a:t>Rage</a:t>
          </a:r>
        </a:p>
        <a:p>
          <a:pPr marL="171450" lvl="1" indent="-171450" algn="l" defTabSz="711200">
            <a:lnSpc>
              <a:spcPct val="90000"/>
            </a:lnSpc>
            <a:spcBef>
              <a:spcPct val="0"/>
            </a:spcBef>
            <a:spcAft>
              <a:spcPct val="15000"/>
            </a:spcAft>
            <a:buChar char="•"/>
          </a:pPr>
          <a:r>
            <a:rPr lang="en-US" sz="1600" kern="1200"/>
            <a:t>Social Isolation</a:t>
          </a:r>
        </a:p>
        <a:p>
          <a:pPr marL="171450" lvl="1" indent="-171450" algn="l" defTabSz="711200">
            <a:lnSpc>
              <a:spcPct val="90000"/>
            </a:lnSpc>
            <a:spcBef>
              <a:spcPct val="0"/>
            </a:spcBef>
            <a:spcAft>
              <a:spcPct val="15000"/>
            </a:spcAft>
            <a:buChar char="•"/>
          </a:pPr>
          <a:r>
            <a:rPr lang="en-US" sz="1600" kern="1200"/>
            <a:t>Narcissism</a:t>
          </a:r>
        </a:p>
      </dsp:txBody>
      <dsp:txXfrm>
        <a:off x="0" y="273870"/>
        <a:ext cx="4755776" cy="1461600"/>
      </dsp:txXfrm>
    </dsp:sp>
    <dsp:sp modelId="{8C7A19C4-91FD-4BD7-8D0D-05EC5C7E067F}">
      <dsp:nvSpPr>
        <dsp:cNvPr id="0" name=""/>
        <dsp:cNvSpPr/>
      </dsp:nvSpPr>
      <dsp:spPr>
        <a:xfrm>
          <a:off x="237788" y="37710"/>
          <a:ext cx="33290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830" tIns="0" rIns="125830" bIns="0" numCol="1" spcCol="1270" anchor="ctr" anchorCtr="0">
          <a:noAutofit/>
        </a:bodyPr>
        <a:lstStyle/>
        <a:p>
          <a:pPr marL="0" lvl="0" indent="0" algn="l" defTabSz="711200">
            <a:lnSpc>
              <a:spcPct val="90000"/>
            </a:lnSpc>
            <a:spcBef>
              <a:spcPct val="0"/>
            </a:spcBef>
            <a:spcAft>
              <a:spcPct val="35000"/>
            </a:spcAft>
            <a:buNone/>
          </a:pPr>
          <a:r>
            <a:rPr lang="en-US" sz="1600" kern="1200"/>
            <a:t>Mental Attributes</a:t>
          </a:r>
        </a:p>
      </dsp:txBody>
      <dsp:txXfrm>
        <a:off x="260845" y="60767"/>
        <a:ext cx="3282929" cy="426206"/>
      </dsp:txXfrm>
    </dsp:sp>
    <dsp:sp modelId="{5A6E9B46-33A7-49E0-A170-F62B525D0515}">
      <dsp:nvSpPr>
        <dsp:cNvPr id="0" name=""/>
        <dsp:cNvSpPr/>
      </dsp:nvSpPr>
      <dsp:spPr>
        <a:xfrm>
          <a:off x="0" y="2058031"/>
          <a:ext cx="4755776"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9101" tIns="333248" rIns="36910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Fighting</a:t>
          </a:r>
        </a:p>
        <a:p>
          <a:pPr marL="171450" lvl="1" indent="-171450" algn="l" defTabSz="711200">
            <a:lnSpc>
              <a:spcPct val="90000"/>
            </a:lnSpc>
            <a:spcBef>
              <a:spcPct val="0"/>
            </a:spcBef>
            <a:spcAft>
              <a:spcPct val="15000"/>
            </a:spcAft>
            <a:buChar char="•"/>
          </a:pPr>
          <a:r>
            <a:rPr lang="en-US" sz="1600" kern="1200"/>
            <a:t>Rape</a:t>
          </a:r>
        </a:p>
        <a:p>
          <a:pPr marL="171450" lvl="1" indent="-171450" algn="l" defTabSz="711200">
            <a:lnSpc>
              <a:spcPct val="90000"/>
            </a:lnSpc>
            <a:spcBef>
              <a:spcPct val="0"/>
            </a:spcBef>
            <a:spcAft>
              <a:spcPct val="15000"/>
            </a:spcAft>
            <a:buChar char="•"/>
          </a:pPr>
          <a:r>
            <a:rPr lang="en-US" sz="1600" kern="1200"/>
            <a:t>Property Damage</a:t>
          </a:r>
        </a:p>
        <a:p>
          <a:pPr marL="171450" lvl="1" indent="-171450" algn="l" defTabSz="711200">
            <a:lnSpc>
              <a:spcPct val="90000"/>
            </a:lnSpc>
            <a:spcBef>
              <a:spcPct val="0"/>
            </a:spcBef>
            <a:spcAft>
              <a:spcPct val="15000"/>
            </a:spcAft>
            <a:buChar char="•"/>
          </a:pPr>
          <a:r>
            <a:rPr lang="en-US" sz="1600" kern="1200"/>
            <a:t>Burglary</a:t>
          </a:r>
        </a:p>
        <a:p>
          <a:pPr marL="171450" lvl="1" indent="-171450" algn="l" defTabSz="711200">
            <a:lnSpc>
              <a:spcPct val="90000"/>
            </a:lnSpc>
            <a:spcBef>
              <a:spcPct val="0"/>
            </a:spcBef>
            <a:spcAft>
              <a:spcPct val="15000"/>
            </a:spcAft>
            <a:buChar char="•"/>
          </a:pPr>
          <a:r>
            <a:rPr lang="en-US" sz="1600" kern="1200"/>
            <a:t>Murder</a:t>
          </a:r>
        </a:p>
      </dsp:txBody>
      <dsp:txXfrm>
        <a:off x="0" y="2058031"/>
        <a:ext cx="4755776" cy="1764000"/>
      </dsp:txXfrm>
    </dsp:sp>
    <dsp:sp modelId="{C60A9771-87D7-4F5E-A017-B888EB01ACEB}">
      <dsp:nvSpPr>
        <dsp:cNvPr id="0" name=""/>
        <dsp:cNvSpPr/>
      </dsp:nvSpPr>
      <dsp:spPr>
        <a:xfrm>
          <a:off x="237788" y="1821871"/>
          <a:ext cx="3329043"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830" tIns="0" rIns="125830" bIns="0" numCol="1" spcCol="1270" anchor="ctr" anchorCtr="0">
          <a:noAutofit/>
        </a:bodyPr>
        <a:lstStyle/>
        <a:p>
          <a:pPr marL="0" lvl="0" indent="0" algn="l" defTabSz="711200">
            <a:lnSpc>
              <a:spcPct val="90000"/>
            </a:lnSpc>
            <a:spcBef>
              <a:spcPct val="0"/>
            </a:spcBef>
            <a:spcAft>
              <a:spcPct val="35000"/>
            </a:spcAft>
            <a:buNone/>
          </a:pPr>
          <a:r>
            <a:rPr lang="en-US" sz="1600" kern="1200"/>
            <a:t>Criminal Attributes</a:t>
          </a:r>
        </a:p>
      </dsp:txBody>
      <dsp:txXfrm>
        <a:off x="260845" y="1844928"/>
        <a:ext cx="3282929"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05B29-8D9E-4CA3-ABB6-7B34FB3CF467}">
      <dsp:nvSpPr>
        <dsp:cNvPr id="0" name=""/>
        <dsp:cNvSpPr/>
      </dsp:nvSpPr>
      <dsp:spPr>
        <a:xfrm>
          <a:off x="0" y="2124"/>
          <a:ext cx="5721484"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A339908-4B4D-490E-B29D-7C731920D2E3}">
      <dsp:nvSpPr>
        <dsp:cNvPr id="0" name=""/>
        <dsp:cNvSpPr/>
      </dsp:nvSpPr>
      <dsp:spPr>
        <a:xfrm>
          <a:off x="0" y="2124"/>
          <a:ext cx="5721484"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Criticism by </a:t>
          </a:r>
          <a:r>
            <a:rPr lang="en-US" sz="2000" b="1" kern="1200" dirty="0"/>
            <a:t>Ludwig Wittgenstein</a:t>
          </a:r>
          <a:r>
            <a:rPr lang="en-US" sz="2000" kern="1200" dirty="0"/>
            <a:t>, he claimed Freud “always had something to say”.</a:t>
          </a:r>
        </a:p>
      </dsp:txBody>
      <dsp:txXfrm>
        <a:off x="0" y="2124"/>
        <a:ext cx="5721484" cy="1449029"/>
      </dsp:txXfrm>
    </dsp:sp>
    <dsp:sp modelId="{EE89AF1F-7A10-4208-BCCD-6A25C49E3CC7}">
      <dsp:nvSpPr>
        <dsp:cNvPr id="0" name=""/>
        <dsp:cNvSpPr/>
      </dsp:nvSpPr>
      <dsp:spPr>
        <a:xfrm>
          <a:off x="0" y="1451154"/>
          <a:ext cx="5721484"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18527B6-EBBC-4ACA-A1BE-713F17AAB9FC}">
      <dsp:nvSpPr>
        <dsp:cNvPr id="0" name=""/>
        <dsp:cNvSpPr/>
      </dsp:nvSpPr>
      <dsp:spPr>
        <a:xfrm>
          <a:off x="0" y="1451154"/>
          <a:ext cx="5721484"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Did not understand why Freud dismissed biological possibilities as a causation of crime.</a:t>
          </a:r>
        </a:p>
      </dsp:txBody>
      <dsp:txXfrm>
        <a:off x="0" y="1451154"/>
        <a:ext cx="5721484" cy="1449029"/>
      </dsp:txXfrm>
    </dsp:sp>
    <dsp:sp modelId="{2789F073-0EF5-495D-BD7D-5033F9BD1D89}">
      <dsp:nvSpPr>
        <dsp:cNvPr id="0" name=""/>
        <dsp:cNvSpPr/>
      </dsp:nvSpPr>
      <dsp:spPr>
        <a:xfrm>
          <a:off x="0" y="2900183"/>
          <a:ext cx="5721484"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0C87F8F-26AE-4455-9967-BA9C830F6009}">
      <dsp:nvSpPr>
        <dsp:cNvPr id="0" name=""/>
        <dsp:cNvSpPr/>
      </dsp:nvSpPr>
      <dsp:spPr>
        <a:xfrm>
          <a:off x="0" y="2900183"/>
          <a:ext cx="5721484"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However, Freud was a secular realists, and sought to use logic and reasoning to complete his case studies and determine causation for crime and abnormal behavior.</a:t>
          </a:r>
        </a:p>
      </dsp:txBody>
      <dsp:txXfrm>
        <a:off x="0" y="2900183"/>
        <a:ext cx="5721484" cy="14490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AABC2-4440-422C-9CE5-2F82BA8DB913}">
      <dsp:nvSpPr>
        <dsp:cNvPr id="0" name=""/>
        <dsp:cNvSpPr/>
      </dsp:nvSpPr>
      <dsp:spPr>
        <a:xfrm>
          <a:off x="9242" y="325111"/>
          <a:ext cx="2762398" cy="370111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Psychodynamic Theory developed by Freud, sought to find different ways to interpret cognitive behavior issues.</a:t>
          </a:r>
        </a:p>
      </dsp:txBody>
      <dsp:txXfrm>
        <a:off x="90150" y="406019"/>
        <a:ext cx="2600582" cy="3539299"/>
      </dsp:txXfrm>
    </dsp:sp>
    <dsp:sp modelId="{9C23C6FE-0474-45C6-99FB-A33513378154}">
      <dsp:nvSpPr>
        <dsp:cNvPr id="0" name=""/>
        <dsp:cNvSpPr/>
      </dsp:nvSpPr>
      <dsp:spPr>
        <a:xfrm>
          <a:off x="3047880" y="1833131"/>
          <a:ext cx="585628" cy="68507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3047880" y="1970146"/>
        <a:ext cx="409940" cy="411044"/>
      </dsp:txXfrm>
    </dsp:sp>
    <dsp:sp modelId="{702133F5-DFB9-4312-8929-B6C343214320}">
      <dsp:nvSpPr>
        <dsp:cNvPr id="0" name=""/>
        <dsp:cNvSpPr/>
      </dsp:nvSpPr>
      <dsp:spPr>
        <a:xfrm>
          <a:off x="3876600" y="325111"/>
          <a:ext cx="2762398" cy="3701115"/>
        </a:xfrm>
        <a:prstGeom prst="roundRect">
          <a:avLst>
            <a:gd name="adj" fmla="val 10000"/>
          </a:avLst>
        </a:prstGeom>
        <a:solidFill>
          <a:schemeClr val="accent2">
            <a:hueOff val="-3277702"/>
            <a:satOff val="-3888"/>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Through case studies and in-depth research, Freud was often able to find the cause of crime through past childhood trauma.</a:t>
          </a:r>
        </a:p>
      </dsp:txBody>
      <dsp:txXfrm>
        <a:off x="3957508" y="406019"/>
        <a:ext cx="2600582" cy="3539299"/>
      </dsp:txXfrm>
    </dsp:sp>
    <dsp:sp modelId="{37D50EA2-DA93-4E5D-AFAE-9F39D8393221}">
      <dsp:nvSpPr>
        <dsp:cNvPr id="0" name=""/>
        <dsp:cNvSpPr/>
      </dsp:nvSpPr>
      <dsp:spPr>
        <a:xfrm>
          <a:off x="6915239" y="1833131"/>
          <a:ext cx="585628" cy="685074"/>
        </a:xfrm>
        <a:prstGeom prst="rightArrow">
          <a:avLst>
            <a:gd name="adj1" fmla="val 60000"/>
            <a:gd name="adj2" fmla="val 50000"/>
          </a:avLst>
        </a:prstGeom>
        <a:solidFill>
          <a:schemeClr val="accent2">
            <a:hueOff val="-6555403"/>
            <a:satOff val="-7776"/>
            <a:lumOff val="-41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915239" y="1970146"/>
        <a:ext cx="409940" cy="411044"/>
      </dsp:txXfrm>
    </dsp:sp>
    <dsp:sp modelId="{77A66C1E-222D-4B8B-BA95-FF3FE4BEC6AA}">
      <dsp:nvSpPr>
        <dsp:cNvPr id="0" name=""/>
        <dsp:cNvSpPr/>
      </dsp:nvSpPr>
      <dsp:spPr>
        <a:xfrm>
          <a:off x="7743958" y="325111"/>
          <a:ext cx="2762398" cy="3701115"/>
        </a:xfrm>
        <a:prstGeom prst="roundRect">
          <a:avLst>
            <a:gd name="adj" fmla="val 10000"/>
          </a:avLst>
        </a:prstGeom>
        <a:solidFill>
          <a:schemeClr val="accent2">
            <a:hueOff val="-6555403"/>
            <a:satOff val="-7776"/>
            <a:lumOff val="-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 most of his cases he drew back on the idea of the ID, ego, and superego, claiming that most of his subjects had an underdeveloped superego that led to their abnormal behavior or health issues</a:t>
          </a:r>
        </a:p>
      </dsp:txBody>
      <dsp:txXfrm>
        <a:off x="7824866" y="406019"/>
        <a:ext cx="2600582" cy="35392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9D54F-7C9C-419D-A30E-CD0667CADA10}">
      <dsp:nvSpPr>
        <dsp:cNvPr id="0" name=""/>
        <dsp:cNvSpPr/>
      </dsp:nvSpPr>
      <dsp:spPr>
        <a:xfrm>
          <a:off x="0" y="834769"/>
          <a:ext cx="2957512" cy="1878020"/>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4F4DF1-F6FD-428C-AA38-16C0956DBAD5}">
      <dsp:nvSpPr>
        <dsp:cNvPr id="0" name=""/>
        <dsp:cNvSpPr/>
      </dsp:nvSpPr>
      <dsp:spPr>
        <a:xfrm>
          <a:off x="328612"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Psychodynamic Theory</a:t>
          </a:r>
        </a:p>
      </dsp:txBody>
      <dsp:txXfrm>
        <a:off x="383617" y="1201956"/>
        <a:ext cx="2847502" cy="1768010"/>
      </dsp:txXfrm>
    </dsp:sp>
    <dsp:sp modelId="{C949416B-790E-4227-A1E1-1CE77587261D}">
      <dsp:nvSpPr>
        <dsp:cNvPr id="0" name=""/>
        <dsp:cNvSpPr/>
      </dsp:nvSpPr>
      <dsp:spPr>
        <a:xfrm>
          <a:off x="3614737" y="834769"/>
          <a:ext cx="2957512" cy="1878020"/>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4EA27-A681-4847-9800-C072F0A11257}">
      <dsp:nvSpPr>
        <dsp:cNvPr id="0" name=""/>
        <dsp:cNvSpPr/>
      </dsp:nvSpPr>
      <dsp:spPr>
        <a:xfrm>
          <a:off x="3943350"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FF0000"/>
              </a:solidFill>
            </a:rPr>
            <a:t>Behavioral Theory</a:t>
          </a:r>
        </a:p>
      </dsp:txBody>
      <dsp:txXfrm>
        <a:off x="3998355" y="1201956"/>
        <a:ext cx="2847502" cy="1768010"/>
      </dsp:txXfrm>
    </dsp:sp>
    <dsp:sp modelId="{E9B40A0C-CEE1-470C-A0CC-C6D6A9BB92A6}">
      <dsp:nvSpPr>
        <dsp:cNvPr id="0" name=""/>
        <dsp:cNvSpPr/>
      </dsp:nvSpPr>
      <dsp:spPr>
        <a:xfrm>
          <a:off x="7229475" y="834769"/>
          <a:ext cx="2957512" cy="1878020"/>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F2834-C129-4533-8390-7C6F6BAB37A9}">
      <dsp:nvSpPr>
        <dsp:cNvPr id="0" name=""/>
        <dsp:cNvSpPr/>
      </dsp:nvSpPr>
      <dsp:spPr>
        <a:xfrm>
          <a:off x="7558087"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Cognitive Theory</a:t>
          </a:r>
        </a:p>
      </dsp:txBody>
      <dsp:txXfrm>
        <a:off x="7613092" y="1201956"/>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12/2/2021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605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12/2/2021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959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12/2/2021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8186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953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0159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73477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44036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2533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58436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30936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391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12/2/2021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71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0650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41133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5482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12/2/2021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3822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12/2/2021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894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12/2/2021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8548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12/2/2021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1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12/2/2021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097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12/2/2021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41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12/2/2021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8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12/2/2021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3364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12/2/2021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9243502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698" r:id="rId5"/>
    <p:sldLayoutId id="2147483699" r:id="rId6"/>
    <p:sldLayoutId id="2147483704"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12/2/2021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482521740"/>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2.jpe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can of a human brain in a neurology clinic">
            <a:extLst>
              <a:ext uri="{FF2B5EF4-FFF2-40B4-BE49-F238E27FC236}">
                <a16:creationId xmlns:a16="http://schemas.microsoft.com/office/drawing/2014/main" id="{712F570D-479E-45B7-B84A-C5970B9D6135}"/>
              </a:ext>
            </a:extLst>
          </p:cNvPr>
          <p:cNvPicPr>
            <a:picLocks noChangeAspect="1"/>
          </p:cNvPicPr>
          <p:nvPr/>
        </p:nvPicPr>
        <p:blipFill rotWithShape="1">
          <a:blip r:embed="rId2"/>
          <a:srcRect l="11207" r="11208"/>
          <a:stretch/>
        </p:blipFill>
        <p:spPr>
          <a:xfrm>
            <a:off x="5101771" y="10"/>
            <a:ext cx="7094361" cy="6857989"/>
          </a:xfrm>
          <a:prstGeom prst="rect">
            <a:avLst/>
          </a:prstGeom>
        </p:spPr>
      </p:pic>
      <p:sp>
        <p:nvSpPr>
          <p:cNvPr id="16" name="Rectangle 15">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9B6CDB-D569-4F2E-873F-EAA27B23DEC0}"/>
              </a:ext>
            </a:extLst>
          </p:cNvPr>
          <p:cNvSpPr>
            <a:spLocks noGrp="1"/>
          </p:cNvSpPr>
          <p:nvPr>
            <p:ph type="ctrTitle"/>
          </p:nvPr>
        </p:nvSpPr>
        <p:spPr>
          <a:xfrm>
            <a:off x="643467" y="795509"/>
            <a:ext cx="4092525" cy="2798604"/>
          </a:xfrm>
        </p:spPr>
        <p:txBody>
          <a:bodyPr>
            <a:normAutofit/>
          </a:bodyPr>
          <a:lstStyle/>
          <a:p>
            <a:r>
              <a:rPr lang="en-US" sz="4200">
                <a:solidFill>
                  <a:srgbClr val="FFFFFF"/>
                </a:solidFill>
              </a:rPr>
              <a:t>Psychological Theories of Crime</a:t>
            </a:r>
          </a:p>
        </p:txBody>
      </p:sp>
      <p:sp>
        <p:nvSpPr>
          <p:cNvPr id="3" name="Subtitle 2">
            <a:extLst>
              <a:ext uri="{FF2B5EF4-FFF2-40B4-BE49-F238E27FC236}">
                <a16:creationId xmlns:a16="http://schemas.microsoft.com/office/drawing/2014/main" id="{BB765FA2-DF2D-4DB8-B2ED-D7DEC5914743}"/>
              </a:ext>
            </a:extLst>
          </p:cNvPr>
          <p:cNvSpPr>
            <a:spLocks noGrp="1"/>
          </p:cNvSpPr>
          <p:nvPr>
            <p:ph type="subTitle" idx="1"/>
          </p:nvPr>
        </p:nvSpPr>
        <p:spPr>
          <a:xfrm>
            <a:off x="643467" y="3686187"/>
            <a:ext cx="4092525" cy="2292581"/>
          </a:xfrm>
        </p:spPr>
        <p:txBody>
          <a:bodyPr>
            <a:normAutofit/>
          </a:bodyPr>
          <a:lstStyle/>
          <a:p>
            <a:r>
              <a:rPr lang="en-US">
                <a:solidFill>
                  <a:srgbClr val="FFFFFF"/>
                </a:solidFill>
              </a:rPr>
              <a:t>Tyler Poor</a:t>
            </a:r>
          </a:p>
        </p:txBody>
      </p:sp>
      <p:sp>
        <p:nvSpPr>
          <p:cNvPr id="20" name="Oval 19">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462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8E90F113-C111-4812-98C0-5BD3F2EB6E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79474" y="650160"/>
            <a:ext cx="3313267" cy="450303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75" name="Arc 7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1C06EF-6BC5-4204-A5C0-C66E06D254CD}"/>
              </a:ext>
            </a:extLst>
          </p:cNvPr>
          <p:cNvSpPr>
            <a:spLocks noGrp="1"/>
          </p:cNvSpPr>
          <p:nvPr>
            <p:ph type="title"/>
          </p:nvPr>
        </p:nvSpPr>
        <p:spPr>
          <a:xfrm>
            <a:off x="838201" y="156496"/>
            <a:ext cx="5257800" cy="1325563"/>
          </a:xfrm>
        </p:spPr>
        <p:txBody>
          <a:bodyPr>
            <a:normAutofit/>
          </a:bodyPr>
          <a:lstStyle/>
          <a:p>
            <a:r>
              <a:rPr lang="en-US" dirty="0"/>
              <a:t>About Sigmund Freud</a:t>
            </a:r>
          </a:p>
        </p:txBody>
      </p:sp>
      <p:sp>
        <p:nvSpPr>
          <p:cNvPr id="3" name="Content Placeholder 2">
            <a:extLst>
              <a:ext uri="{FF2B5EF4-FFF2-40B4-BE49-F238E27FC236}">
                <a16:creationId xmlns:a16="http://schemas.microsoft.com/office/drawing/2014/main" id="{55F6B8B9-A3EE-4BE2-92BD-CDADAA7DA0B1}"/>
              </a:ext>
            </a:extLst>
          </p:cNvPr>
          <p:cNvSpPr>
            <a:spLocks noGrp="1"/>
          </p:cNvSpPr>
          <p:nvPr>
            <p:ph idx="1"/>
          </p:nvPr>
        </p:nvSpPr>
        <p:spPr>
          <a:xfrm>
            <a:off x="838200" y="1537648"/>
            <a:ext cx="6941023" cy="4967785"/>
          </a:xfrm>
        </p:spPr>
        <p:txBody>
          <a:bodyPr>
            <a:normAutofit fontScale="92500" lnSpcReduction="20000"/>
          </a:bodyPr>
          <a:lstStyle/>
          <a:p>
            <a:r>
              <a:rPr lang="en-US" sz="1800" dirty="0"/>
              <a:t>Born in Moravia, Austria.</a:t>
            </a:r>
          </a:p>
          <a:p>
            <a:endParaRPr lang="en-US" sz="1800" dirty="0"/>
          </a:p>
          <a:p>
            <a:pPr>
              <a:lnSpc>
                <a:spcPct val="120000"/>
              </a:lnSpc>
            </a:pPr>
            <a:r>
              <a:rPr lang="en-US" sz="1800" dirty="0"/>
              <a:t>He was an Austrian neurologists, psychologists, and criminologists.</a:t>
            </a:r>
          </a:p>
          <a:p>
            <a:endParaRPr lang="en-US" sz="1800" dirty="0"/>
          </a:p>
          <a:p>
            <a:pPr>
              <a:lnSpc>
                <a:spcPct val="120000"/>
              </a:lnSpc>
            </a:pPr>
            <a:r>
              <a:rPr lang="en-US" sz="1800" dirty="0"/>
              <a:t>Had a deep passion for helping those with mental illnesses and disorders to be understood by the normal population.</a:t>
            </a:r>
          </a:p>
          <a:p>
            <a:endParaRPr lang="en-US" sz="1800" dirty="0"/>
          </a:p>
          <a:p>
            <a:pPr>
              <a:lnSpc>
                <a:spcPct val="120000"/>
              </a:lnSpc>
            </a:pPr>
            <a:r>
              <a:rPr lang="en-US" sz="1800" dirty="0"/>
              <a:t>Conducted hundreds of case studies to help those suffering with mental illness.</a:t>
            </a:r>
          </a:p>
          <a:p>
            <a:endParaRPr lang="en-US" sz="1800" dirty="0"/>
          </a:p>
          <a:p>
            <a:pPr>
              <a:lnSpc>
                <a:spcPct val="110000"/>
              </a:lnSpc>
            </a:pPr>
            <a:r>
              <a:rPr lang="en-US" sz="1800" dirty="0"/>
              <a:t>Published the novel </a:t>
            </a:r>
            <a:r>
              <a:rPr lang="en-US" sz="1800" i="1" dirty="0"/>
              <a:t>Criminality from a Sense of Guilt</a:t>
            </a:r>
            <a:r>
              <a:rPr lang="en-US" sz="1800" dirty="0"/>
              <a:t> in 1916, that first introduced his psychoanalytic theory containing the ID, ego, and super ego.</a:t>
            </a:r>
          </a:p>
          <a:p>
            <a:endParaRPr lang="en-US" sz="1800" dirty="0"/>
          </a:p>
          <a:p>
            <a:r>
              <a:rPr lang="en-US" sz="1800" dirty="0"/>
              <a:t>Died at the age of 83 from cancer.</a:t>
            </a:r>
          </a:p>
        </p:txBody>
      </p:sp>
    </p:spTree>
    <p:extLst>
      <p:ext uri="{BB962C8B-B14F-4D97-AF65-F5344CB8AC3E}">
        <p14:creationId xmlns:p14="http://schemas.microsoft.com/office/powerpoint/2010/main" val="75936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Great Critics and Their Ideas: Ludwig Wittgenstein - ArtReview">
            <a:extLst>
              <a:ext uri="{FF2B5EF4-FFF2-40B4-BE49-F238E27FC236}">
                <a16:creationId xmlns:a16="http://schemas.microsoft.com/office/drawing/2014/main" id="{ABD87E5D-AE82-4206-97E2-4D971F9F98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1"/>
          <a:stretch/>
        </p:blipFill>
        <p:spPr bwMode="auto">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E7DA0F-496A-4156-8F5F-88FEFD59BDBF}"/>
              </a:ext>
            </a:extLst>
          </p:cNvPr>
          <p:cNvSpPr>
            <a:spLocks noGrp="1"/>
          </p:cNvSpPr>
          <p:nvPr>
            <p:ph type="title"/>
          </p:nvPr>
        </p:nvSpPr>
        <p:spPr>
          <a:xfrm>
            <a:off x="5827048" y="407987"/>
            <a:ext cx="5721484" cy="1325563"/>
          </a:xfrm>
        </p:spPr>
        <p:txBody>
          <a:bodyPr>
            <a:normAutofit/>
          </a:bodyPr>
          <a:lstStyle/>
          <a:p>
            <a:r>
              <a:rPr lang="en-US"/>
              <a:t>Psychodynamic Theory Criticism and Rebuttal</a:t>
            </a:r>
          </a:p>
        </p:txBody>
      </p:sp>
      <p:graphicFrame>
        <p:nvGraphicFramePr>
          <p:cNvPr id="5" name="Content Placeholder 2">
            <a:extLst>
              <a:ext uri="{FF2B5EF4-FFF2-40B4-BE49-F238E27FC236}">
                <a16:creationId xmlns:a16="http://schemas.microsoft.com/office/drawing/2014/main" id="{326F0D0C-121F-4DFF-942C-F157D8E618CC}"/>
              </a:ext>
            </a:extLst>
          </p:cNvPr>
          <p:cNvGraphicFramePr>
            <a:graphicFrameLocks noGrp="1"/>
          </p:cNvGraphicFramePr>
          <p:nvPr>
            <p:ph idx="1"/>
            <p:extLst>
              <p:ext uri="{D42A27DB-BD31-4B8C-83A1-F6EECF244321}">
                <p14:modId xmlns:p14="http://schemas.microsoft.com/office/powerpoint/2010/main" val="1003183119"/>
              </p:ext>
            </p:extLst>
          </p:nvPr>
        </p:nvGraphicFramePr>
        <p:xfrm>
          <a:off x="5827048" y="1868487"/>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968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a:extLst>
              <a:ext uri="{FF2B5EF4-FFF2-40B4-BE49-F238E27FC236}">
                <a16:creationId xmlns:a16="http://schemas.microsoft.com/office/drawing/2014/main" id="{032D8B87-88DA-4E9C-B676-B10D70EA5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Top 8 Sigmund Freud Case Studies - All Time Lists">
            <a:extLst>
              <a:ext uri="{FF2B5EF4-FFF2-40B4-BE49-F238E27FC236}">
                <a16:creationId xmlns:a16="http://schemas.microsoft.com/office/drawing/2014/main" id="{3B6A064F-9413-4468-941F-588F38CF2DF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9468" b="13117"/>
          <a:stretch/>
        </p:blipFill>
        <p:spPr bwMode="auto">
          <a:xfrm>
            <a:off x="20" y="-8466"/>
            <a:ext cx="12191980" cy="68664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50EEABA-09D3-4BF1-8905-2D50B6142FDA}"/>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What is a case study?</a:t>
            </a:r>
          </a:p>
        </p:txBody>
      </p:sp>
      <p:sp>
        <p:nvSpPr>
          <p:cNvPr id="3" name="Content Placeholder 2">
            <a:extLst>
              <a:ext uri="{FF2B5EF4-FFF2-40B4-BE49-F238E27FC236}">
                <a16:creationId xmlns:a16="http://schemas.microsoft.com/office/drawing/2014/main" id="{425A2DB8-AA18-4701-BD90-56E89A7446E9}"/>
              </a:ext>
            </a:extLst>
          </p:cNvPr>
          <p:cNvSpPr>
            <a:spLocks noGrp="1"/>
          </p:cNvSpPr>
          <p:nvPr>
            <p:ph idx="1"/>
          </p:nvPr>
        </p:nvSpPr>
        <p:spPr>
          <a:xfrm>
            <a:off x="838200" y="1825625"/>
            <a:ext cx="10515600" cy="3859742"/>
          </a:xfrm>
        </p:spPr>
        <p:txBody>
          <a:bodyPr>
            <a:normAutofit fontScale="92500" lnSpcReduction="20000"/>
          </a:bodyPr>
          <a:lstStyle/>
          <a:p>
            <a:r>
              <a:rPr lang="en-US" sz="2000" dirty="0">
                <a:solidFill>
                  <a:srgbClr val="FFFFFF"/>
                </a:solidFill>
              </a:rPr>
              <a:t>In-depth research and study that focuses on interviewing the subject and those close within their societal environment.</a:t>
            </a:r>
          </a:p>
          <a:p>
            <a:endParaRPr lang="en-US" sz="2000" dirty="0">
              <a:solidFill>
                <a:srgbClr val="FFFFFF"/>
              </a:solidFill>
            </a:endParaRPr>
          </a:p>
          <a:p>
            <a:r>
              <a:rPr lang="en-US" sz="2000" dirty="0">
                <a:solidFill>
                  <a:srgbClr val="FFFFFF"/>
                </a:solidFill>
              </a:rPr>
              <a:t>Less constructive and routine-based as other methods of research.</a:t>
            </a:r>
          </a:p>
          <a:p>
            <a:endParaRPr lang="en-US" sz="2000" dirty="0">
              <a:solidFill>
                <a:srgbClr val="FFFFFF"/>
              </a:solidFill>
            </a:endParaRPr>
          </a:p>
          <a:p>
            <a:r>
              <a:rPr lang="en-US" sz="2000" dirty="0">
                <a:solidFill>
                  <a:srgbClr val="FFFFFF"/>
                </a:solidFill>
              </a:rPr>
              <a:t>More fluid and authentic.</a:t>
            </a:r>
          </a:p>
          <a:p>
            <a:endParaRPr lang="en-US" sz="2000" dirty="0">
              <a:solidFill>
                <a:srgbClr val="FFFFFF"/>
              </a:solidFill>
            </a:endParaRPr>
          </a:p>
          <a:p>
            <a:r>
              <a:rPr lang="en-US" sz="2000" dirty="0">
                <a:solidFill>
                  <a:srgbClr val="FFFFFF"/>
                </a:solidFill>
              </a:rPr>
              <a:t>Freud would observe his subject's behavior and their interactions with those in close relationships with them. </a:t>
            </a:r>
          </a:p>
          <a:p>
            <a:endParaRPr lang="en-US" sz="2000" dirty="0">
              <a:solidFill>
                <a:srgbClr val="FFFFFF"/>
              </a:solidFill>
            </a:endParaRPr>
          </a:p>
          <a:p>
            <a:r>
              <a:rPr lang="en-US" sz="2000" dirty="0">
                <a:solidFill>
                  <a:srgbClr val="FFFFFF"/>
                </a:solidFill>
              </a:rPr>
              <a:t>He would then document this raw data and organize it into consumable </a:t>
            </a:r>
            <a:r>
              <a:rPr lang="en-US" sz="2100" dirty="0">
                <a:solidFill>
                  <a:srgbClr val="FFFFFF"/>
                </a:solidFill>
              </a:rPr>
              <a:t>information</a:t>
            </a:r>
            <a:r>
              <a:rPr lang="en-US" sz="2000" dirty="0">
                <a:solidFill>
                  <a:srgbClr val="FFFFFF"/>
                </a:solidFill>
              </a:rPr>
              <a:t> that would build his case.</a:t>
            </a:r>
          </a:p>
        </p:txBody>
      </p:sp>
      <p:sp>
        <p:nvSpPr>
          <p:cNvPr id="73" name="Arc 7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11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B0817C-A79D-443A-A708-A828405C4974}"/>
              </a:ext>
            </a:extLst>
          </p:cNvPr>
          <p:cNvSpPr>
            <a:spLocks noGrp="1"/>
          </p:cNvSpPr>
          <p:nvPr>
            <p:ph type="title"/>
          </p:nvPr>
        </p:nvSpPr>
        <p:spPr>
          <a:xfrm>
            <a:off x="838201" y="365125"/>
            <a:ext cx="5393360" cy="999651"/>
          </a:xfrm>
        </p:spPr>
        <p:txBody>
          <a:bodyPr>
            <a:normAutofit/>
          </a:bodyPr>
          <a:lstStyle/>
          <a:p>
            <a:r>
              <a:rPr lang="en-US" dirty="0"/>
              <a:t>Emma Eckstein Case Study</a:t>
            </a:r>
          </a:p>
        </p:txBody>
      </p:sp>
      <p:sp>
        <p:nvSpPr>
          <p:cNvPr id="11" name="Freeform: Shape 1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DAB8DC8-261C-4321-925F-FF3775BDECC4}"/>
              </a:ext>
            </a:extLst>
          </p:cNvPr>
          <p:cNvSpPr>
            <a:spLocks noGrp="1"/>
          </p:cNvSpPr>
          <p:nvPr>
            <p:ph idx="1"/>
          </p:nvPr>
        </p:nvSpPr>
        <p:spPr>
          <a:xfrm>
            <a:off x="705134" y="1592239"/>
            <a:ext cx="6009565" cy="4767618"/>
          </a:xfrm>
        </p:spPr>
        <p:txBody>
          <a:bodyPr>
            <a:normAutofit fontScale="92500" lnSpcReduction="10000"/>
          </a:bodyPr>
          <a:lstStyle/>
          <a:p>
            <a:r>
              <a:rPr lang="en-US" sz="2000" dirty="0"/>
              <a:t>In November of 1894, Freud conducted a case study on a young woman named Emma Eckstein</a:t>
            </a:r>
          </a:p>
          <a:p>
            <a:endParaRPr lang="en-US" sz="2000" dirty="0"/>
          </a:p>
          <a:p>
            <a:r>
              <a:rPr lang="en-US" sz="2000" dirty="0"/>
              <a:t>Emily was suffering from chronic gastro-intestinal pain and pain during her menstrual cycles.</a:t>
            </a:r>
          </a:p>
          <a:p>
            <a:endParaRPr lang="en-US" sz="2000" dirty="0"/>
          </a:p>
          <a:p>
            <a:r>
              <a:rPr lang="en-US" sz="2000" dirty="0"/>
              <a:t>A physician and close friend of Freud’s, Wilhelm Fleiss could not find an adequate cause for Eckstein’s issues.</a:t>
            </a:r>
          </a:p>
          <a:p>
            <a:endParaRPr lang="en-US" sz="2000" dirty="0"/>
          </a:p>
          <a:p>
            <a:r>
              <a:rPr lang="en-US" sz="2000" dirty="0"/>
              <a:t>However, after a long case study, Freud claimed that Eckstein’s problems were a direct relation to her past child-hood trauma of sexual abuse, which Freud called “the affect of fright”. </a:t>
            </a:r>
          </a:p>
          <a:p>
            <a:endParaRPr lang="en-US" sz="2000" dirty="0"/>
          </a:p>
        </p:txBody>
      </p:sp>
      <p:sp>
        <p:nvSpPr>
          <p:cNvPr id="13" name="Oval 1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FBF23A8-9EB6-4AD1-A1A7-B137CC2DBA9F}"/>
              </a:ext>
            </a:extLst>
          </p:cNvPr>
          <p:cNvPicPr>
            <a:picLocks noChangeAspect="1"/>
          </p:cNvPicPr>
          <p:nvPr/>
        </p:nvPicPr>
        <p:blipFill rotWithShape="1">
          <a:blip r:embed="rId2"/>
          <a:srcRect t="4869" r="-2" b="24343"/>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7" name="Freeform: Shape 1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4254"/>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23449"/>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1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50FF03-074F-4E9C-8167-C8FCE78F4598}"/>
              </a:ext>
            </a:extLst>
          </p:cNvPr>
          <p:cNvSpPr>
            <a:spLocks noGrp="1"/>
          </p:cNvSpPr>
          <p:nvPr>
            <p:ph type="title"/>
          </p:nvPr>
        </p:nvSpPr>
        <p:spPr>
          <a:xfrm>
            <a:off x="838200" y="459863"/>
            <a:ext cx="10515600" cy="1004594"/>
          </a:xfrm>
        </p:spPr>
        <p:txBody>
          <a:bodyPr>
            <a:normAutofit/>
          </a:bodyPr>
          <a:lstStyle/>
          <a:p>
            <a:pPr algn="ctr"/>
            <a:r>
              <a:rPr lang="en-US" dirty="0">
                <a:solidFill>
                  <a:srgbClr val="FFFFFF"/>
                </a:solidFill>
              </a:rPr>
              <a:t>Psychodynamic Theory Conclusion</a:t>
            </a:r>
          </a:p>
        </p:txBody>
      </p:sp>
      <p:sp>
        <p:nvSpPr>
          <p:cNvPr id="12"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0907FE5-7555-4B80-A0F1-28A94CA3EEB9}"/>
              </a:ext>
            </a:extLst>
          </p:cNvPr>
          <p:cNvGraphicFramePr>
            <a:graphicFrameLocks noGrp="1"/>
          </p:cNvGraphicFramePr>
          <p:nvPr>
            <p:ph idx="1"/>
            <p:extLst>
              <p:ext uri="{D42A27DB-BD31-4B8C-83A1-F6EECF244321}">
                <p14:modId xmlns:p14="http://schemas.microsoft.com/office/powerpoint/2010/main" val="225955581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082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CEB0-D4EC-462C-8ACA-7F4E26BF7988}"/>
              </a:ext>
            </a:extLst>
          </p:cNvPr>
          <p:cNvSpPr>
            <a:spLocks noGrp="1"/>
          </p:cNvSpPr>
          <p:nvPr>
            <p:ph type="title"/>
          </p:nvPr>
        </p:nvSpPr>
        <p:spPr/>
        <p:txBody>
          <a:bodyPr/>
          <a:lstStyle/>
          <a:p>
            <a:r>
              <a:rPr lang="en-US" dirty="0"/>
              <a:t>Three Major Psychological Theories</a:t>
            </a:r>
          </a:p>
        </p:txBody>
      </p:sp>
      <p:graphicFrame>
        <p:nvGraphicFramePr>
          <p:cNvPr id="5" name="Content Placeholder 2">
            <a:extLst>
              <a:ext uri="{FF2B5EF4-FFF2-40B4-BE49-F238E27FC236}">
                <a16:creationId xmlns:a16="http://schemas.microsoft.com/office/drawing/2014/main" id="{09AC27D2-3CB5-49DD-9C83-4A7920922A0E}"/>
              </a:ext>
            </a:extLst>
          </p:cNvPr>
          <p:cNvGraphicFramePr>
            <a:graphicFrameLocks noGrp="1"/>
          </p:cNvGraphicFramePr>
          <p:nvPr>
            <p:ph idx="1"/>
            <p:extLst>
              <p:ext uri="{D42A27DB-BD31-4B8C-83A1-F6EECF244321}">
                <p14:modId xmlns:p14="http://schemas.microsoft.com/office/powerpoint/2010/main" val="1726295752"/>
              </p:ext>
            </p:extLst>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49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A389C4-CFBD-4AA3-82D2-AB7D26351403}"/>
              </a:ext>
            </a:extLst>
          </p:cNvPr>
          <p:cNvSpPr>
            <a:spLocks noGrp="1"/>
          </p:cNvSpPr>
          <p:nvPr>
            <p:ph type="title"/>
          </p:nvPr>
        </p:nvSpPr>
        <p:spPr>
          <a:xfrm>
            <a:off x="838200" y="643467"/>
            <a:ext cx="2951205" cy="5571066"/>
          </a:xfrm>
        </p:spPr>
        <p:txBody>
          <a:bodyPr>
            <a:normAutofit/>
          </a:bodyPr>
          <a:lstStyle/>
          <a:p>
            <a:r>
              <a:rPr lang="en-US" sz="3600" b="1" dirty="0">
                <a:solidFill>
                  <a:srgbClr val="FFFFFF"/>
                </a:solidFill>
              </a:rPr>
              <a:t>Behavioral Theory</a:t>
            </a: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38EA149-5EC4-4713-A4B5-B4DA8210E5E5}"/>
              </a:ext>
            </a:extLst>
          </p:cNvPr>
          <p:cNvGraphicFramePr>
            <a:graphicFrameLocks noGrp="1"/>
          </p:cNvGraphicFramePr>
          <p:nvPr>
            <p:ph idx="1"/>
            <p:extLst>
              <p:ext uri="{D42A27DB-BD31-4B8C-83A1-F6EECF244321}">
                <p14:modId xmlns:p14="http://schemas.microsoft.com/office/powerpoint/2010/main" val="2635265778"/>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046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rain">
            <a:extLst>
              <a:ext uri="{FF2B5EF4-FFF2-40B4-BE49-F238E27FC236}">
                <a16:creationId xmlns:a16="http://schemas.microsoft.com/office/drawing/2014/main" id="{FB307657-4E33-4AE6-AB19-0B89FAB27C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423A0E-4F79-464F-9A08-C103F8A2EF58}"/>
              </a:ext>
            </a:extLst>
          </p:cNvPr>
          <p:cNvSpPr>
            <a:spLocks noGrp="1"/>
          </p:cNvSpPr>
          <p:nvPr>
            <p:ph type="title"/>
          </p:nvPr>
        </p:nvSpPr>
        <p:spPr>
          <a:xfrm>
            <a:off x="873565" y="28415"/>
            <a:ext cx="5257800" cy="1325563"/>
          </a:xfrm>
        </p:spPr>
        <p:txBody>
          <a:bodyPr>
            <a:normAutofit/>
          </a:bodyPr>
          <a:lstStyle/>
          <a:p>
            <a:r>
              <a:rPr lang="en-US" dirty="0"/>
              <a:t>Laws of Imitation</a:t>
            </a:r>
          </a:p>
        </p:txBody>
      </p:sp>
      <p:sp>
        <p:nvSpPr>
          <p:cNvPr id="3" name="Content Placeholder 2">
            <a:extLst>
              <a:ext uri="{FF2B5EF4-FFF2-40B4-BE49-F238E27FC236}">
                <a16:creationId xmlns:a16="http://schemas.microsoft.com/office/drawing/2014/main" id="{0CAE497E-74AC-42E6-BAC8-02286520576D}"/>
              </a:ext>
            </a:extLst>
          </p:cNvPr>
          <p:cNvSpPr>
            <a:spLocks noGrp="1"/>
          </p:cNvSpPr>
          <p:nvPr>
            <p:ph idx="1"/>
          </p:nvPr>
        </p:nvSpPr>
        <p:spPr>
          <a:xfrm>
            <a:off x="236764" y="1353978"/>
            <a:ext cx="6874329" cy="5331313"/>
          </a:xfrm>
        </p:spPr>
        <p:txBody>
          <a:bodyPr>
            <a:normAutofit fontScale="92500" lnSpcReduction="10000"/>
          </a:bodyPr>
          <a:lstStyle/>
          <a:p>
            <a:pPr>
              <a:lnSpc>
                <a:spcPct val="100000"/>
              </a:lnSpc>
            </a:pPr>
            <a:r>
              <a:rPr lang="en-US" sz="2800" dirty="0"/>
              <a:t>Tarde believed that as the brain began to develop and as the ego began to expand, developing individuals would begin to imitate those around them.</a:t>
            </a:r>
          </a:p>
          <a:p>
            <a:pPr lvl="1">
              <a:lnSpc>
                <a:spcPct val="100000"/>
              </a:lnSpc>
            </a:pPr>
            <a:r>
              <a:rPr lang="en-US" sz="2800" dirty="0"/>
              <a:t>Most of the time those who were imitated were family members, and close friends.</a:t>
            </a:r>
          </a:p>
          <a:p>
            <a:pPr>
              <a:lnSpc>
                <a:spcPct val="100000"/>
              </a:lnSpc>
            </a:pPr>
            <a:r>
              <a:rPr lang="en-US" sz="2800" dirty="0"/>
              <a:t>Tarde saw this mostly in children imitating the actions of their parents.</a:t>
            </a:r>
          </a:p>
          <a:p>
            <a:pPr lvl="1">
              <a:lnSpc>
                <a:spcPct val="100000"/>
              </a:lnSpc>
            </a:pPr>
            <a:r>
              <a:rPr lang="en-US" sz="2800" dirty="0"/>
              <a:t>Therefore, a common side effect for children within a toxic family environment would be mental disorders.</a:t>
            </a:r>
          </a:p>
          <a:p>
            <a:pPr>
              <a:lnSpc>
                <a:spcPct val="100000"/>
              </a:lnSpc>
            </a:pPr>
            <a:endParaRPr lang="en-US" sz="2800" dirty="0"/>
          </a:p>
        </p:txBody>
      </p:sp>
    </p:spTree>
    <p:extLst>
      <p:ext uri="{BB962C8B-B14F-4D97-AF65-F5344CB8AC3E}">
        <p14:creationId xmlns:p14="http://schemas.microsoft.com/office/powerpoint/2010/main" val="60812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3D93-F54B-43E4-8C21-A24580020793}"/>
              </a:ext>
            </a:extLst>
          </p:cNvPr>
          <p:cNvSpPr>
            <a:spLocks noGrp="1"/>
          </p:cNvSpPr>
          <p:nvPr>
            <p:ph type="title"/>
          </p:nvPr>
        </p:nvSpPr>
        <p:spPr>
          <a:xfrm>
            <a:off x="838200" y="138793"/>
            <a:ext cx="10515600" cy="1325563"/>
          </a:xfrm>
        </p:spPr>
        <p:txBody>
          <a:bodyPr>
            <a:normAutofit/>
          </a:bodyPr>
          <a:lstStyle/>
          <a:p>
            <a:r>
              <a:rPr lang="en-US" sz="3600" dirty="0"/>
              <a:t> Moral Responsibility</a:t>
            </a:r>
          </a:p>
        </p:txBody>
      </p:sp>
      <p:graphicFrame>
        <p:nvGraphicFramePr>
          <p:cNvPr id="5" name="Content Placeholder 2">
            <a:extLst>
              <a:ext uri="{FF2B5EF4-FFF2-40B4-BE49-F238E27FC236}">
                <a16:creationId xmlns:a16="http://schemas.microsoft.com/office/drawing/2014/main" id="{280097A2-E03E-4C8C-9F85-35590100F263}"/>
              </a:ext>
            </a:extLst>
          </p:cNvPr>
          <p:cNvGraphicFramePr>
            <a:graphicFrameLocks noGrp="1"/>
          </p:cNvGraphicFramePr>
          <p:nvPr>
            <p:ph idx="1"/>
            <p:extLst>
              <p:ext uri="{D42A27DB-BD31-4B8C-83A1-F6EECF244321}">
                <p14:modId xmlns:p14="http://schemas.microsoft.com/office/powerpoint/2010/main" val="3619153212"/>
              </p:ext>
            </p:extLst>
          </p:nvPr>
        </p:nvGraphicFramePr>
        <p:xfrm>
          <a:off x="1017814" y="1379765"/>
          <a:ext cx="10515600" cy="5339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981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C1F84C-FDA8-4D27-B125-DF469AB9985C}"/>
              </a:ext>
            </a:extLst>
          </p:cNvPr>
          <p:cNvSpPr>
            <a:spLocks noGrp="1"/>
          </p:cNvSpPr>
          <p:nvPr>
            <p:ph type="title"/>
          </p:nvPr>
        </p:nvSpPr>
        <p:spPr>
          <a:xfrm>
            <a:off x="4697844" y="506530"/>
            <a:ext cx="5458838" cy="1325563"/>
          </a:xfrm>
        </p:spPr>
        <p:txBody>
          <a:bodyPr>
            <a:normAutofit/>
          </a:bodyPr>
          <a:lstStyle/>
          <a:p>
            <a:r>
              <a:rPr lang="en-US" b="1" dirty="0"/>
              <a:t>Tarde’s Effect on the Court and Prison System</a:t>
            </a:r>
          </a:p>
        </p:txBody>
      </p:sp>
      <p:sp>
        <p:nvSpPr>
          <p:cNvPr id="75" name="Freeform: Shape 7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Gabriel Tarde, French sociologist - Stock Image - C038/4708 - Science Photo  Library">
            <a:extLst>
              <a:ext uri="{FF2B5EF4-FFF2-40B4-BE49-F238E27FC236}">
                <a16:creationId xmlns:a16="http://schemas.microsoft.com/office/drawing/2014/main" id="{ED86DAE8-0E88-454F-B1F7-AAC6CAF13A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1763" y="506530"/>
            <a:ext cx="3874318"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90908AF-A4D5-4C0D-A3A0-12049DDD8CB6}"/>
              </a:ext>
            </a:extLst>
          </p:cNvPr>
          <p:cNvSpPr>
            <a:spLocks noGrp="1"/>
          </p:cNvSpPr>
          <p:nvPr>
            <p:ph idx="1"/>
          </p:nvPr>
        </p:nvSpPr>
        <p:spPr>
          <a:xfrm>
            <a:off x="4490357" y="1934936"/>
            <a:ext cx="7462157" cy="4816928"/>
          </a:xfrm>
        </p:spPr>
        <p:txBody>
          <a:bodyPr>
            <a:normAutofit fontScale="92500" lnSpcReduction="20000"/>
          </a:bodyPr>
          <a:lstStyle/>
          <a:p>
            <a:pPr>
              <a:lnSpc>
                <a:spcPct val="120000"/>
              </a:lnSpc>
            </a:pPr>
            <a:r>
              <a:rPr lang="en-US" sz="2000" dirty="0"/>
              <a:t>Tarde realized a lack of education and awareness towards defendants suffering from psychological issues in the court rooms.</a:t>
            </a:r>
          </a:p>
          <a:p>
            <a:pPr>
              <a:lnSpc>
                <a:spcPct val="120000"/>
              </a:lnSpc>
            </a:pPr>
            <a:endParaRPr lang="en-US" sz="2000" dirty="0"/>
          </a:p>
          <a:p>
            <a:pPr>
              <a:lnSpc>
                <a:spcPct val="120000"/>
              </a:lnSpc>
            </a:pPr>
            <a:r>
              <a:rPr lang="en-US" sz="2000" dirty="0"/>
              <a:t>He proposed that a committee of psychologists and doctors be present during the times of the trial that would help resolve the issues via a psychological basis. </a:t>
            </a:r>
          </a:p>
          <a:p>
            <a:pPr>
              <a:lnSpc>
                <a:spcPct val="120000"/>
              </a:lnSpc>
            </a:pPr>
            <a:endParaRPr lang="en-US" sz="2000" dirty="0"/>
          </a:p>
          <a:p>
            <a:pPr>
              <a:lnSpc>
                <a:spcPct val="120000"/>
              </a:lnSpc>
            </a:pPr>
            <a:r>
              <a:rPr lang="en-US" sz="2000" dirty="0"/>
              <a:t>Tarde also argued for “conditional liberty” programs for prisoners in order to foster good behavior from them</a:t>
            </a:r>
          </a:p>
          <a:p>
            <a:pPr lvl="1">
              <a:lnSpc>
                <a:spcPct val="120000"/>
              </a:lnSpc>
            </a:pPr>
            <a:r>
              <a:rPr lang="en-US" dirty="0"/>
              <a:t>They would be rewarded for good behavior.</a:t>
            </a:r>
          </a:p>
          <a:p>
            <a:pPr lvl="1">
              <a:lnSpc>
                <a:spcPct val="120000"/>
              </a:lnSpc>
            </a:pPr>
            <a:r>
              <a:rPr lang="en-US" dirty="0"/>
              <a:t>Rewards would include more free time, more frequent visitors, and sometimes decrease in sentences. </a:t>
            </a:r>
          </a:p>
        </p:txBody>
      </p:sp>
    </p:spTree>
    <p:extLst>
      <p:ext uri="{BB962C8B-B14F-4D97-AF65-F5344CB8AC3E}">
        <p14:creationId xmlns:p14="http://schemas.microsoft.com/office/powerpoint/2010/main" val="419367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302B-EC25-45B8-83CB-6821358BE0E3}"/>
              </a:ext>
            </a:extLst>
          </p:cNvPr>
          <p:cNvSpPr>
            <a:spLocks noGrp="1"/>
          </p:cNvSpPr>
          <p:nvPr>
            <p:ph type="title"/>
          </p:nvPr>
        </p:nvSpPr>
        <p:spPr/>
        <p:txBody>
          <a:bodyPr/>
          <a:lstStyle/>
          <a:p>
            <a:r>
              <a:rPr lang="en-US" dirty="0"/>
              <a:t>Main Idea</a:t>
            </a:r>
          </a:p>
        </p:txBody>
      </p:sp>
      <p:sp>
        <p:nvSpPr>
          <p:cNvPr id="3" name="Content Placeholder 2">
            <a:extLst>
              <a:ext uri="{FF2B5EF4-FFF2-40B4-BE49-F238E27FC236}">
                <a16:creationId xmlns:a16="http://schemas.microsoft.com/office/drawing/2014/main" id="{81A8C2C2-CEBC-4227-B63F-7C0EF989DCE6}"/>
              </a:ext>
            </a:extLst>
          </p:cNvPr>
          <p:cNvSpPr>
            <a:spLocks noGrp="1"/>
          </p:cNvSpPr>
          <p:nvPr>
            <p:ph idx="1"/>
          </p:nvPr>
        </p:nvSpPr>
        <p:spPr/>
        <p:txBody>
          <a:bodyPr/>
          <a:lstStyle/>
          <a:p>
            <a:r>
              <a:rPr lang="en-US" dirty="0"/>
              <a:t>Criminal and deviant behavior is a direct result of a missing link between the normal development of the brain and the processes by which we learn new things.</a:t>
            </a:r>
          </a:p>
          <a:p>
            <a:endParaRPr lang="en-US" dirty="0"/>
          </a:p>
          <a:p>
            <a:r>
              <a:rPr lang="en-US" dirty="0"/>
              <a:t>This missing link can cause a multitude of unwarranted responses from individuals suffering from this issue. </a:t>
            </a:r>
          </a:p>
          <a:p>
            <a:endParaRPr lang="en-US" dirty="0"/>
          </a:p>
          <a:p>
            <a:r>
              <a:rPr lang="en-US" dirty="0"/>
              <a:t>Since this issue is so difficult to pinpoint, this can make diagnoses and remediations a hard task to accomplish.</a:t>
            </a:r>
          </a:p>
        </p:txBody>
      </p:sp>
    </p:spTree>
    <p:extLst>
      <p:ext uri="{BB962C8B-B14F-4D97-AF65-F5344CB8AC3E}">
        <p14:creationId xmlns:p14="http://schemas.microsoft.com/office/powerpoint/2010/main" val="2929649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Albert Bandura">
            <a:extLst>
              <a:ext uri="{FF2B5EF4-FFF2-40B4-BE49-F238E27FC236}">
                <a16:creationId xmlns:a16="http://schemas.microsoft.com/office/drawing/2014/main" id="{038F3B7C-0102-47AB-8685-24C5A168D9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0" r="6643" b="1"/>
          <a:stretch/>
        </p:blipFill>
        <p:spPr bwMode="auto">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2B94D9-D5FE-48FB-A69F-9BA00B1BEF86}"/>
              </a:ext>
            </a:extLst>
          </p:cNvPr>
          <p:cNvSpPr>
            <a:spLocks noGrp="1"/>
          </p:cNvSpPr>
          <p:nvPr>
            <p:ph type="title"/>
          </p:nvPr>
        </p:nvSpPr>
        <p:spPr>
          <a:xfrm>
            <a:off x="5257800" y="407987"/>
            <a:ext cx="6290732" cy="1325563"/>
          </a:xfrm>
        </p:spPr>
        <p:txBody>
          <a:bodyPr>
            <a:normAutofit/>
          </a:bodyPr>
          <a:lstStyle/>
          <a:p>
            <a:r>
              <a:rPr lang="en-US" dirty="0"/>
              <a:t>Albert Bandura</a:t>
            </a:r>
          </a:p>
        </p:txBody>
      </p:sp>
      <p:sp>
        <p:nvSpPr>
          <p:cNvPr id="3" name="Content Placeholder 2">
            <a:extLst>
              <a:ext uri="{FF2B5EF4-FFF2-40B4-BE49-F238E27FC236}">
                <a16:creationId xmlns:a16="http://schemas.microsoft.com/office/drawing/2014/main" id="{C93C123C-7128-4892-BA87-22D1BCCC28A9}"/>
              </a:ext>
            </a:extLst>
          </p:cNvPr>
          <p:cNvSpPr>
            <a:spLocks noGrp="1"/>
          </p:cNvSpPr>
          <p:nvPr>
            <p:ph idx="1"/>
          </p:nvPr>
        </p:nvSpPr>
        <p:spPr>
          <a:xfrm>
            <a:off x="5257800" y="1868487"/>
            <a:ext cx="6290732" cy="4351338"/>
          </a:xfrm>
        </p:spPr>
        <p:txBody>
          <a:bodyPr>
            <a:normAutofit/>
          </a:bodyPr>
          <a:lstStyle/>
          <a:p>
            <a:r>
              <a:rPr lang="en-US" dirty="0"/>
              <a:t>Believed that individuals were not born with the innate desire to commit crime.</a:t>
            </a:r>
          </a:p>
          <a:p>
            <a:endParaRPr lang="en-US" dirty="0"/>
          </a:p>
          <a:p>
            <a:r>
              <a:rPr lang="en-US" dirty="0"/>
              <a:t>Believed that people who live in more crime-ridden areas are more prone to mimic the environment around them.</a:t>
            </a:r>
          </a:p>
          <a:p>
            <a:endParaRPr lang="en-US" dirty="0"/>
          </a:p>
          <a:p>
            <a:r>
              <a:rPr lang="en-US" dirty="0"/>
              <a:t>Because of this, these individuals do not link with Tarde’s moral responsibility concept.</a:t>
            </a:r>
          </a:p>
        </p:txBody>
      </p:sp>
    </p:spTree>
    <p:extLst>
      <p:ext uri="{BB962C8B-B14F-4D97-AF65-F5344CB8AC3E}">
        <p14:creationId xmlns:p14="http://schemas.microsoft.com/office/powerpoint/2010/main" val="287510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96B5EF-D99C-44F9-9B6B-18CDB0673D86}"/>
              </a:ext>
            </a:extLst>
          </p:cNvPr>
          <p:cNvSpPr>
            <a:spLocks noGrp="1"/>
          </p:cNvSpPr>
          <p:nvPr>
            <p:ph type="title"/>
          </p:nvPr>
        </p:nvSpPr>
        <p:spPr>
          <a:xfrm>
            <a:off x="838200" y="365125"/>
            <a:ext cx="5393361" cy="1325563"/>
          </a:xfrm>
        </p:spPr>
        <p:txBody>
          <a:bodyPr>
            <a:normAutofit/>
          </a:bodyPr>
          <a:lstStyle/>
          <a:p>
            <a:r>
              <a:rPr lang="en-US" dirty="0"/>
              <a:t>Bandura’s Focus on the Media</a:t>
            </a:r>
          </a:p>
        </p:txBody>
      </p:sp>
      <p:pic>
        <p:nvPicPr>
          <p:cNvPr id="3074" name="Picture 2" descr="Opinion: Media literacy is essential education - The Fulcrum">
            <a:extLst>
              <a:ext uri="{FF2B5EF4-FFF2-40B4-BE49-F238E27FC236}">
                <a16:creationId xmlns:a16="http://schemas.microsoft.com/office/drawing/2014/main" id="{17EAE04A-701D-4FCF-B10E-2FD9E6E8C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94" r="23120"/>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75"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3076" name="Content Placeholder 2">
            <a:extLst>
              <a:ext uri="{FF2B5EF4-FFF2-40B4-BE49-F238E27FC236}">
                <a16:creationId xmlns:a16="http://schemas.microsoft.com/office/drawing/2014/main" id="{39B9D0D7-F592-4A54-A906-E280D975ACB6}"/>
              </a:ext>
            </a:extLst>
          </p:cNvPr>
          <p:cNvGraphicFramePr>
            <a:graphicFrameLocks noGrp="1"/>
          </p:cNvGraphicFramePr>
          <p:nvPr>
            <p:ph idx="1"/>
            <p:extLst>
              <p:ext uri="{D42A27DB-BD31-4B8C-83A1-F6EECF244321}">
                <p14:modId xmlns:p14="http://schemas.microsoft.com/office/powerpoint/2010/main" val="1948309139"/>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503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50627F-D079-427C-B14E-9F0C596E184B}"/>
              </a:ext>
            </a:extLst>
          </p:cNvPr>
          <p:cNvSpPr>
            <a:spLocks noGrp="1"/>
          </p:cNvSpPr>
          <p:nvPr>
            <p:ph type="title"/>
          </p:nvPr>
        </p:nvSpPr>
        <p:spPr>
          <a:xfrm>
            <a:off x="677471" y="296316"/>
            <a:ext cx="5393361" cy="1325563"/>
          </a:xfrm>
        </p:spPr>
        <p:txBody>
          <a:bodyPr>
            <a:normAutofit/>
          </a:bodyPr>
          <a:lstStyle/>
          <a:p>
            <a:r>
              <a:rPr lang="en-US" dirty="0"/>
              <a:t>Desensitization </a:t>
            </a:r>
          </a:p>
        </p:txBody>
      </p:sp>
      <p:sp>
        <p:nvSpPr>
          <p:cNvPr id="73" name="Freeform: Shape 7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42F9D1A-8167-4C98-9BB1-969546AC0727}"/>
              </a:ext>
            </a:extLst>
          </p:cNvPr>
          <p:cNvSpPr>
            <a:spLocks noGrp="1"/>
          </p:cNvSpPr>
          <p:nvPr>
            <p:ph idx="1"/>
          </p:nvPr>
        </p:nvSpPr>
        <p:spPr>
          <a:xfrm>
            <a:off x="632051" y="1621880"/>
            <a:ext cx="5637955" cy="4662344"/>
          </a:xfrm>
        </p:spPr>
        <p:txBody>
          <a:bodyPr>
            <a:normAutofit fontScale="92500" lnSpcReduction="10000"/>
          </a:bodyPr>
          <a:lstStyle/>
          <a:p>
            <a:r>
              <a:rPr lang="en-US" dirty="0"/>
              <a:t>Behavioral Theory claims that desensitization can cause people to lose their sense of morality.</a:t>
            </a:r>
          </a:p>
          <a:p>
            <a:endParaRPr lang="en-US" dirty="0"/>
          </a:p>
          <a:p>
            <a:r>
              <a:rPr lang="en-US" dirty="0"/>
              <a:t>Not only this, but desensitization can lead to abnormal reactions from someone with a mental disorder, when they are faced with an overwhelming amount of stimuli. </a:t>
            </a:r>
          </a:p>
          <a:p>
            <a:endParaRPr lang="en-US" dirty="0"/>
          </a:p>
          <a:p>
            <a:r>
              <a:rPr lang="en-US" dirty="0"/>
              <a:t>Claims that desensitization is caused by an increase in negative influences in a person’s environment, often times from the media.</a:t>
            </a:r>
          </a:p>
        </p:txBody>
      </p:sp>
      <p:sp>
        <p:nvSpPr>
          <p:cNvPr id="75" name="Oval 7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AI's Potential to Diagnose and Treat Mental Illness">
            <a:extLst>
              <a:ext uri="{FF2B5EF4-FFF2-40B4-BE49-F238E27FC236}">
                <a16:creationId xmlns:a16="http://schemas.microsoft.com/office/drawing/2014/main" id="{35995DEC-D85C-4EDC-AFC3-258F8F7C70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7184" y="2048317"/>
            <a:ext cx="3781051" cy="211738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77" name="Freeform: Shape 7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9" name="Straight Connector 7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689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CEB0-D4EC-462C-8ACA-7F4E26BF7988}"/>
              </a:ext>
            </a:extLst>
          </p:cNvPr>
          <p:cNvSpPr>
            <a:spLocks noGrp="1"/>
          </p:cNvSpPr>
          <p:nvPr>
            <p:ph type="title"/>
          </p:nvPr>
        </p:nvSpPr>
        <p:spPr/>
        <p:txBody>
          <a:bodyPr/>
          <a:lstStyle/>
          <a:p>
            <a:r>
              <a:rPr lang="en-US" dirty="0"/>
              <a:t>Three Major Psychological Theories</a:t>
            </a:r>
          </a:p>
        </p:txBody>
      </p:sp>
      <p:graphicFrame>
        <p:nvGraphicFramePr>
          <p:cNvPr id="5" name="Content Placeholder 2">
            <a:extLst>
              <a:ext uri="{FF2B5EF4-FFF2-40B4-BE49-F238E27FC236}">
                <a16:creationId xmlns:a16="http://schemas.microsoft.com/office/drawing/2014/main" id="{09AC27D2-3CB5-49DD-9C83-4A7920922A0E}"/>
              </a:ext>
            </a:extLst>
          </p:cNvPr>
          <p:cNvGraphicFramePr>
            <a:graphicFrameLocks noGrp="1"/>
          </p:cNvGraphicFramePr>
          <p:nvPr>
            <p:ph idx="1"/>
            <p:extLst>
              <p:ext uri="{D42A27DB-BD31-4B8C-83A1-F6EECF244321}">
                <p14:modId xmlns:p14="http://schemas.microsoft.com/office/powerpoint/2010/main" val="4116375221"/>
              </p:ext>
            </p:extLst>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2739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2983">
            <a:off x="1556059" y="13179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A389C4-CFBD-4AA3-82D2-AB7D26351403}"/>
              </a:ext>
            </a:extLst>
          </p:cNvPr>
          <p:cNvSpPr>
            <a:spLocks noGrp="1"/>
          </p:cNvSpPr>
          <p:nvPr>
            <p:ph type="title"/>
          </p:nvPr>
        </p:nvSpPr>
        <p:spPr>
          <a:xfrm>
            <a:off x="838200" y="643467"/>
            <a:ext cx="2951205" cy="5571066"/>
          </a:xfrm>
        </p:spPr>
        <p:txBody>
          <a:bodyPr>
            <a:normAutofit/>
          </a:bodyPr>
          <a:lstStyle/>
          <a:p>
            <a:r>
              <a:rPr lang="en-US" sz="3600" b="1" dirty="0">
                <a:solidFill>
                  <a:srgbClr val="FFFFFF"/>
                </a:solidFill>
              </a:rPr>
              <a:t>Cognitive Theory</a:t>
            </a:r>
          </a:p>
        </p:txBody>
      </p:sp>
      <p:graphicFrame>
        <p:nvGraphicFramePr>
          <p:cNvPr id="5" name="Content Placeholder 2">
            <a:extLst>
              <a:ext uri="{FF2B5EF4-FFF2-40B4-BE49-F238E27FC236}">
                <a16:creationId xmlns:a16="http://schemas.microsoft.com/office/drawing/2014/main" id="{638EA149-5EC4-4713-A4B5-B4DA8210E5E5}"/>
              </a:ext>
            </a:extLst>
          </p:cNvPr>
          <p:cNvGraphicFramePr>
            <a:graphicFrameLocks noGrp="1"/>
          </p:cNvGraphicFramePr>
          <p:nvPr>
            <p:ph idx="1"/>
            <p:extLst>
              <p:ext uri="{D42A27DB-BD31-4B8C-83A1-F6EECF244321}">
                <p14:modId xmlns:p14="http://schemas.microsoft.com/office/powerpoint/2010/main" val="4081583115"/>
              </p:ext>
            </p:extLst>
          </p:nvPr>
        </p:nvGraphicFramePr>
        <p:xfrm>
          <a:off x="5410200" y="292260"/>
          <a:ext cx="6130548" cy="5979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0648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6" name="Rectangle 72">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193BD7-CC60-4A33-851C-B8D66C2510A4}"/>
              </a:ext>
            </a:extLst>
          </p:cNvPr>
          <p:cNvSpPr>
            <a:spLocks noGrp="1"/>
          </p:cNvSpPr>
          <p:nvPr>
            <p:ph type="title"/>
          </p:nvPr>
        </p:nvSpPr>
        <p:spPr>
          <a:xfrm>
            <a:off x="838200" y="365125"/>
            <a:ext cx="5387502" cy="1325563"/>
          </a:xfrm>
        </p:spPr>
        <p:txBody>
          <a:bodyPr>
            <a:normAutofit/>
          </a:bodyPr>
          <a:lstStyle/>
          <a:p>
            <a:r>
              <a:rPr lang="en-US" dirty="0"/>
              <a:t>Wundt’s Focus</a:t>
            </a:r>
          </a:p>
        </p:txBody>
      </p:sp>
      <p:graphicFrame>
        <p:nvGraphicFramePr>
          <p:cNvPr id="5130" name="Content Placeholder 2">
            <a:extLst>
              <a:ext uri="{FF2B5EF4-FFF2-40B4-BE49-F238E27FC236}">
                <a16:creationId xmlns:a16="http://schemas.microsoft.com/office/drawing/2014/main" id="{AA5BC5C8-861C-40CA-AA71-1C0BC4CF76A2}"/>
              </a:ext>
            </a:extLst>
          </p:cNvPr>
          <p:cNvGraphicFramePr>
            <a:graphicFrameLocks noGrp="1"/>
          </p:cNvGraphicFramePr>
          <p:nvPr>
            <p:ph idx="1"/>
            <p:extLst>
              <p:ext uri="{D42A27DB-BD31-4B8C-83A1-F6EECF244321}">
                <p14:modId xmlns:p14="http://schemas.microsoft.com/office/powerpoint/2010/main" val="293152516"/>
              </p:ext>
            </p:extLst>
          </p:nvPr>
        </p:nvGraphicFramePr>
        <p:xfrm>
          <a:off x="416378" y="1295416"/>
          <a:ext cx="6890657" cy="5197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4" name="Picture 4" descr="Profile of Wilhelm Wundt, the Father of Psychology">
            <a:extLst>
              <a:ext uri="{FF2B5EF4-FFF2-40B4-BE49-F238E27FC236}">
                <a16:creationId xmlns:a16="http://schemas.microsoft.com/office/drawing/2014/main" id="{A37CCA55-4FF5-4EB3-A88B-05664BDB406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2" b="147"/>
          <a:stretch/>
        </p:blipFill>
        <p:spPr bwMode="auto">
          <a:xfrm>
            <a:off x="7511142" y="2183968"/>
            <a:ext cx="4680857" cy="4674032"/>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extLst>
            <a:ext uri="{909E8E84-426E-40DD-AFC4-6F175D3DCCD1}">
              <a14:hiddenFill xmlns:a14="http://schemas.microsoft.com/office/drawing/2010/main">
                <a:solidFill>
                  <a:srgbClr val="FFFFFF"/>
                </a:solidFill>
              </a14:hiddenFill>
            </a:ext>
          </a:extLst>
        </p:spPr>
      </p:pic>
      <p:sp>
        <p:nvSpPr>
          <p:cNvPr id="5127"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28"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260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One in a crowd">
            <a:extLst>
              <a:ext uri="{FF2B5EF4-FFF2-40B4-BE49-F238E27FC236}">
                <a16:creationId xmlns:a16="http://schemas.microsoft.com/office/drawing/2014/main" id="{5AE9B66C-6B43-4939-BF53-0C8C332BADEC}"/>
              </a:ext>
            </a:extLst>
          </p:cNvPr>
          <p:cNvPicPr>
            <a:picLocks noChangeAspect="1"/>
          </p:cNvPicPr>
          <p:nvPr/>
        </p:nvPicPr>
        <p:blipFill rotWithShape="1">
          <a:blip r:embed="rId2"/>
          <a:srcRect l="27544" r="1935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5A7AF2-516B-4E28-922A-2FEB87906B3B}"/>
              </a:ext>
            </a:extLst>
          </p:cNvPr>
          <p:cNvSpPr>
            <a:spLocks noGrp="1"/>
          </p:cNvSpPr>
          <p:nvPr>
            <p:ph type="title"/>
          </p:nvPr>
        </p:nvSpPr>
        <p:spPr>
          <a:xfrm>
            <a:off x="5827048" y="407987"/>
            <a:ext cx="5721484" cy="1325563"/>
          </a:xfrm>
        </p:spPr>
        <p:txBody>
          <a:bodyPr>
            <a:normAutofit/>
          </a:bodyPr>
          <a:lstStyle/>
          <a:p>
            <a:r>
              <a:rPr lang="en-US" dirty="0"/>
              <a:t>Moral Development Branch</a:t>
            </a:r>
          </a:p>
        </p:txBody>
      </p:sp>
      <p:sp>
        <p:nvSpPr>
          <p:cNvPr id="3" name="Content Placeholder 2">
            <a:extLst>
              <a:ext uri="{FF2B5EF4-FFF2-40B4-BE49-F238E27FC236}">
                <a16:creationId xmlns:a16="http://schemas.microsoft.com/office/drawing/2014/main" id="{8F5E3425-8062-4773-B19C-EE8F8F0CF135}"/>
              </a:ext>
            </a:extLst>
          </p:cNvPr>
          <p:cNvSpPr>
            <a:spLocks noGrp="1"/>
          </p:cNvSpPr>
          <p:nvPr>
            <p:ph idx="1"/>
          </p:nvPr>
        </p:nvSpPr>
        <p:spPr>
          <a:xfrm>
            <a:off x="5827048" y="1868487"/>
            <a:ext cx="5721484" cy="4351338"/>
          </a:xfrm>
        </p:spPr>
        <p:txBody>
          <a:bodyPr>
            <a:normAutofit/>
          </a:bodyPr>
          <a:lstStyle/>
          <a:p>
            <a:r>
              <a:rPr lang="en-US" sz="2200" dirty="0"/>
              <a:t>Goes hand and hand with Freud’s ego concept.</a:t>
            </a:r>
          </a:p>
          <a:p>
            <a:endParaRPr lang="en-US" sz="2200" dirty="0"/>
          </a:p>
          <a:p>
            <a:r>
              <a:rPr lang="en-US" sz="2200" dirty="0"/>
              <a:t>States that as individuals begin to grow, they start to learn right from wrong, some quicker than others, and some not at all.</a:t>
            </a:r>
          </a:p>
          <a:p>
            <a:endParaRPr lang="en-US" sz="2200" dirty="0"/>
          </a:p>
          <a:p>
            <a:r>
              <a:rPr lang="en-US" sz="2200" dirty="0"/>
              <a:t>The problem occurs when individuals do not continue through the cycle causing a hindrance in mental and moral development.</a:t>
            </a:r>
          </a:p>
        </p:txBody>
      </p:sp>
    </p:spTree>
    <p:extLst>
      <p:ext uri="{BB962C8B-B14F-4D97-AF65-F5344CB8AC3E}">
        <p14:creationId xmlns:p14="http://schemas.microsoft.com/office/powerpoint/2010/main" val="1408539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White bulbs with a yellow one standing out">
            <a:extLst>
              <a:ext uri="{FF2B5EF4-FFF2-40B4-BE49-F238E27FC236}">
                <a16:creationId xmlns:a16="http://schemas.microsoft.com/office/drawing/2014/main" id="{C03A930A-A28A-4280-8226-EE2B072B1314}"/>
              </a:ext>
            </a:extLst>
          </p:cNvPr>
          <p:cNvPicPr>
            <a:picLocks noChangeAspect="1"/>
          </p:cNvPicPr>
          <p:nvPr/>
        </p:nvPicPr>
        <p:blipFill rotWithShape="1">
          <a:blip r:embed="rId2">
            <a:alphaModFix amt="35000"/>
          </a:blip>
          <a:srcRect b="15626"/>
          <a:stretch/>
        </p:blipFill>
        <p:spPr>
          <a:xfrm>
            <a:off x="20" y="-8467"/>
            <a:ext cx="12191980" cy="6866467"/>
          </a:xfrm>
          <a:prstGeom prst="rect">
            <a:avLst/>
          </a:prstGeom>
        </p:spPr>
      </p:pic>
      <p:sp>
        <p:nvSpPr>
          <p:cNvPr id="2" name="Title 1">
            <a:extLst>
              <a:ext uri="{FF2B5EF4-FFF2-40B4-BE49-F238E27FC236}">
                <a16:creationId xmlns:a16="http://schemas.microsoft.com/office/drawing/2014/main" id="{0552A54C-A693-4D6A-84F9-59276A6BCDAD}"/>
              </a:ext>
            </a:extLst>
          </p:cNvPr>
          <p:cNvSpPr>
            <a:spLocks noGrp="1"/>
          </p:cNvSpPr>
          <p:nvPr>
            <p:ph type="title"/>
          </p:nvPr>
        </p:nvSpPr>
        <p:spPr>
          <a:xfrm>
            <a:off x="686834" y="591344"/>
            <a:ext cx="3200400" cy="5585619"/>
          </a:xfrm>
        </p:spPr>
        <p:txBody>
          <a:bodyPr>
            <a:normAutofit/>
          </a:bodyPr>
          <a:lstStyle/>
          <a:p>
            <a:r>
              <a:rPr lang="en-US" b="1">
                <a:solidFill>
                  <a:srgbClr val="FFFFFF"/>
                </a:solidFill>
              </a:rPr>
              <a:t>Lawrence Kohlberg’s Six Steps of Moral Development</a:t>
            </a:r>
          </a:p>
        </p:txBody>
      </p:sp>
      <p:sp>
        <p:nvSpPr>
          <p:cNvPr id="3" name="Content Placeholder 2">
            <a:extLst>
              <a:ext uri="{FF2B5EF4-FFF2-40B4-BE49-F238E27FC236}">
                <a16:creationId xmlns:a16="http://schemas.microsoft.com/office/drawing/2014/main" id="{934F8B00-DD89-426B-A982-5C803149FC8F}"/>
              </a:ext>
            </a:extLst>
          </p:cNvPr>
          <p:cNvSpPr>
            <a:spLocks noGrp="1"/>
          </p:cNvSpPr>
          <p:nvPr>
            <p:ph idx="1"/>
          </p:nvPr>
        </p:nvSpPr>
        <p:spPr>
          <a:xfrm>
            <a:off x="3820886" y="171450"/>
            <a:ext cx="7532913" cy="6425293"/>
          </a:xfrm>
        </p:spPr>
        <p:txBody>
          <a:bodyPr anchor="ctr">
            <a:normAutofit/>
          </a:bodyPr>
          <a:lstStyle/>
          <a:p>
            <a:pPr marL="457200" indent="-457200">
              <a:buFont typeface="+mj-lt"/>
              <a:buAutoNum type="arabicPeriod"/>
            </a:pPr>
            <a:r>
              <a:rPr lang="en-US" sz="1800" b="1" dirty="0">
                <a:solidFill>
                  <a:srgbClr val="FFFFFF"/>
                </a:solidFill>
              </a:rPr>
              <a:t>Punishments and compliance</a:t>
            </a:r>
          </a:p>
          <a:p>
            <a:pPr marL="457200" lvl="1" indent="0">
              <a:buNone/>
            </a:pPr>
            <a:r>
              <a:rPr lang="en-US" sz="1800" dirty="0">
                <a:solidFill>
                  <a:srgbClr val="FFFFFF"/>
                </a:solidFill>
              </a:rPr>
              <a:t>- At a young age individuals are taught right from wrong and are challenged to accept those truths.</a:t>
            </a:r>
          </a:p>
          <a:p>
            <a:pPr marL="457200" indent="-457200">
              <a:buFont typeface="+mj-lt"/>
              <a:buAutoNum type="arabicPeriod"/>
            </a:pPr>
            <a:r>
              <a:rPr lang="en-US" sz="1800" b="1" dirty="0">
                <a:solidFill>
                  <a:srgbClr val="FFFFFF"/>
                </a:solidFill>
              </a:rPr>
              <a:t>Recognition of Societal Boundaries</a:t>
            </a:r>
          </a:p>
          <a:p>
            <a:pPr marL="457200" lvl="1" indent="0">
              <a:buNone/>
            </a:pPr>
            <a:r>
              <a:rPr lang="en-US" sz="1800" dirty="0">
                <a:solidFill>
                  <a:srgbClr val="FFFFFF"/>
                </a:solidFill>
              </a:rPr>
              <a:t>- The individual recognizes societal expectations towards behavior.</a:t>
            </a:r>
          </a:p>
          <a:p>
            <a:pPr marL="457200" indent="-457200">
              <a:buFont typeface="+mj-lt"/>
              <a:buAutoNum type="arabicPeriod"/>
            </a:pPr>
            <a:r>
              <a:rPr lang="en-US" sz="1800" b="1" dirty="0">
                <a:solidFill>
                  <a:srgbClr val="FFFFFF"/>
                </a:solidFill>
              </a:rPr>
              <a:t>Belief of Societal Standards</a:t>
            </a:r>
          </a:p>
          <a:p>
            <a:pPr marL="457200" lvl="1" indent="0">
              <a:buNone/>
            </a:pPr>
            <a:r>
              <a:rPr lang="en-US" sz="1800" dirty="0">
                <a:solidFill>
                  <a:srgbClr val="FFFFFF"/>
                </a:solidFill>
              </a:rPr>
              <a:t>- The individual believes these standards are plausible and real.</a:t>
            </a:r>
          </a:p>
          <a:p>
            <a:pPr marL="457200" indent="-457200">
              <a:buFont typeface="+mj-lt"/>
              <a:buAutoNum type="arabicPeriod"/>
            </a:pPr>
            <a:r>
              <a:rPr lang="en-US" sz="1800" b="1" dirty="0">
                <a:solidFill>
                  <a:srgbClr val="FFFFFF"/>
                </a:solidFill>
              </a:rPr>
              <a:t>Adherence to Societal Standards – (Most Important)</a:t>
            </a:r>
          </a:p>
          <a:p>
            <a:pPr marL="457200" lvl="1" indent="0">
              <a:buNone/>
            </a:pPr>
            <a:r>
              <a:rPr lang="en-US" sz="1800" dirty="0">
                <a:solidFill>
                  <a:srgbClr val="FFFFFF"/>
                </a:solidFill>
              </a:rPr>
              <a:t>- The individual starts to follow and be compliant with these standards of behavior.</a:t>
            </a:r>
          </a:p>
          <a:p>
            <a:pPr marL="457200" indent="-457200">
              <a:buFont typeface="+mj-lt"/>
              <a:buAutoNum type="arabicPeriod"/>
            </a:pPr>
            <a:r>
              <a:rPr lang="en-US" sz="1800" b="1" dirty="0">
                <a:solidFill>
                  <a:srgbClr val="FFFFFF"/>
                </a:solidFill>
              </a:rPr>
              <a:t>Social Contract</a:t>
            </a:r>
          </a:p>
          <a:p>
            <a:pPr marL="457200" lvl="1" indent="0">
              <a:buNone/>
            </a:pPr>
            <a:r>
              <a:rPr lang="en-US" sz="1800" dirty="0">
                <a:solidFill>
                  <a:srgbClr val="FFFFFF"/>
                </a:solidFill>
              </a:rPr>
              <a:t>- The individual begins to compare societal rules with individual liberties. This is the beginning of the compromise from the ego.</a:t>
            </a:r>
          </a:p>
          <a:p>
            <a:pPr marL="457200" indent="-457200">
              <a:buFont typeface="+mj-lt"/>
              <a:buAutoNum type="arabicPeriod"/>
            </a:pPr>
            <a:r>
              <a:rPr lang="en-US" sz="1800" b="1" dirty="0">
                <a:solidFill>
                  <a:srgbClr val="FFFFFF"/>
                </a:solidFill>
              </a:rPr>
              <a:t>Principled Conscious</a:t>
            </a:r>
          </a:p>
          <a:p>
            <a:pPr marL="457200" lvl="1" indent="0">
              <a:buNone/>
            </a:pPr>
            <a:r>
              <a:rPr lang="en-US" sz="1800" dirty="0">
                <a:solidFill>
                  <a:srgbClr val="FFFFFF"/>
                </a:solidFill>
              </a:rPr>
              <a:t>- The individual compares the truth of laws to their recognition and respect for humanitarian issues. </a:t>
            </a:r>
          </a:p>
          <a:p>
            <a:pPr marL="457200" indent="-457200">
              <a:buFont typeface="+mj-lt"/>
              <a:buAutoNum type="arabicPeriod"/>
            </a:pPr>
            <a:endParaRPr lang="en-US" sz="1800" dirty="0">
              <a:solidFill>
                <a:srgbClr val="FFFFFF"/>
              </a:solidFill>
            </a:endParaRP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78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658610-533C-4AB5-B6F3-774567EA9011}"/>
              </a:ext>
            </a:extLst>
          </p:cNvPr>
          <p:cNvSpPr>
            <a:spLocks noGrp="1"/>
          </p:cNvSpPr>
          <p:nvPr>
            <p:ph type="title"/>
          </p:nvPr>
        </p:nvSpPr>
        <p:spPr>
          <a:xfrm>
            <a:off x="686834" y="1153572"/>
            <a:ext cx="3200400" cy="4461163"/>
          </a:xfrm>
        </p:spPr>
        <p:txBody>
          <a:bodyPr>
            <a:normAutofit/>
          </a:bodyPr>
          <a:lstStyle/>
          <a:p>
            <a:r>
              <a:rPr lang="en-US">
                <a:solidFill>
                  <a:srgbClr val="FFFFFF"/>
                </a:solidFill>
              </a:rPr>
              <a:t>Information Processing</a:t>
            </a:r>
          </a:p>
        </p:txBody>
      </p:sp>
      <p:sp>
        <p:nvSpPr>
          <p:cNvPr id="3" name="Content Placeholder 2">
            <a:extLst>
              <a:ext uri="{FF2B5EF4-FFF2-40B4-BE49-F238E27FC236}">
                <a16:creationId xmlns:a16="http://schemas.microsoft.com/office/drawing/2014/main" id="{8F386FEF-8D84-4B5C-B650-B1E955B48B98}"/>
              </a:ext>
            </a:extLst>
          </p:cNvPr>
          <p:cNvSpPr>
            <a:spLocks noGrp="1"/>
          </p:cNvSpPr>
          <p:nvPr>
            <p:ph idx="1"/>
          </p:nvPr>
        </p:nvSpPr>
        <p:spPr>
          <a:xfrm>
            <a:off x="4447308" y="319088"/>
            <a:ext cx="6906491" cy="6260821"/>
          </a:xfrm>
        </p:spPr>
        <p:txBody>
          <a:bodyPr anchor="ctr">
            <a:normAutofit/>
          </a:bodyPr>
          <a:lstStyle/>
          <a:p>
            <a:r>
              <a:rPr lang="en-US" dirty="0"/>
              <a:t>Claims that those who correctly gather, store, and react to information are less likely to be prone to an MMD than those who do not.</a:t>
            </a:r>
          </a:p>
          <a:p>
            <a:endParaRPr lang="en-US" dirty="0"/>
          </a:p>
          <a:p>
            <a:r>
              <a:rPr lang="en-US" dirty="0"/>
              <a:t>Steps:</a:t>
            </a:r>
          </a:p>
          <a:p>
            <a:pPr marL="914400" lvl="1" indent="-457200">
              <a:buFont typeface="+mj-lt"/>
              <a:buAutoNum type="arabicPeriod"/>
            </a:pPr>
            <a:r>
              <a:rPr lang="en-US" dirty="0"/>
              <a:t>Retrieval of the Information</a:t>
            </a:r>
          </a:p>
          <a:p>
            <a:pPr marL="914400" lvl="1" indent="-457200">
              <a:buFont typeface="+mj-lt"/>
              <a:buAutoNum type="arabicPeriod"/>
            </a:pPr>
            <a:r>
              <a:rPr lang="en-US" dirty="0"/>
              <a:t>Understanding of the Information</a:t>
            </a:r>
          </a:p>
          <a:p>
            <a:pPr marL="914400" lvl="1" indent="-457200">
              <a:buFont typeface="+mj-lt"/>
              <a:buAutoNum type="arabicPeriod"/>
            </a:pPr>
            <a:r>
              <a:rPr lang="en-US" dirty="0"/>
              <a:t>Storage of the Information</a:t>
            </a:r>
          </a:p>
          <a:p>
            <a:pPr marL="914400" lvl="1" indent="-457200">
              <a:buFont typeface="+mj-lt"/>
              <a:buAutoNum type="arabicPeriod"/>
            </a:pPr>
            <a:r>
              <a:rPr lang="en-US" dirty="0"/>
              <a:t>Reaction to Information</a:t>
            </a:r>
          </a:p>
          <a:p>
            <a:pPr marL="914400" lvl="1" indent="-457200">
              <a:buFont typeface="+mj-lt"/>
              <a:buAutoNum type="arabicPeriod"/>
            </a:pPr>
            <a:endParaRPr lang="en-US" dirty="0"/>
          </a:p>
          <a:p>
            <a:r>
              <a:rPr lang="en-US" dirty="0"/>
              <a:t>The process happens in less than a second, and those who have the “missing link” in brain development may respond in a way that can seem abnormal or deviant. </a:t>
            </a:r>
          </a:p>
          <a:p>
            <a:pPr marL="914400" lvl="1" indent="-457200">
              <a:buFont typeface="+mj-lt"/>
              <a:buAutoNum type="arabicPeriod"/>
            </a:pP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7101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68CEB0-D4EC-462C-8ACA-7F4E26BF7988}"/>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Common Behavior of MMD Patients</a:t>
            </a:r>
          </a:p>
        </p:txBody>
      </p:sp>
      <p:sp>
        <p:nvSpPr>
          <p:cNvPr id="12"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9AC27D2-3CB5-49DD-9C83-4A7920922A0E}"/>
              </a:ext>
            </a:extLst>
          </p:cNvPr>
          <p:cNvGraphicFramePr>
            <a:graphicFrameLocks noGrp="1"/>
          </p:cNvGraphicFramePr>
          <p:nvPr>
            <p:ph idx="1"/>
            <p:extLst>
              <p:ext uri="{D42A27DB-BD31-4B8C-83A1-F6EECF244321}">
                <p14:modId xmlns:p14="http://schemas.microsoft.com/office/powerpoint/2010/main" val="200325626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34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22D4DB-51B8-44DE-86E1-BB09C95A72CC}"/>
              </a:ext>
            </a:extLst>
          </p:cNvPr>
          <p:cNvSpPr>
            <a:spLocks noGrp="1"/>
          </p:cNvSpPr>
          <p:nvPr>
            <p:ph type="title"/>
          </p:nvPr>
        </p:nvSpPr>
        <p:spPr>
          <a:xfrm>
            <a:off x="838200" y="643467"/>
            <a:ext cx="2951205" cy="5571066"/>
          </a:xfrm>
        </p:spPr>
        <p:txBody>
          <a:bodyPr>
            <a:normAutofit/>
          </a:bodyPr>
          <a:lstStyle/>
          <a:p>
            <a:r>
              <a:rPr lang="en-US" dirty="0">
                <a:solidFill>
                  <a:srgbClr val="FFFFFF"/>
                </a:solidFill>
              </a:rPr>
              <a:t>Possible Causes</a:t>
            </a:r>
          </a:p>
        </p:txBody>
      </p:sp>
      <p:graphicFrame>
        <p:nvGraphicFramePr>
          <p:cNvPr id="14" name="Content Placeholder 2">
            <a:extLst>
              <a:ext uri="{FF2B5EF4-FFF2-40B4-BE49-F238E27FC236}">
                <a16:creationId xmlns:a16="http://schemas.microsoft.com/office/drawing/2014/main" id="{5E34FDB6-0B4A-4EA7-85B9-77BC86DB2620}"/>
              </a:ext>
            </a:extLst>
          </p:cNvPr>
          <p:cNvGraphicFramePr>
            <a:graphicFrameLocks noGrp="1"/>
          </p:cNvGraphicFramePr>
          <p:nvPr>
            <p:ph idx="1"/>
            <p:extLst>
              <p:ext uri="{D42A27DB-BD31-4B8C-83A1-F6EECF244321}">
                <p14:modId xmlns:p14="http://schemas.microsoft.com/office/powerpoint/2010/main" val="151800114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0490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9A2B8-88D1-46D0-943B-59FAB636A689}"/>
              </a:ext>
            </a:extLst>
          </p:cNvPr>
          <p:cNvSpPr>
            <a:spLocks noGrp="1"/>
          </p:cNvSpPr>
          <p:nvPr>
            <p:ph type="title"/>
          </p:nvPr>
        </p:nvSpPr>
        <p:spPr>
          <a:xfrm>
            <a:off x="6769570" y="530578"/>
            <a:ext cx="4771178" cy="1160110"/>
          </a:xfrm>
        </p:spPr>
        <p:txBody>
          <a:bodyPr>
            <a:normAutofit/>
          </a:bodyPr>
          <a:lstStyle/>
          <a:p>
            <a:r>
              <a:rPr lang="en-US"/>
              <a:t>Causes for Psychopathic Behavior</a:t>
            </a:r>
            <a:endParaRPr lang="en-US" dirty="0"/>
          </a:p>
        </p:txBody>
      </p:sp>
      <p:pic>
        <p:nvPicPr>
          <p:cNvPr id="6146" name="Picture 2" descr="What Is a Psychopath?">
            <a:extLst>
              <a:ext uri="{FF2B5EF4-FFF2-40B4-BE49-F238E27FC236}">
                <a16:creationId xmlns:a16="http://schemas.microsoft.com/office/drawing/2014/main" id="{5B5924EA-373C-4702-8E91-FDA910E7FC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234"/>
          <a:stretch/>
        </p:blipFill>
        <p:spPr bwMode="auto">
          <a:xfrm>
            <a:off x="838199" y="1331972"/>
            <a:ext cx="5440195" cy="3785938"/>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extLst>
            <a:ext uri="{909E8E84-426E-40DD-AFC4-6F175D3DCCD1}">
              <a14:hiddenFill xmlns:a14="http://schemas.microsoft.com/office/drawing/2010/main">
                <a:solidFill>
                  <a:srgbClr val="FFFFFF"/>
                </a:solidFill>
              </a14:hiddenFill>
            </a:ext>
          </a:extLst>
        </p:spPr>
      </p:pic>
      <p:sp>
        <p:nvSpPr>
          <p:cNvPr id="73" name="Arc 7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9018B1-7FF8-44A5-BDBE-1134F0BE8C40}"/>
              </a:ext>
            </a:extLst>
          </p:cNvPr>
          <p:cNvSpPr>
            <a:spLocks noGrp="1"/>
          </p:cNvSpPr>
          <p:nvPr>
            <p:ph idx="1"/>
          </p:nvPr>
        </p:nvSpPr>
        <p:spPr>
          <a:xfrm>
            <a:off x="6769570" y="1825625"/>
            <a:ext cx="4771178" cy="4388908"/>
          </a:xfrm>
        </p:spPr>
        <p:txBody>
          <a:bodyPr>
            <a:normAutofit/>
          </a:bodyPr>
          <a:lstStyle/>
          <a:p>
            <a:r>
              <a:rPr lang="en-US" dirty="0"/>
              <a:t>Low levels of neurological engagement</a:t>
            </a:r>
          </a:p>
          <a:p>
            <a:r>
              <a:rPr lang="en-US" b="1" dirty="0"/>
              <a:t>Child-hood traumatic events</a:t>
            </a:r>
          </a:p>
          <a:p>
            <a:r>
              <a:rPr lang="en-US" dirty="0"/>
              <a:t>Genetics</a:t>
            </a:r>
          </a:p>
          <a:p>
            <a:r>
              <a:rPr lang="en-US" dirty="0"/>
              <a:t>Children interacting with psychopathic parents</a:t>
            </a:r>
          </a:p>
          <a:p>
            <a:r>
              <a:rPr lang="en-US" dirty="0"/>
              <a:t>Lack of discipline during the moral development process</a:t>
            </a:r>
          </a:p>
        </p:txBody>
      </p:sp>
    </p:spTree>
    <p:extLst>
      <p:ext uri="{BB962C8B-B14F-4D97-AF65-F5344CB8AC3E}">
        <p14:creationId xmlns:p14="http://schemas.microsoft.com/office/powerpoint/2010/main" val="1337848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A1BA17-A6EA-4DCD-8D2C-473249360E03}"/>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Remediations to Psychological Issues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4DB0005-51CF-470A-8C4C-8AE3D9F66B56}"/>
              </a:ext>
            </a:extLst>
          </p:cNvPr>
          <p:cNvGraphicFramePr>
            <a:graphicFrameLocks noGrp="1"/>
          </p:cNvGraphicFramePr>
          <p:nvPr>
            <p:ph idx="1"/>
            <p:extLst>
              <p:ext uri="{D42A27DB-BD31-4B8C-83A1-F6EECF244321}">
                <p14:modId xmlns:p14="http://schemas.microsoft.com/office/powerpoint/2010/main" val="3133821409"/>
              </p:ext>
            </p:extLst>
          </p:nvPr>
        </p:nvGraphicFramePr>
        <p:xfrm>
          <a:off x="827963" y="1687773"/>
          <a:ext cx="10686197" cy="4599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4800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8CAE-4476-4A62-A5A7-1E8A576B9D96}"/>
              </a:ext>
            </a:extLst>
          </p:cNvPr>
          <p:cNvSpPr>
            <a:spLocks noGrp="1"/>
          </p:cNvSpPr>
          <p:nvPr>
            <p:ph type="title"/>
          </p:nvPr>
        </p:nvSpPr>
        <p:spPr>
          <a:xfrm>
            <a:off x="838200" y="54235"/>
            <a:ext cx="10515600" cy="1325563"/>
          </a:xfrm>
        </p:spPr>
        <p:txBody>
          <a:bodyPr/>
          <a:lstStyle/>
          <a:p>
            <a:r>
              <a:rPr lang="en-US" sz="3600" b="1" dirty="0"/>
              <a:t>Conclusion</a:t>
            </a:r>
            <a:endParaRPr lang="en-US" b="1" dirty="0"/>
          </a:p>
        </p:txBody>
      </p:sp>
      <p:graphicFrame>
        <p:nvGraphicFramePr>
          <p:cNvPr id="5" name="Content Placeholder 2">
            <a:extLst>
              <a:ext uri="{FF2B5EF4-FFF2-40B4-BE49-F238E27FC236}">
                <a16:creationId xmlns:a16="http://schemas.microsoft.com/office/drawing/2014/main" id="{6F938DBB-C055-4E62-A1E9-7CD756E0016E}"/>
              </a:ext>
            </a:extLst>
          </p:cNvPr>
          <p:cNvGraphicFramePr>
            <a:graphicFrameLocks noGrp="1"/>
          </p:cNvGraphicFramePr>
          <p:nvPr>
            <p:ph idx="1"/>
            <p:extLst>
              <p:ext uri="{D42A27DB-BD31-4B8C-83A1-F6EECF244321}">
                <p14:modId xmlns:p14="http://schemas.microsoft.com/office/powerpoint/2010/main" val="3741916206"/>
              </p:ext>
            </p:extLst>
          </p:nvPr>
        </p:nvGraphicFramePr>
        <p:xfrm>
          <a:off x="838200" y="928048"/>
          <a:ext cx="10515600" cy="4362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69D7D73-22BE-4CD1-92E4-5357F9D9DB43}"/>
              </a:ext>
            </a:extLst>
          </p:cNvPr>
          <p:cNvSpPr txBox="1"/>
          <p:nvPr/>
        </p:nvSpPr>
        <p:spPr>
          <a:xfrm>
            <a:off x="2424752" y="5786651"/>
            <a:ext cx="8929048" cy="646331"/>
          </a:xfrm>
          <a:prstGeom prst="rect">
            <a:avLst/>
          </a:prstGeom>
          <a:noFill/>
          <a:ln>
            <a:solidFill>
              <a:schemeClr val="accent1"/>
            </a:solidFill>
          </a:ln>
        </p:spPr>
        <p:txBody>
          <a:bodyPr wrap="square" rtlCol="0">
            <a:spAutoFit/>
          </a:bodyPr>
          <a:lstStyle/>
          <a:p>
            <a:r>
              <a:rPr lang="en-US" dirty="0"/>
              <a:t>If these remediations are adhered to and taken seriously, a decrease in criminal like behavior from mentally unstable individuals will occur.</a:t>
            </a:r>
          </a:p>
        </p:txBody>
      </p:sp>
      <p:sp>
        <p:nvSpPr>
          <p:cNvPr id="4" name="Arrow: Down 3">
            <a:extLst>
              <a:ext uri="{FF2B5EF4-FFF2-40B4-BE49-F238E27FC236}">
                <a16:creationId xmlns:a16="http://schemas.microsoft.com/office/drawing/2014/main" id="{7B598CB6-E238-4A90-A6E7-D492808C8DA8}"/>
              </a:ext>
            </a:extLst>
          </p:cNvPr>
          <p:cNvSpPr/>
          <p:nvPr/>
        </p:nvSpPr>
        <p:spPr>
          <a:xfrm>
            <a:off x="5663821" y="5213445"/>
            <a:ext cx="514066" cy="57320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163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E3A7-B433-489C-8782-E7A5C826205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49AC94-7A3E-4A50-9577-182432D08C08}"/>
              </a:ext>
            </a:extLst>
          </p:cNvPr>
          <p:cNvSpPr>
            <a:spLocks noGrp="1"/>
          </p:cNvSpPr>
          <p:nvPr>
            <p:ph idx="1"/>
          </p:nvPr>
        </p:nvSpPr>
        <p:spPr>
          <a:xfrm>
            <a:off x="838200" y="1487606"/>
            <a:ext cx="10515600" cy="4590197"/>
          </a:xfrm>
        </p:spPr>
        <p:txBody>
          <a:bodyPr>
            <a:normAutofit fontScale="70000" lnSpcReduction="20000"/>
          </a:bodyPr>
          <a:lstStyle/>
          <a:p>
            <a:pPr>
              <a:lnSpc>
                <a:spcPct val="200000"/>
              </a:lnSpc>
            </a:pPr>
            <a:r>
              <a:rPr lang="en-US" sz="1800" dirty="0">
                <a:effectLst/>
                <a:latin typeface="Times New Roman" panose="02020603050405020304" pitchFamily="18" charset="0"/>
                <a:ea typeface="Times New Roman" panose="02020603050405020304" pitchFamily="18" charset="0"/>
              </a:rPr>
              <a:t>Baldwin, M., Marques, L., </a:t>
            </a:r>
            <a:r>
              <a:rPr lang="en-US" sz="1800" dirty="0" err="1">
                <a:effectLst/>
                <a:latin typeface="Times New Roman" panose="02020603050405020304" pitchFamily="18" charset="0"/>
                <a:ea typeface="Times New Roman" panose="02020603050405020304" pitchFamily="18" charset="0"/>
              </a:rPr>
              <a:t>Chablani</a:t>
            </a:r>
            <a:r>
              <a:rPr lang="en-US" sz="1800" dirty="0">
                <a:effectLst/>
                <a:latin typeface="Times New Roman" panose="02020603050405020304" pitchFamily="18" charset="0"/>
                <a:ea typeface="Times New Roman" panose="02020603050405020304" pitchFamily="18" charset="0"/>
              </a:rPr>
              <a:t>-Medley, A., Schiraldi, V., Valentine, S., &amp; </a:t>
            </a:r>
            <a:r>
              <a:rPr lang="en-US" sz="1800" dirty="0" err="1">
                <a:effectLst/>
                <a:latin typeface="Times New Roman" panose="02020603050405020304" pitchFamily="18" charset="0"/>
                <a:ea typeface="Times New Roman" panose="02020603050405020304" pitchFamily="18" charset="0"/>
              </a:rPr>
              <a:t>Zeira</a:t>
            </a:r>
            <a:r>
              <a:rPr lang="en-US" sz="1800" dirty="0">
                <a:effectLst/>
                <a:latin typeface="Times New Roman" panose="02020603050405020304" pitchFamily="18" charset="0"/>
                <a:ea typeface="Times New Roman" panose="02020603050405020304" pitchFamily="18" charset="0"/>
              </a:rPr>
              <a:t>, Y. (2018). Cognitive Behavioral Theory, Young Adults, and Community Corrections: Pathways for Innovation</a:t>
            </a:r>
          </a:p>
          <a:p>
            <a:pPr>
              <a:lnSpc>
                <a:spcPct val="200000"/>
              </a:lnSpc>
            </a:pPr>
            <a:r>
              <a:rPr lang="en-US" sz="1800" dirty="0">
                <a:effectLst/>
                <a:latin typeface="Times New Roman" panose="02020603050405020304" pitchFamily="18" charset="0"/>
                <a:ea typeface="Times New Roman" panose="02020603050405020304" pitchFamily="18" charset="0"/>
              </a:rPr>
              <a:t>Bloom, H. (2006, May 05). Why </a:t>
            </a:r>
            <a:r>
              <a:rPr lang="en-US" sz="1800" dirty="0" err="1">
                <a:effectLst/>
                <a:latin typeface="Times New Roman" panose="02020603050405020304" pitchFamily="18" charset="0"/>
                <a:ea typeface="Times New Roman" panose="02020603050405020304" pitchFamily="18" charset="0"/>
              </a:rPr>
              <a:t>freud</a:t>
            </a:r>
            <a:r>
              <a:rPr lang="en-US" sz="1800" dirty="0">
                <a:effectLst/>
                <a:latin typeface="Times New Roman" panose="02020603050405020304" pitchFamily="18" charset="0"/>
                <a:ea typeface="Times New Roman" panose="02020603050405020304" pitchFamily="18" charset="0"/>
              </a:rPr>
              <a:t> matters. Wall Street Journal Retrieved from http://mendel.csuniv.edu/login?url=https://www.proquest.com/newspapers/why-freud-matters/docview/398961150/se-2?accountid=26960</a:t>
            </a:r>
          </a:p>
          <a:p>
            <a:pPr>
              <a:lnSpc>
                <a:spcPct val="200000"/>
              </a:lnSpc>
            </a:pPr>
            <a:r>
              <a:rPr lang="en-US" sz="1800" dirty="0">
                <a:effectLst/>
                <a:latin typeface="Times New Roman" panose="02020603050405020304" pitchFamily="18" charset="0"/>
                <a:ea typeface="Times New Roman" panose="02020603050405020304" pitchFamily="18" charset="0"/>
              </a:rPr>
              <a:t>Brown, S. D., </a:t>
            </a:r>
            <a:r>
              <a:rPr lang="en-US" sz="1800" dirty="0" err="1">
                <a:effectLst/>
                <a:latin typeface="Times New Roman" panose="02020603050405020304" pitchFamily="18" charset="0"/>
                <a:ea typeface="Times New Roman" panose="02020603050405020304" pitchFamily="18" charset="0"/>
              </a:rPr>
              <a:t>Reavey</a:t>
            </a:r>
            <a:r>
              <a:rPr lang="en-US" sz="1800" dirty="0">
                <a:effectLst/>
                <a:latin typeface="Times New Roman" panose="02020603050405020304" pitchFamily="18" charset="0"/>
                <a:ea typeface="Times New Roman" panose="02020603050405020304" pitchFamily="18" charset="0"/>
              </a:rPr>
              <a:t>, P., </a:t>
            </a:r>
            <a:r>
              <a:rPr lang="en-US" sz="1800" dirty="0" err="1">
                <a:effectLst/>
                <a:latin typeface="Times New Roman" panose="02020603050405020304" pitchFamily="18" charset="0"/>
                <a:ea typeface="Times New Roman" panose="02020603050405020304" pitchFamily="18" charset="0"/>
              </a:rPr>
              <a:t>Cromby</a:t>
            </a:r>
            <a:r>
              <a:rPr lang="en-US" sz="1800" dirty="0">
                <a:effectLst/>
                <a:latin typeface="Times New Roman" panose="02020603050405020304" pitchFamily="18" charset="0"/>
                <a:ea typeface="Times New Roman" panose="02020603050405020304" pitchFamily="18" charset="0"/>
              </a:rPr>
              <a:t>, J., Harper, D., &amp; Johnson, K. (2008). On psychology and embodiment: some methodological experiments. </a:t>
            </a:r>
            <a:r>
              <a:rPr lang="en-US" sz="1800" i="1" dirty="0">
                <a:effectLst/>
                <a:latin typeface="Times New Roman" panose="02020603050405020304" pitchFamily="18" charset="0"/>
                <a:ea typeface="Times New Roman" panose="02020603050405020304" pitchFamily="18" charset="0"/>
              </a:rPr>
              <a:t>Sociological Review</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56</a:t>
            </a:r>
            <a:r>
              <a:rPr lang="en-US" sz="1800" dirty="0">
                <a:effectLst/>
                <a:latin typeface="Times New Roman" panose="02020603050405020304" pitchFamily="18" charset="0"/>
                <a:ea typeface="Times New Roman" panose="02020603050405020304" pitchFamily="18" charset="0"/>
              </a:rPr>
              <a:t>(2), 197–215. https://doi-org.mendel.csuniv.edu/10.1111/j.1467-954X.2009.00823.x</a:t>
            </a:r>
          </a:p>
          <a:p>
            <a:pPr>
              <a:lnSpc>
                <a:spcPct val="200000"/>
              </a:lnSpc>
            </a:pPr>
            <a:r>
              <a:rPr lang="en-US" sz="1800" dirty="0">
                <a:effectLst/>
                <a:latin typeface="Times New Roman" panose="02020603050405020304" pitchFamily="18" charset="0"/>
                <a:ea typeface="Times New Roman" panose="02020603050405020304" pitchFamily="18" charset="0"/>
              </a:rPr>
              <a:t>Goldstein, E. H., Felizardo, V., Conklin, R. M., &amp; </a:t>
            </a:r>
            <a:r>
              <a:rPr lang="en-US" sz="1800" dirty="0" err="1">
                <a:effectLst/>
                <a:latin typeface="Times New Roman" panose="02020603050405020304" pitchFamily="18" charset="0"/>
                <a:ea typeface="Times New Roman" panose="02020603050405020304" pitchFamily="18" charset="0"/>
              </a:rPr>
              <a:t>Schissel</a:t>
            </a:r>
            <a:r>
              <a:rPr lang="en-US" sz="1800" dirty="0">
                <a:effectLst/>
                <a:latin typeface="Times New Roman" panose="02020603050405020304" pitchFamily="18" charset="0"/>
                <a:ea typeface="Times New Roman" panose="02020603050405020304" pitchFamily="18" charset="0"/>
              </a:rPr>
              <a:t>, R. (2006). Triage Model Improves Mental Health Care in San Diego. </a:t>
            </a:r>
            <a:r>
              <a:rPr lang="en-US" sz="1800" i="1" dirty="0">
                <a:effectLst/>
                <a:latin typeface="Times New Roman" panose="02020603050405020304" pitchFamily="18" charset="0"/>
                <a:ea typeface="Times New Roman" panose="02020603050405020304" pitchFamily="18" charset="0"/>
              </a:rPr>
              <a:t>Sheriff</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58</a:t>
            </a:r>
            <a:r>
              <a:rPr lang="en-US" sz="1800" dirty="0">
                <a:effectLst/>
                <a:latin typeface="Times New Roman" panose="02020603050405020304" pitchFamily="18" charset="0"/>
                <a:ea typeface="Times New Roman" panose="02020603050405020304" pitchFamily="18" charset="0"/>
              </a:rPr>
              <a:t>(6), 24–25.</a:t>
            </a:r>
          </a:p>
          <a:p>
            <a:pPr>
              <a:lnSpc>
                <a:spcPct val="200000"/>
              </a:lnSpc>
            </a:pPr>
            <a:r>
              <a:rPr lang="en-US" sz="1800" dirty="0">
                <a:effectLst/>
                <a:latin typeface="Times New Roman" panose="02020603050405020304" pitchFamily="18" charset="0"/>
                <a:ea typeface="Times New Roman" panose="02020603050405020304" pitchFamily="18" charset="0"/>
              </a:rPr>
              <a:t>Hodgins, S., </a:t>
            </a:r>
            <a:r>
              <a:rPr lang="en-US" sz="1800" dirty="0" err="1">
                <a:effectLst/>
                <a:latin typeface="Times New Roman" panose="02020603050405020304" pitchFamily="18" charset="0"/>
                <a:ea typeface="Times New Roman" panose="02020603050405020304" pitchFamily="18" charset="0"/>
              </a:rPr>
              <a:t>Tengström</a:t>
            </a:r>
            <a:r>
              <a:rPr lang="en-US" sz="1800" dirty="0">
                <a:effectLst/>
                <a:latin typeface="Times New Roman" panose="02020603050405020304" pitchFamily="18" charset="0"/>
                <a:ea typeface="Times New Roman" panose="02020603050405020304" pitchFamily="18" charset="0"/>
              </a:rPr>
              <a:t>, A., Eriksson, A., </a:t>
            </a:r>
            <a:r>
              <a:rPr lang="en-US" sz="1800" dirty="0" err="1">
                <a:effectLst/>
                <a:latin typeface="Times New Roman" panose="02020603050405020304" pitchFamily="18" charset="0"/>
                <a:ea typeface="Times New Roman" panose="02020603050405020304" pitchFamily="18" charset="0"/>
              </a:rPr>
              <a:t>Österman</a:t>
            </a:r>
            <a:r>
              <a:rPr lang="en-US" sz="1800" dirty="0">
                <a:effectLst/>
                <a:latin typeface="Times New Roman" panose="02020603050405020304" pitchFamily="18" charset="0"/>
                <a:ea typeface="Times New Roman" panose="02020603050405020304" pitchFamily="18" charset="0"/>
              </a:rPr>
              <a:t>, R., </a:t>
            </a:r>
            <a:r>
              <a:rPr lang="en-US" sz="1800" dirty="0" err="1">
                <a:effectLst/>
                <a:latin typeface="Times New Roman" panose="02020603050405020304" pitchFamily="18" charset="0"/>
                <a:ea typeface="Times New Roman" panose="02020603050405020304" pitchFamily="18" charset="0"/>
              </a:rPr>
              <a:t>Kronstrand</a:t>
            </a:r>
            <a:r>
              <a:rPr lang="en-US" sz="1800" dirty="0">
                <a:effectLst/>
                <a:latin typeface="Times New Roman" panose="02020603050405020304" pitchFamily="18" charset="0"/>
                <a:ea typeface="Times New Roman" panose="02020603050405020304" pitchFamily="18" charset="0"/>
              </a:rPr>
              <a:t>, R., Eaves, D., Hart, S., Webster, C., Ross, D., Levin, A., Levander, S., </a:t>
            </a:r>
            <a:r>
              <a:rPr lang="en-US" sz="1800" dirty="0" err="1">
                <a:effectLst/>
                <a:latin typeface="Times New Roman" panose="02020603050405020304" pitchFamily="18" charset="0"/>
                <a:ea typeface="Times New Roman" panose="02020603050405020304" pitchFamily="18" charset="0"/>
              </a:rPr>
              <a:t>Tuninger</a:t>
            </a:r>
            <a:r>
              <a:rPr lang="en-US" sz="1800" dirty="0">
                <a:effectLst/>
                <a:latin typeface="Times New Roman" panose="02020603050405020304" pitchFamily="18" charset="0"/>
                <a:ea typeface="Times New Roman" panose="02020603050405020304" pitchFamily="18" charset="0"/>
              </a:rPr>
              <a:t>, E., Müller-</a:t>
            </a:r>
            <a:r>
              <a:rPr lang="en-US" sz="1800" dirty="0" err="1">
                <a:effectLst/>
                <a:latin typeface="Times New Roman" panose="02020603050405020304" pitchFamily="18" charset="0"/>
                <a:ea typeface="Times New Roman" panose="02020603050405020304" pitchFamily="18" charset="0"/>
              </a:rPr>
              <a:t>Isberner</a:t>
            </a:r>
            <a:r>
              <a:rPr lang="en-US" sz="1800" dirty="0">
                <a:effectLst/>
                <a:latin typeface="Times New Roman" panose="02020603050405020304" pitchFamily="18" charset="0"/>
                <a:ea typeface="Times New Roman" panose="02020603050405020304" pitchFamily="18" charset="0"/>
              </a:rPr>
              <a:t>, R., Freese, R., </a:t>
            </a:r>
            <a:r>
              <a:rPr lang="en-US" sz="1800" dirty="0" err="1">
                <a:effectLst/>
                <a:latin typeface="Times New Roman" panose="02020603050405020304" pitchFamily="18" charset="0"/>
                <a:ea typeface="Times New Roman" panose="02020603050405020304" pitchFamily="18" charset="0"/>
              </a:rPr>
              <a:t>Tiihonen</a:t>
            </a:r>
            <a:r>
              <a:rPr lang="en-US" sz="1800" dirty="0">
                <a:effectLst/>
                <a:latin typeface="Times New Roman" panose="02020603050405020304" pitchFamily="18" charset="0"/>
                <a:ea typeface="Times New Roman" panose="02020603050405020304" pitchFamily="18" charset="0"/>
              </a:rPr>
              <a:t>, J., </a:t>
            </a:r>
            <a:r>
              <a:rPr lang="en-US" sz="1800" dirty="0" err="1">
                <a:effectLst/>
                <a:latin typeface="Times New Roman" panose="02020603050405020304" pitchFamily="18" charset="0"/>
                <a:ea typeface="Times New Roman" panose="02020603050405020304" pitchFamily="18" charset="0"/>
              </a:rPr>
              <a:t>Kotilainen</a:t>
            </a:r>
            <a:r>
              <a:rPr lang="en-US" sz="1800" dirty="0">
                <a:effectLst/>
                <a:latin typeface="Times New Roman" panose="02020603050405020304" pitchFamily="18" charset="0"/>
                <a:ea typeface="Times New Roman" panose="02020603050405020304" pitchFamily="18" charset="0"/>
              </a:rPr>
              <a:t>, I., Repo-</a:t>
            </a:r>
            <a:r>
              <a:rPr lang="en-US" sz="1800" dirty="0" err="1">
                <a:effectLst/>
                <a:latin typeface="Times New Roman" panose="02020603050405020304" pitchFamily="18" charset="0"/>
                <a:ea typeface="Times New Roman" panose="02020603050405020304" pitchFamily="18" charset="0"/>
              </a:rPr>
              <a:t>Tiihonen</a:t>
            </a:r>
            <a:r>
              <a:rPr lang="en-US" sz="1800" dirty="0">
                <a:effectLst/>
                <a:latin typeface="Times New Roman" panose="02020603050405020304" pitchFamily="18" charset="0"/>
                <a:ea typeface="Times New Roman" panose="02020603050405020304" pitchFamily="18" charset="0"/>
              </a:rPr>
              <a:t>, E., </a:t>
            </a:r>
            <a:r>
              <a:rPr lang="en-US" sz="1800" dirty="0" err="1">
                <a:effectLst/>
                <a:latin typeface="Times New Roman" panose="02020603050405020304" pitchFamily="18" charset="0"/>
                <a:ea typeface="Times New Roman" panose="02020603050405020304" pitchFamily="18" charset="0"/>
              </a:rPr>
              <a:t>Väänänen</a:t>
            </a:r>
            <a:r>
              <a:rPr lang="en-US" sz="1800" dirty="0">
                <a:effectLst/>
                <a:latin typeface="Times New Roman" panose="02020603050405020304" pitchFamily="18" charset="0"/>
                <a:ea typeface="Times New Roman" panose="02020603050405020304" pitchFamily="18" charset="0"/>
              </a:rPr>
              <a:t>, K., </a:t>
            </a:r>
            <a:r>
              <a:rPr lang="en-US" sz="1800" dirty="0" err="1">
                <a:effectLst/>
                <a:latin typeface="Times New Roman" panose="02020603050405020304" pitchFamily="18" charset="0"/>
                <a:ea typeface="Times New Roman" panose="02020603050405020304" pitchFamily="18" charset="0"/>
              </a:rPr>
              <a:t>Eronen</a:t>
            </a:r>
            <a:r>
              <a:rPr lang="en-US" sz="1800" dirty="0">
                <a:effectLst/>
                <a:latin typeface="Times New Roman" panose="02020603050405020304" pitchFamily="18" charset="0"/>
                <a:ea typeface="Times New Roman" panose="02020603050405020304" pitchFamily="18" charset="0"/>
              </a:rPr>
              <a:t>, M., . . . </a:t>
            </a:r>
            <a:r>
              <a:rPr lang="en-US" sz="1800" dirty="0" err="1">
                <a:effectLst/>
                <a:latin typeface="Times New Roman" panose="02020603050405020304" pitchFamily="18" charset="0"/>
                <a:ea typeface="Times New Roman" panose="02020603050405020304" pitchFamily="18" charset="0"/>
              </a:rPr>
              <a:t>Vartiainen</a:t>
            </a:r>
            <a:r>
              <a:rPr lang="en-US" sz="1800" dirty="0">
                <a:effectLst/>
                <a:latin typeface="Times New Roman" panose="02020603050405020304" pitchFamily="18" charset="0"/>
                <a:ea typeface="Times New Roman" panose="02020603050405020304" pitchFamily="18" charset="0"/>
              </a:rPr>
              <a:t>, H. (2007). A Multisite Study of Community Treatment Programs for Mentally Ill Offenders With Major Mental Disorders: Design, Measures, and the Forensic Sample. Criminal Justice and Behavior, 34(2), 211-228. http://dx.doi.org/10.1177/0093854806291248</a:t>
            </a:r>
          </a:p>
          <a:p>
            <a:endParaRPr lang="en-US" dirty="0"/>
          </a:p>
        </p:txBody>
      </p:sp>
    </p:spTree>
    <p:extLst>
      <p:ext uri="{BB962C8B-B14F-4D97-AF65-F5344CB8AC3E}">
        <p14:creationId xmlns:p14="http://schemas.microsoft.com/office/powerpoint/2010/main" val="1980249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E3A7-B433-489C-8782-E7A5C826205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49AC94-7A3E-4A50-9577-182432D08C08}"/>
              </a:ext>
            </a:extLst>
          </p:cNvPr>
          <p:cNvSpPr>
            <a:spLocks noGrp="1"/>
          </p:cNvSpPr>
          <p:nvPr>
            <p:ph idx="1"/>
          </p:nvPr>
        </p:nvSpPr>
        <p:spPr>
          <a:xfrm>
            <a:off x="838200" y="1487606"/>
            <a:ext cx="10515600" cy="4590197"/>
          </a:xfrm>
        </p:spPr>
        <p:txBody>
          <a:bodyPr>
            <a:normAutofit fontScale="55000" lnSpcReduction="20000"/>
          </a:bodyPr>
          <a:lstStyle/>
          <a:p>
            <a:pPr marL="356870" marR="0" indent="-356870">
              <a:lnSpc>
                <a:spcPct val="200000"/>
              </a:lnSpc>
              <a:spcBef>
                <a:spcPts val="500"/>
              </a:spcBef>
              <a:spcAft>
                <a:spcPts val="0"/>
              </a:spcAft>
            </a:pPr>
            <a:r>
              <a:rPr lang="en-US" sz="1800" dirty="0">
                <a:effectLst/>
                <a:latin typeface="Times New Roman" panose="02020603050405020304" pitchFamily="18" charset="0"/>
                <a:ea typeface="Times New Roman" panose="02020603050405020304" pitchFamily="18" charset="0"/>
              </a:rPr>
              <a:t>Jacoby, T. (2004). Method, narrative and historiography in Michael Mann’s sociology of state development. </a:t>
            </a:r>
            <a:r>
              <a:rPr lang="en-US" sz="1800" i="1" dirty="0">
                <a:effectLst/>
                <a:latin typeface="Times New Roman" panose="02020603050405020304" pitchFamily="18" charset="0"/>
                <a:ea typeface="Times New Roman" panose="02020603050405020304" pitchFamily="18" charset="0"/>
              </a:rPr>
              <a:t>Sociological Review</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52</a:t>
            </a:r>
            <a:r>
              <a:rPr lang="en-US" sz="1800" dirty="0">
                <a:effectLst/>
                <a:latin typeface="Times New Roman" panose="02020603050405020304" pitchFamily="18" charset="0"/>
                <a:ea typeface="Times New Roman" panose="02020603050405020304" pitchFamily="18" charset="0"/>
              </a:rPr>
              <a:t>(3), 404–421. https://doi-org.mendel.csuniv.edu/10.1111/j.1467-954X.2004.00487.x</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Knepper, P. (2001). Explaining criminal conduct: Theories &amp; systems in criminology.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200000"/>
              </a:lnSpc>
              <a:spcBef>
                <a:spcPts val="500"/>
              </a:spcBef>
              <a:spcAft>
                <a:spcPts val="0"/>
              </a:spcAft>
            </a:pPr>
            <a:r>
              <a:rPr lang="en-US" sz="1800" dirty="0">
                <a:effectLst/>
                <a:latin typeface="Times New Roman" panose="02020603050405020304" pitchFamily="18" charset="0"/>
                <a:ea typeface="Times New Roman" panose="02020603050405020304" pitchFamily="18" charset="0"/>
              </a:rPr>
              <a:t>Kuhn, P. (1997). Sigmund Freud's discovery of the etiological significance of childhood sexual traumas. Journal of Child Sexual Abuse, 6(2), 107-122. http://dx.doi.org/10.1300/J070v06n02_07</a:t>
            </a:r>
          </a:p>
          <a:p>
            <a:pPr marL="356870" marR="0" indent="-356870">
              <a:lnSpc>
                <a:spcPct val="200000"/>
              </a:lnSpc>
              <a:spcBef>
                <a:spcPts val="500"/>
              </a:spcBef>
              <a:spcAft>
                <a:spcPts val="0"/>
              </a:spcAft>
            </a:pPr>
            <a:r>
              <a:rPr lang="en-US" sz="1800" dirty="0" err="1">
                <a:effectLst/>
                <a:latin typeface="Times New Roman" panose="02020603050405020304" pitchFamily="18" charset="0"/>
                <a:ea typeface="Times New Roman" panose="02020603050405020304" pitchFamily="18" charset="0"/>
              </a:rPr>
              <a:t>Muris</a:t>
            </a:r>
            <a:r>
              <a:rPr lang="en-US" sz="1800" dirty="0">
                <a:effectLst/>
                <a:latin typeface="Times New Roman" panose="02020603050405020304" pitchFamily="18" charset="0"/>
                <a:ea typeface="Times New Roman" panose="02020603050405020304" pitchFamily="18" charset="0"/>
              </a:rPr>
              <a:t>, P. (2006). Freud was Right... About the Origins of Abnormal Behavior. </a:t>
            </a:r>
            <a:r>
              <a:rPr lang="en-US" sz="1800" i="1" dirty="0">
                <a:effectLst/>
                <a:latin typeface="Times New Roman" panose="02020603050405020304" pitchFamily="18" charset="0"/>
                <a:ea typeface="Times New Roman" panose="02020603050405020304" pitchFamily="18" charset="0"/>
              </a:rPr>
              <a:t>Journal of Child &amp; Family Studies</a:t>
            </a:r>
            <a:r>
              <a:rPr lang="en-US" sz="1800" dirty="0">
                <a:effectLst/>
                <a:latin typeface="Times New Roman" panose="02020603050405020304" pitchFamily="18" charset="0"/>
                <a:ea typeface="Times New Roman" panose="02020603050405020304" pitchFamily="18" charset="0"/>
              </a:rPr>
              <a:t>, 15(1), 1–12. https://doi-org.mendel.csuniv.edu/10.1007/s10826-005-9006-9</a:t>
            </a:r>
          </a:p>
          <a:p>
            <a:pPr marL="356870" marR="0" indent="-356870">
              <a:lnSpc>
                <a:spcPct val="200000"/>
              </a:lnSpc>
              <a:spcBef>
                <a:spcPts val="500"/>
              </a:spcBef>
              <a:spcAft>
                <a:spcPts val="0"/>
              </a:spcAft>
            </a:pPr>
            <a:r>
              <a:rPr lang="en-US" sz="1800" dirty="0">
                <a:effectLst/>
                <a:latin typeface="Times New Roman" panose="02020603050405020304" pitchFamily="18" charset="0"/>
                <a:ea typeface="Times New Roman" panose="02020603050405020304" pitchFamily="18" charset="0"/>
              </a:rPr>
              <a:t>Psychological theories of crime (criminology theories).</a:t>
            </a:r>
            <a:r>
              <a:rPr lang="en-US" sz="1800" i="1"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IResearchNet</a:t>
            </a:r>
            <a:r>
              <a:rPr lang="en-US" sz="1800" dirty="0">
                <a:effectLst/>
                <a:latin typeface="Times New Roman" panose="02020603050405020304" pitchFamily="18" charset="0"/>
                <a:ea typeface="Times New Roman" panose="02020603050405020304" pitchFamily="18" charset="0"/>
              </a:rPr>
              <a:t>. Criminal Justice. (n.d.)., from http://criminal-justice.iresearchnet.com/criminology/theories/psychological-theories-of-crime/. </a:t>
            </a:r>
          </a:p>
          <a:p>
            <a:pPr marL="356870" marR="0" indent="-356870">
              <a:lnSpc>
                <a:spcPct val="200000"/>
              </a:lnSpc>
              <a:spcBef>
                <a:spcPts val="500"/>
              </a:spcBef>
              <a:spcAft>
                <a:spcPts val="0"/>
              </a:spcAft>
            </a:pPr>
            <a:r>
              <a:rPr lang="en-US" sz="1800" dirty="0">
                <a:effectLst/>
                <a:latin typeface="Times New Roman" panose="02020603050405020304" pitchFamily="18" charset="0"/>
                <a:ea typeface="Times New Roman" panose="02020603050405020304" pitchFamily="18" charset="0"/>
              </a:rPr>
              <a:t>Simón, A. (2020). Goodbye </a:t>
            </a:r>
            <a:r>
              <a:rPr lang="en-US" sz="1800" dirty="0" err="1">
                <a:effectLst/>
                <a:latin typeface="Times New Roman" panose="02020603050405020304" pitchFamily="18" charset="0"/>
                <a:ea typeface="Times New Roman" panose="02020603050405020304" pitchFamily="18" charset="0"/>
              </a:rPr>
              <a:t>sigmund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freud</a:t>
            </a:r>
            <a:r>
              <a:rPr lang="en-US" sz="1800" dirty="0">
                <a:effectLst/>
                <a:latin typeface="Times New Roman" panose="02020603050405020304" pitchFamily="18" charset="0"/>
                <a:ea typeface="Times New Roman" panose="02020603050405020304" pitchFamily="18" charset="0"/>
              </a:rPr>
              <a:t>: The case for exorcising the ghost of </a:t>
            </a:r>
            <a:r>
              <a:rPr lang="en-US" sz="1800" dirty="0" err="1">
                <a:effectLst/>
                <a:latin typeface="Times New Roman" panose="02020603050405020304" pitchFamily="18" charset="0"/>
                <a:ea typeface="Times New Roman" panose="02020603050405020304" pitchFamily="18" charset="0"/>
              </a:rPr>
              <a:t>freud</a:t>
            </a:r>
            <a:r>
              <a:rPr lang="en-US" sz="1800" dirty="0">
                <a:effectLst/>
                <a:latin typeface="Times New Roman" panose="02020603050405020304" pitchFamily="18" charset="0"/>
                <a:ea typeface="Times New Roman" panose="02020603050405020304" pitchFamily="18" charset="0"/>
              </a:rPr>
              <a:t> from the field of psychology. Journal of Human Behavior in the Social Environment, 30(1), 85-92. </a:t>
            </a:r>
            <a:r>
              <a:rPr lang="en-US" sz="1800" dirty="0" err="1">
                <a:effectLst/>
                <a:latin typeface="Times New Roman" panose="02020603050405020304" pitchFamily="18" charset="0"/>
                <a:ea typeface="Times New Roman" panose="02020603050405020304" pitchFamily="18" charset="0"/>
              </a:rPr>
              <a:t>doi:http</a:t>
            </a:r>
            <a:r>
              <a:rPr lang="en-US" sz="1800" dirty="0">
                <a:effectLst/>
                <a:latin typeface="Times New Roman" panose="02020603050405020304" pitchFamily="18" charset="0"/>
                <a:ea typeface="Times New Roman" panose="02020603050405020304" pitchFamily="18" charset="0"/>
              </a:rPr>
              <a:t>://dx.doi.org/10.1080/10911359.2019.1673869</a:t>
            </a:r>
          </a:p>
          <a:p>
            <a:pPr marL="356870" marR="0" indent="-356870">
              <a:lnSpc>
                <a:spcPct val="200000"/>
              </a:lnSpc>
              <a:spcBef>
                <a:spcPts val="500"/>
              </a:spcBef>
              <a:spcAft>
                <a:spcPts val="0"/>
              </a:spcAft>
            </a:pPr>
            <a:r>
              <a:rPr lang="en-US" sz="1800" dirty="0" err="1">
                <a:effectLst/>
                <a:latin typeface="Times New Roman" panose="02020603050405020304" pitchFamily="18" charset="0"/>
                <a:ea typeface="Times New Roman" panose="02020603050405020304" pitchFamily="18" charset="0"/>
              </a:rPr>
              <a:t>Tapp</a:t>
            </a:r>
            <a:r>
              <a:rPr lang="en-US" sz="1800" dirty="0">
                <a:effectLst/>
                <a:latin typeface="Times New Roman" panose="02020603050405020304" pitchFamily="18" charset="0"/>
                <a:ea typeface="Times New Roman" panose="02020603050405020304" pitchFamily="18" charset="0"/>
              </a:rPr>
              <a:t>, J. L., &amp; Kohlberg, L. (1971). Developing Senses of Law and Legal Justice. </a:t>
            </a:r>
            <a:r>
              <a:rPr lang="en-US" sz="1800" i="1" dirty="0">
                <a:effectLst/>
                <a:latin typeface="Times New Roman" panose="02020603050405020304" pitchFamily="18" charset="0"/>
                <a:ea typeface="Times New Roman" panose="02020603050405020304" pitchFamily="18" charset="0"/>
              </a:rPr>
              <a:t>Journal of Social Issues</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27</a:t>
            </a:r>
            <a:r>
              <a:rPr lang="en-US" sz="1800" dirty="0">
                <a:effectLst/>
                <a:latin typeface="Times New Roman" panose="02020603050405020304" pitchFamily="18" charset="0"/>
                <a:ea typeface="Times New Roman" panose="02020603050405020304" pitchFamily="18" charset="0"/>
              </a:rPr>
              <a:t>(2), 65–91. https://doi-org.mendel.csuniv.edu/10.1111/j.1540-4560.1971.tb00654.x</a:t>
            </a:r>
          </a:p>
          <a:p>
            <a:pPr marL="356870" marR="0" indent="-356870">
              <a:lnSpc>
                <a:spcPct val="200000"/>
              </a:lnSpc>
              <a:spcBef>
                <a:spcPts val="500"/>
              </a:spcBef>
              <a:spcAft>
                <a:spcPts val="0"/>
              </a:spcAft>
            </a:pPr>
            <a:r>
              <a:rPr lang="en-US" sz="1800" dirty="0">
                <a:effectLst/>
                <a:latin typeface="Times New Roman" panose="02020603050405020304" pitchFamily="18" charset="0"/>
                <a:ea typeface="Times New Roman" panose="02020603050405020304" pitchFamily="18" charset="0"/>
              </a:rPr>
              <a:t>Walters, G. D., &amp; McCoy, K. (2007). </a:t>
            </a:r>
            <a:r>
              <a:rPr lang="en-US" sz="1800" dirty="0" err="1">
                <a:effectLst/>
                <a:latin typeface="Times New Roman" panose="02020603050405020304" pitchFamily="18" charset="0"/>
                <a:ea typeface="Times New Roman" panose="02020603050405020304" pitchFamily="18" charset="0"/>
              </a:rPr>
              <a:t>Taxometric</a:t>
            </a:r>
            <a:r>
              <a:rPr lang="en-US" sz="1800" dirty="0">
                <a:effectLst/>
                <a:latin typeface="Times New Roman" panose="02020603050405020304" pitchFamily="18" charset="0"/>
                <a:ea typeface="Times New Roman" panose="02020603050405020304" pitchFamily="18" charset="0"/>
              </a:rPr>
              <a:t> Analysis of the Psychological Inventory of Criminal Thinking Styles in Incarcerated Offenders and College Students. Criminal Justice and Behavior, 34(6), 781-793.</a:t>
            </a:r>
          </a:p>
          <a:p>
            <a:pPr marL="356870" marR="0" indent="-356870">
              <a:lnSpc>
                <a:spcPct val="200000"/>
              </a:lnSpc>
              <a:spcBef>
                <a:spcPts val="500"/>
              </a:spcBef>
              <a:spcAft>
                <a:spcPts val="0"/>
              </a:spcAft>
            </a:pPr>
            <a:r>
              <a:rPr lang="en-US" sz="1800" dirty="0">
                <a:effectLst/>
                <a:latin typeface="Times New Roman" panose="02020603050405020304" pitchFamily="18" charset="0"/>
                <a:ea typeface="Times New Roman" panose="02020603050405020304" pitchFamily="18" charset="0"/>
              </a:rPr>
              <a:t>Wilson, M. S. (1954). PIONEERS IN CRIMINOLOGY I -- Gabriel Tarde (1843-1904). </a:t>
            </a:r>
            <a:r>
              <a:rPr lang="en-US" sz="1800" i="1" dirty="0">
                <a:effectLst/>
                <a:latin typeface="Times New Roman" panose="02020603050405020304" pitchFamily="18" charset="0"/>
                <a:ea typeface="Times New Roman" panose="02020603050405020304" pitchFamily="18" charset="0"/>
              </a:rPr>
              <a:t>Journal of Criminal Law, Criminology &amp; Police Science</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45</a:t>
            </a:r>
            <a:r>
              <a:rPr lang="en-US" sz="1800" dirty="0">
                <a:effectLst/>
                <a:latin typeface="Times New Roman" panose="02020603050405020304" pitchFamily="18" charset="0"/>
                <a:ea typeface="Times New Roman" panose="02020603050405020304" pitchFamily="18" charset="0"/>
              </a:rPr>
              <a:t>(1), 3–11. https://doi-org.mendel.csuniv.edu/10.2307/1139298</a:t>
            </a:r>
          </a:p>
        </p:txBody>
      </p:sp>
    </p:spTree>
    <p:extLst>
      <p:ext uri="{BB962C8B-B14F-4D97-AF65-F5344CB8AC3E}">
        <p14:creationId xmlns:p14="http://schemas.microsoft.com/office/powerpoint/2010/main" val="405910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CEB0-D4EC-462C-8ACA-7F4E26BF7988}"/>
              </a:ext>
            </a:extLst>
          </p:cNvPr>
          <p:cNvSpPr>
            <a:spLocks noGrp="1"/>
          </p:cNvSpPr>
          <p:nvPr>
            <p:ph type="title"/>
          </p:nvPr>
        </p:nvSpPr>
        <p:spPr/>
        <p:txBody>
          <a:bodyPr/>
          <a:lstStyle/>
          <a:p>
            <a:r>
              <a:rPr lang="en-US" dirty="0"/>
              <a:t>Three Major Psychological Theories</a:t>
            </a:r>
          </a:p>
        </p:txBody>
      </p:sp>
      <p:graphicFrame>
        <p:nvGraphicFramePr>
          <p:cNvPr id="5" name="Content Placeholder 2">
            <a:extLst>
              <a:ext uri="{FF2B5EF4-FFF2-40B4-BE49-F238E27FC236}">
                <a16:creationId xmlns:a16="http://schemas.microsoft.com/office/drawing/2014/main" id="{09AC27D2-3CB5-49DD-9C83-4A7920922A0E}"/>
              </a:ext>
            </a:extLst>
          </p:cNvPr>
          <p:cNvGraphicFramePr>
            <a:graphicFrameLocks noGrp="1"/>
          </p:cNvGraphicFramePr>
          <p:nvPr>
            <p:ph idx="1"/>
            <p:extLst>
              <p:ext uri="{D42A27DB-BD31-4B8C-83A1-F6EECF244321}">
                <p14:modId xmlns:p14="http://schemas.microsoft.com/office/powerpoint/2010/main" val="3395872564"/>
              </p:ext>
            </p:extLst>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54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C85FD8-F56F-4A70-BA3B-72F43479EACD}"/>
              </a:ext>
            </a:extLst>
          </p:cNvPr>
          <p:cNvSpPr>
            <a:spLocks noGrp="1"/>
          </p:cNvSpPr>
          <p:nvPr>
            <p:ph type="title"/>
          </p:nvPr>
        </p:nvSpPr>
        <p:spPr>
          <a:xfrm>
            <a:off x="838200" y="459863"/>
            <a:ext cx="10515600" cy="1004594"/>
          </a:xfrm>
        </p:spPr>
        <p:txBody>
          <a:bodyPr>
            <a:normAutofit/>
          </a:bodyPr>
          <a:lstStyle/>
          <a:p>
            <a:pPr algn="ctr"/>
            <a:r>
              <a:rPr lang="en-US" sz="4000" b="1" dirty="0">
                <a:solidFill>
                  <a:srgbClr val="FFFFFF"/>
                </a:solidFill>
              </a:rPr>
              <a:t>Psychodynamic Theory</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2FEB584-91D3-441B-B8C7-9439B6E0670B}"/>
              </a:ext>
            </a:extLst>
          </p:cNvPr>
          <p:cNvGraphicFramePr>
            <a:graphicFrameLocks noGrp="1"/>
          </p:cNvGraphicFramePr>
          <p:nvPr>
            <p:ph idx="1"/>
            <p:extLst>
              <p:ext uri="{D42A27DB-BD31-4B8C-83A1-F6EECF244321}">
                <p14:modId xmlns:p14="http://schemas.microsoft.com/office/powerpoint/2010/main" val="4017063678"/>
              </p:ext>
            </p:extLst>
          </p:nvPr>
        </p:nvGraphicFramePr>
        <p:xfrm>
          <a:off x="838201" y="1587970"/>
          <a:ext cx="7332722" cy="4671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Sigmund Freud - Theories, Quotes &amp;amp; Books - Biography">
            <a:extLst>
              <a:ext uri="{FF2B5EF4-FFF2-40B4-BE49-F238E27FC236}">
                <a16:creationId xmlns:a16="http://schemas.microsoft.com/office/drawing/2014/main" id="{31BA8797-AA7E-403F-9BC9-AD20FFEF38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9628" y="2558479"/>
            <a:ext cx="2993933" cy="29939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6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DC147D-078A-4F38-9F2B-A966DA6DB0A7}"/>
              </a:ext>
            </a:extLst>
          </p:cNvPr>
          <p:cNvSpPr>
            <a:spLocks noGrp="1"/>
          </p:cNvSpPr>
          <p:nvPr>
            <p:ph type="title"/>
          </p:nvPr>
        </p:nvSpPr>
        <p:spPr>
          <a:xfrm>
            <a:off x="1389278" y="1233241"/>
            <a:ext cx="3240506" cy="4064628"/>
          </a:xfrm>
        </p:spPr>
        <p:txBody>
          <a:bodyPr>
            <a:normAutofit/>
          </a:bodyPr>
          <a:lstStyle/>
          <a:p>
            <a:r>
              <a:rPr lang="en-US">
                <a:solidFill>
                  <a:srgbClr val="FFFFFF"/>
                </a:solidFill>
              </a:rPr>
              <a:t>The ID, The Ego, and The Superego</a:t>
            </a:r>
          </a:p>
        </p:txBody>
      </p:sp>
      <p:sp>
        <p:nvSpPr>
          <p:cNvPr id="53"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6" name="Content Placeholder 2">
            <a:extLst>
              <a:ext uri="{FF2B5EF4-FFF2-40B4-BE49-F238E27FC236}">
                <a16:creationId xmlns:a16="http://schemas.microsoft.com/office/drawing/2014/main" id="{B9C70B65-917A-4387-A072-6F9C8470A780}"/>
              </a:ext>
            </a:extLst>
          </p:cNvPr>
          <p:cNvGraphicFramePr>
            <a:graphicFrameLocks noGrp="1"/>
          </p:cNvGraphicFramePr>
          <p:nvPr>
            <p:ph idx="1"/>
            <p:extLst>
              <p:ext uri="{D42A27DB-BD31-4B8C-83A1-F6EECF244321}">
                <p14:modId xmlns:p14="http://schemas.microsoft.com/office/powerpoint/2010/main" val="849934238"/>
              </p:ext>
            </p:extLst>
          </p:nvPr>
        </p:nvGraphicFramePr>
        <p:xfrm>
          <a:off x="6009216" y="295504"/>
          <a:ext cx="5344583" cy="6232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8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Arc 7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C601EC-D840-485F-96FA-1849C1295D7F}"/>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5600" kern="1200">
                <a:solidFill>
                  <a:srgbClr val="FFFFFF"/>
                </a:solidFill>
                <a:latin typeface="+mj-lt"/>
                <a:ea typeface="+mj-ea"/>
                <a:cs typeface="+mj-cs"/>
              </a:rPr>
              <a:t>The Connection</a:t>
            </a:r>
          </a:p>
        </p:txBody>
      </p:sp>
      <p:sp>
        <p:nvSpPr>
          <p:cNvPr id="79" name="Oval 7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16E8B008-1905-4EFE-B8D4-18C90F351A81}"/>
              </a:ext>
            </a:extLst>
          </p:cNvPr>
          <p:cNvSpPr/>
          <p:nvPr/>
        </p:nvSpPr>
        <p:spPr>
          <a:xfrm>
            <a:off x="3704669" y="2009271"/>
            <a:ext cx="2221733" cy="997812"/>
          </a:xfrm>
          <a:prstGeom prst="roundRect">
            <a:avLst/>
          </a:prstGeom>
          <a:solidFill>
            <a:schemeClr val="accent4">
              <a:lumMod val="40000"/>
              <a:lumOff val="60000"/>
            </a:schemeClr>
          </a:solidFill>
          <a:ln>
            <a:solidFill>
              <a:schemeClr val="tx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2225256-E389-43B1-80C5-4549B2DE4B65}"/>
              </a:ext>
            </a:extLst>
          </p:cNvPr>
          <p:cNvSpPr/>
          <p:nvPr/>
        </p:nvSpPr>
        <p:spPr>
          <a:xfrm>
            <a:off x="927578" y="2005190"/>
            <a:ext cx="2143241" cy="1054044"/>
          </a:xfrm>
          <a:prstGeom prst="roundRect">
            <a:avLst/>
          </a:prstGeom>
          <a:solidFill>
            <a:schemeClr val="bg2"/>
          </a:solidFill>
          <a:ln>
            <a:solidFill>
              <a:schemeClr val="tx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2B9149C-177E-4361-BF25-180F14454860}"/>
              </a:ext>
            </a:extLst>
          </p:cNvPr>
          <p:cNvSpPr/>
          <p:nvPr/>
        </p:nvSpPr>
        <p:spPr>
          <a:xfrm>
            <a:off x="2280890" y="3705102"/>
            <a:ext cx="2331335" cy="1054045"/>
          </a:xfrm>
          <a:prstGeom prst="roundRect">
            <a:avLst/>
          </a:prstGeom>
          <a:solidFill>
            <a:schemeClr val="accent3">
              <a:lumMod val="40000"/>
              <a:lumOff val="60000"/>
            </a:schemeClr>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7BE7433C-4B53-44F9-ABC5-FBF451AE79A1}"/>
              </a:ext>
            </a:extLst>
          </p:cNvPr>
          <p:cNvSpPr txBox="1"/>
          <p:nvPr/>
        </p:nvSpPr>
        <p:spPr>
          <a:xfrm>
            <a:off x="1242019" y="2074836"/>
            <a:ext cx="1540300" cy="861774"/>
          </a:xfrm>
          <a:prstGeom prst="rect">
            <a:avLst/>
          </a:prstGeom>
          <a:noFill/>
        </p:spPr>
        <p:txBody>
          <a:bodyPr wrap="square" rtlCol="0">
            <a:spAutoFit/>
          </a:bodyPr>
          <a:lstStyle/>
          <a:p>
            <a:pPr algn="ctr"/>
            <a:r>
              <a:rPr lang="en-US" b="1" dirty="0"/>
              <a:t>ID</a:t>
            </a:r>
          </a:p>
          <a:p>
            <a:pPr algn="ctr"/>
            <a:r>
              <a:rPr lang="en-US" sz="1600" dirty="0"/>
              <a:t>“I want to do that now!”</a:t>
            </a:r>
          </a:p>
        </p:txBody>
      </p:sp>
      <p:sp>
        <p:nvSpPr>
          <p:cNvPr id="15" name="TextBox 14">
            <a:extLst>
              <a:ext uri="{FF2B5EF4-FFF2-40B4-BE49-F238E27FC236}">
                <a16:creationId xmlns:a16="http://schemas.microsoft.com/office/drawing/2014/main" id="{83A5E663-F4BC-4CD6-A785-00560EB8E375}"/>
              </a:ext>
            </a:extLst>
          </p:cNvPr>
          <p:cNvSpPr txBox="1"/>
          <p:nvPr/>
        </p:nvSpPr>
        <p:spPr>
          <a:xfrm>
            <a:off x="4013243" y="2074836"/>
            <a:ext cx="1540300" cy="861774"/>
          </a:xfrm>
          <a:prstGeom prst="rect">
            <a:avLst/>
          </a:prstGeom>
          <a:noFill/>
        </p:spPr>
        <p:txBody>
          <a:bodyPr wrap="square" rtlCol="0">
            <a:spAutoFit/>
          </a:bodyPr>
          <a:lstStyle/>
          <a:p>
            <a:pPr algn="ctr"/>
            <a:r>
              <a:rPr lang="en-US" b="1" dirty="0"/>
              <a:t>Superego</a:t>
            </a:r>
          </a:p>
          <a:p>
            <a:pPr algn="ctr"/>
            <a:r>
              <a:rPr lang="en-US" sz="1600" dirty="0"/>
              <a:t>“It’s not right to do that.”</a:t>
            </a:r>
          </a:p>
        </p:txBody>
      </p:sp>
      <p:sp>
        <p:nvSpPr>
          <p:cNvPr id="16" name="TextBox 15">
            <a:extLst>
              <a:ext uri="{FF2B5EF4-FFF2-40B4-BE49-F238E27FC236}">
                <a16:creationId xmlns:a16="http://schemas.microsoft.com/office/drawing/2014/main" id="{9A397D0C-8BB9-4A1D-827F-A737B67CCA67}"/>
              </a:ext>
            </a:extLst>
          </p:cNvPr>
          <p:cNvSpPr txBox="1"/>
          <p:nvPr/>
        </p:nvSpPr>
        <p:spPr>
          <a:xfrm>
            <a:off x="2376462" y="3787770"/>
            <a:ext cx="2058622" cy="861774"/>
          </a:xfrm>
          <a:prstGeom prst="rect">
            <a:avLst/>
          </a:prstGeom>
          <a:noFill/>
        </p:spPr>
        <p:txBody>
          <a:bodyPr wrap="square" rtlCol="0">
            <a:spAutoFit/>
          </a:bodyPr>
          <a:lstStyle/>
          <a:p>
            <a:pPr algn="ctr"/>
            <a:r>
              <a:rPr lang="en-US" b="1" dirty="0"/>
              <a:t>ID</a:t>
            </a:r>
          </a:p>
          <a:p>
            <a:pPr algn="ctr"/>
            <a:r>
              <a:rPr lang="en-US" sz="1600" dirty="0"/>
              <a:t>“Maybe we can compromise.”</a:t>
            </a:r>
          </a:p>
        </p:txBody>
      </p:sp>
      <p:cxnSp>
        <p:nvCxnSpPr>
          <p:cNvPr id="9" name="Straight Arrow Connector 8">
            <a:extLst>
              <a:ext uri="{FF2B5EF4-FFF2-40B4-BE49-F238E27FC236}">
                <a16:creationId xmlns:a16="http://schemas.microsoft.com/office/drawing/2014/main" id="{11436340-FC3E-4A59-93E5-9A65918633F7}"/>
              </a:ext>
            </a:extLst>
          </p:cNvPr>
          <p:cNvCxnSpPr>
            <a:cxnSpLocks/>
            <a:stCxn id="5" idx="2"/>
          </p:cNvCxnSpPr>
          <p:nvPr/>
        </p:nvCxnSpPr>
        <p:spPr>
          <a:xfrm>
            <a:off x="1999199" y="3059234"/>
            <a:ext cx="1135188" cy="6458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0A0BFE36-C053-4064-9844-0A8A5A165FB9}"/>
              </a:ext>
            </a:extLst>
          </p:cNvPr>
          <p:cNvCxnSpPr>
            <a:cxnSpLocks/>
            <a:stCxn id="4" idx="2"/>
          </p:cNvCxnSpPr>
          <p:nvPr/>
        </p:nvCxnSpPr>
        <p:spPr>
          <a:xfrm flipH="1">
            <a:off x="3768237" y="3007083"/>
            <a:ext cx="1047299" cy="6980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21E894BB-B9FA-4E5A-810E-EB4B9E41CCE9}"/>
              </a:ext>
            </a:extLst>
          </p:cNvPr>
          <p:cNvCxnSpPr>
            <a:stCxn id="6" idx="3"/>
          </p:cNvCxnSpPr>
          <p:nvPr/>
        </p:nvCxnSpPr>
        <p:spPr>
          <a:xfrm>
            <a:off x="4612225" y="4232125"/>
            <a:ext cx="2743918" cy="867588"/>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64F86323-372C-4D8B-8D8D-C6D30C00CF60}"/>
              </a:ext>
            </a:extLst>
          </p:cNvPr>
          <p:cNvSpPr txBox="1"/>
          <p:nvPr/>
        </p:nvSpPr>
        <p:spPr>
          <a:xfrm>
            <a:off x="7356143" y="4963596"/>
            <a:ext cx="2583976" cy="369332"/>
          </a:xfrm>
          <a:prstGeom prst="rect">
            <a:avLst/>
          </a:prstGeom>
          <a:noFill/>
        </p:spPr>
        <p:txBody>
          <a:bodyPr wrap="square" rtlCol="0">
            <a:spAutoFit/>
          </a:bodyPr>
          <a:lstStyle/>
          <a:p>
            <a:r>
              <a:rPr lang="en-US" dirty="0">
                <a:solidFill>
                  <a:schemeClr val="bg1"/>
                </a:solidFill>
              </a:rPr>
              <a:t>Neutralization Theory</a:t>
            </a:r>
          </a:p>
        </p:txBody>
      </p:sp>
    </p:spTree>
    <p:extLst>
      <p:ext uri="{BB962C8B-B14F-4D97-AF65-F5344CB8AC3E}">
        <p14:creationId xmlns:p14="http://schemas.microsoft.com/office/powerpoint/2010/main" val="179496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2F4AA3-4A9F-4E33-98F9-876EECDA61CC}"/>
              </a:ext>
            </a:extLst>
          </p:cNvPr>
          <p:cNvSpPr>
            <a:spLocks noGrp="1"/>
          </p:cNvSpPr>
          <p:nvPr>
            <p:ph type="title"/>
          </p:nvPr>
        </p:nvSpPr>
        <p:spPr>
          <a:xfrm>
            <a:off x="838200" y="643467"/>
            <a:ext cx="2951205" cy="5571066"/>
          </a:xfrm>
        </p:spPr>
        <p:txBody>
          <a:bodyPr>
            <a:normAutofit/>
          </a:bodyPr>
          <a:lstStyle/>
          <a:p>
            <a:r>
              <a:rPr lang="en-US" sz="2700" dirty="0">
                <a:solidFill>
                  <a:srgbClr val="FFFFFF"/>
                </a:solidFill>
              </a:rPr>
              <a:t>Negative Results of the Psychodynamic Theory</a:t>
            </a:r>
          </a:p>
        </p:txBody>
      </p:sp>
      <p:sp>
        <p:nvSpPr>
          <p:cNvPr id="22" name="Rectangle: Rounded Corners 21">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5EAA0E8-8732-487E-9806-4CA73AEF5CE2}"/>
              </a:ext>
            </a:extLst>
          </p:cNvPr>
          <p:cNvGraphicFramePr>
            <a:graphicFrameLocks noGrp="1"/>
          </p:cNvGraphicFramePr>
          <p:nvPr>
            <p:ph idx="1"/>
            <p:extLst>
              <p:ext uri="{D42A27DB-BD31-4B8C-83A1-F6EECF244321}">
                <p14:modId xmlns:p14="http://schemas.microsoft.com/office/powerpoint/2010/main" val="3497920579"/>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67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EC9F-235C-4069-AAB9-F8CB88E7EF36}"/>
              </a:ext>
            </a:extLst>
          </p:cNvPr>
          <p:cNvSpPr>
            <a:spLocks noGrp="1"/>
          </p:cNvSpPr>
          <p:nvPr>
            <p:ph type="title"/>
          </p:nvPr>
        </p:nvSpPr>
        <p:spPr/>
        <p:txBody>
          <a:bodyPr/>
          <a:lstStyle/>
          <a:p>
            <a:r>
              <a:rPr lang="en-US" dirty="0"/>
              <a:t>Mental Disorder Attributes and Causes</a:t>
            </a:r>
          </a:p>
        </p:txBody>
      </p:sp>
      <p:graphicFrame>
        <p:nvGraphicFramePr>
          <p:cNvPr id="7" name="Content Placeholder 2">
            <a:extLst>
              <a:ext uri="{FF2B5EF4-FFF2-40B4-BE49-F238E27FC236}">
                <a16:creationId xmlns:a16="http://schemas.microsoft.com/office/drawing/2014/main" id="{C3802C6D-9B68-4214-9260-8FD62E10395B}"/>
              </a:ext>
            </a:extLst>
          </p:cNvPr>
          <p:cNvGraphicFramePr>
            <a:graphicFrameLocks noGrp="1"/>
          </p:cNvGraphicFramePr>
          <p:nvPr>
            <p:ph idx="1"/>
          </p:nvPr>
        </p:nvGraphicFramePr>
        <p:xfrm>
          <a:off x="838200" y="1825625"/>
          <a:ext cx="4755776"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C2F2298-F195-4D46-90CF-42AAD2C41C89}"/>
              </a:ext>
            </a:extLst>
          </p:cNvPr>
          <p:cNvSpPr txBox="1"/>
          <p:nvPr/>
        </p:nvSpPr>
        <p:spPr>
          <a:xfrm>
            <a:off x="6096000" y="1825625"/>
            <a:ext cx="541305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Causes</a:t>
            </a:r>
          </a:p>
          <a:p>
            <a:pPr marL="742950" lvl="1" indent="-285750">
              <a:buFont typeface="Arial" panose="020B0604020202020204" pitchFamily="34" charset="0"/>
              <a:buChar char="•"/>
            </a:pPr>
            <a:r>
              <a:rPr lang="en-US" dirty="0"/>
              <a:t>Brain Damage</a:t>
            </a:r>
          </a:p>
          <a:p>
            <a:pPr marL="742950" lvl="1" indent="-285750">
              <a:buFont typeface="Arial" panose="020B0604020202020204" pitchFamily="34" charset="0"/>
              <a:buChar char="•"/>
            </a:pPr>
            <a:r>
              <a:rPr lang="en-US" dirty="0"/>
              <a:t>Child Abuse</a:t>
            </a:r>
          </a:p>
          <a:p>
            <a:pPr marL="742950" lvl="1" indent="-285750">
              <a:buFont typeface="Arial" panose="020B0604020202020204" pitchFamily="34" charset="0"/>
              <a:buChar char="•"/>
            </a:pPr>
            <a:r>
              <a:rPr lang="en-US" dirty="0"/>
              <a:t>Genetics</a:t>
            </a:r>
          </a:p>
          <a:p>
            <a:pPr marL="742950" lvl="1" indent="-285750">
              <a:buFont typeface="Arial" panose="020B0604020202020204" pitchFamily="34" charset="0"/>
              <a:buChar char="•"/>
            </a:pPr>
            <a:r>
              <a:rPr lang="en-US" dirty="0"/>
              <a:t>Traumatic Events</a:t>
            </a:r>
          </a:p>
        </p:txBody>
      </p:sp>
      <p:pic>
        <p:nvPicPr>
          <p:cNvPr id="2050" name="Picture 2">
            <a:extLst>
              <a:ext uri="{FF2B5EF4-FFF2-40B4-BE49-F238E27FC236}">
                <a16:creationId xmlns:a16="http://schemas.microsoft.com/office/drawing/2014/main" id="{034F53BD-8DF2-410E-BD61-08609DEFFF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75059" y="2333392"/>
            <a:ext cx="3049400" cy="339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569968"/>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241B2F"/>
      </a:dk2>
      <a:lt2>
        <a:srgbClr val="F0F3F2"/>
      </a:lt2>
      <a:accent1>
        <a:srgbClr val="C34D8C"/>
      </a:accent1>
      <a:accent2>
        <a:srgbClr val="B13BAC"/>
      </a:accent2>
      <a:accent3>
        <a:srgbClr val="974DC3"/>
      </a:accent3>
      <a:accent4>
        <a:srgbClr val="543BB1"/>
      </a:accent4>
      <a:accent5>
        <a:srgbClr val="4D65C3"/>
      </a:accent5>
      <a:accent6>
        <a:srgbClr val="3B84B1"/>
      </a:accent6>
      <a:hlink>
        <a:srgbClr val="5B5FC8"/>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2098</TotalTime>
  <Words>2459</Words>
  <Application>Microsoft Office PowerPoint</Application>
  <PresentationFormat>Widescreen</PresentationFormat>
  <Paragraphs>250</Paragraphs>
  <Slides>34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Calibri</vt:lpstr>
      <vt:lpstr>Century Gothic</vt:lpstr>
      <vt:lpstr>Times New Roman</vt:lpstr>
      <vt:lpstr>ShapesVTI</vt:lpstr>
      <vt:lpstr>BrushVTI</vt:lpstr>
      <vt:lpstr>Psychological Theories of Crime</vt:lpstr>
      <vt:lpstr>Main Idea</vt:lpstr>
      <vt:lpstr>Possible Causes</vt:lpstr>
      <vt:lpstr>Three Major Psychological Theories</vt:lpstr>
      <vt:lpstr>Psychodynamic Theory</vt:lpstr>
      <vt:lpstr>The ID, The Ego, and The Superego</vt:lpstr>
      <vt:lpstr>The Connection</vt:lpstr>
      <vt:lpstr>Negative Results of the Psychodynamic Theory</vt:lpstr>
      <vt:lpstr>Mental Disorder Attributes and Causes</vt:lpstr>
      <vt:lpstr>About Sigmund Freud</vt:lpstr>
      <vt:lpstr>Psychodynamic Theory Criticism and Rebuttal</vt:lpstr>
      <vt:lpstr>What is a case study?</vt:lpstr>
      <vt:lpstr>Emma Eckstein Case Study</vt:lpstr>
      <vt:lpstr>Psychodynamic Theory Conclusion</vt:lpstr>
      <vt:lpstr>Three Major Psychological Theories</vt:lpstr>
      <vt:lpstr>Behavioral Theory</vt:lpstr>
      <vt:lpstr>Laws of Imitation</vt:lpstr>
      <vt:lpstr> Moral Responsibility</vt:lpstr>
      <vt:lpstr>Tarde’s Effect on the Court and Prison System</vt:lpstr>
      <vt:lpstr>Albert Bandura</vt:lpstr>
      <vt:lpstr>Bandura’s Focus on the Media</vt:lpstr>
      <vt:lpstr>Desensitization </vt:lpstr>
      <vt:lpstr>Three Major Psychological Theories</vt:lpstr>
      <vt:lpstr>Cognitive Theory</vt:lpstr>
      <vt:lpstr>Wundt’s Focus</vt:lpstr>
      <vt:lpstr>Moral Development Branch</vt:lpstr>
      <vt:lpstr>Lawrence Kohlberg’s Six Steps of Moral Development</vt:lpstr>
      <vt:lpstr>Information Processing</vt:lpstr>
      <vt:lpstr>Common Behavior of MMD Patients</vt:lpstr>
      <vt:lpstr>Causes for Psychopathic Behavior</vt:lpstr>
      <vt:lpstr>Remediations to Psychological Issues</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Psychological Theories of Crime</dc:title>
  <dc:creator>Tyler</dc:creator>
  <cp:lastModifiedBy>Tyler</cp:lastModifiedBy>
  <cp:revision>60</cp:revision>
  <dcterms:created xsi:type="dcterms:W3CDTF">2021-11-21T15:29:28Z</dcterms:created>
  <dcterms:modified xsi:type="dcterms:W3CDTF">2021-12-03T01:14:40Z</dcterms:modified>
</cp:coreProperties>
</file>