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15-04-05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15-04-05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15-04-05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15-04-05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15-04-05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15-04-05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15-04-05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15-04-05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15-04-05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15-04-05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15-04-05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15-04-05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010400" y="2259697"/>
            <a:ext cx="1981200" cy="182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Tyler Post</a:t>
            </a:r>
          </a:p>
          <a:p>
            <a:r>
              <a:rPr lang="en-US" dirty="0" smtClean="0"/>
              <a:t>Vicky </a:t>
            </a:r>
            <a:r>
              <a:rPr lang="en-US" dirty="0" err="1" smtClean="0"/>
              <a:t>Biliby</a:t>
            </a:r>
            <a:endParaRPr lang="en-US" dirty="0" smtClean="0"/>
          </a:p>
          <a:p>
            <a:r>
              <a:rPr lang="en-US" dirty="0" smtClean="0"/>
              <a:t>Joe Crozier</a:t>
            </a:r>
          </a:p>
          <a:p>
            <a:endParaRPr lang="en-US" dirty="0"/>
          </a:p>
          <a:p>
            <a:r>
              <a:rPr lang="en-US" sz="1300" dirty="0" smtClean="0"/>
              <a:t>Group 20</a:t>
            </a:r>
          </a:p>
          <a:p>
            <a:r>
              <a:rPr lang="en-US" sz="1300" dirty="0" smtClean="0"/>
              <a:t>2XB3  </a:t>
            </a:r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err="1" smtClean="0"/>
              <a:t>MidiFind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Melody Recognition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5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RWI (Recognition Without Identification) is experienced by the majority of people and can be a frustrating experience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General MIDI can be an excellent way to express music in a space and time efficient manner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midifind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2" descr="https://www.gearslutz.com/board/attachments/electronic-music-instruments-electronic-music-production/96853d1223299729-what-good-pro-midi-files-now-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884" y="3753786"/>
            <a:ext cx="4293005" cy="26578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66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MidiFind</a:t>
            </a:r>
            <a:r>
              <a:rPr lang="en-US" dirty="0" smtClean="0"/>
              <a:t> aims to allow the user to solve RWI</a:t>
            </a:r>
          </a:p>
          <a:p>
            <a:pPr lvl="1"/>
            <a:r>
              <a:rPr lang="en-US" dirty="0" smtClean="0"/>
              <a:t>Users can easily enter a melody into the software and </a:t>
            </a:r>
            <a:r>
              <a:rPr lang="en-US" dirty="0" err="1" smtClean="0"/>
              <a:t>MidiFind</a:t>
            </a:r>
            <a:r>
              <a:rPr lang="en-US" dirty="0" smtClean="0"/>
              <a:t> will use searching algorithms to identify it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If an exact match cannot be found, </a:t>
            </a:r>
            <a:r>
              <a:rPr lang="en-US" dirty="0" err="1" smtClean="0"/>
              <a:t>MidiFind</a:t>
            </a:r>
            <a:r>
              <a:rPr lang="en-US" dirty="0" smtClean="0"/>
              <a:t> will provide its best guess</a:t>
            </a:r>
            <a:endParaRPr lang="en-US" dirty="0"/>
          </a:p>
          <a:p>
            <a:pPr lvl="1"/>
            <a:r>
              <a:rPr lang="en-US" sz="2000" dirty="0" smtClean="0"/>
              <a:t>Guesses will be ordered by relevancy</a:t>
            </a:r>
          </a:p>
          <a:p>
            <a:pPr lvl="1"/>
            <a:endParaRPr lang="en-US" sz="2000" dirty="0"/>
          </a:p>
          <a:p>
            <a:r>
              <a:rPr lang="en-US" dirty="0" err="1" smtClean="0"/>
              <a:t>MidiFind</a:t>
            </a:r>
            <a:r>
              <a:rPr lang="en-US" dirty="0" smtClean="0"/>
              <a:t> will work from a database of approximately 28,000 different MIDI tracks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9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Users can input a melody with no prior musical knowledge</a:t>
            </a:r>
          </a:p>
          <a:p>
            <a:endParaRPr lang="en-US" sz="2400" dirty="0" smtClean="0"/>
          </a:p>
          <a:p>
            <a:r>
              <a:rPr lang="en-US" sz="2400" dirty="0" smtClean="0"/>
              <a:t>Searches are fast and reproducible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 err="1" smtClean="0"/>
              <a:t>MidiFind’s</a:t>
            </a:r>
            <a:r>
              <a:rPr lang="en-US" sz="2400" dirty="0" smtClean="0"/>
              <a:t> GUI is intuitive, attractive, and easy to use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 err="1" smtClean="0"/>
              <a:t>MidiFind</a:t>
            </a:r>
            <a:r>
              <a:rPr lang="en-US" sz="2400" dirty="0" smtClean="0"/>
              <a:t> is safe and reliable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Users input a melody via a </a:t>
            </a:r>
            <a:r>
              <a:rPr lang="en-US" sz="1800" i="1" dirty="0" smtClean="0"/>
              <a:t>musical contour</a:t>
            </a:r>
          </a:p>
          <a:p>
            <a:endParaRPr lang="en-US" sz="1800" i="1" dirty="0" smtClean="0"/>
          </a:p>
          <a:p>
            <a:endParaRPr lang="en-US" sz="1800" i="1" dirty="0" smtClean="0"/>
          </a:p>
          <a:p>
            <a:endParaRPr lang="en-US" sz="1800" i="1" dirty="0" smtClean="0"/>
          </a:p>
          <a:p>
            <a:pPr marL="45720" indent="0">
              <a:buNone/>
            </a:pPr>
            <a:endParaRPr lang="en-US" sz="1800" i="1" dirty="0"/>
          </a:p>
          <a:p>
            <a:pPr marL="45720" indent="0">
              <a:buNone/>
            </a:pPr>
            <a:endParaRPr lang="en-US" sz="1800" i="1" dirty="0" smtClean="0"/>
          </a:p>
          <a:p>
            <a:r>
              <a:rPr lang="en-US" sz="1800" dirty="0" smtClean="0"/>
              <a:t>The contour is saved as a string, then </a:t>
            </a:r>
            <a:r>
              <a:rPr lang="en-US" sz="1800" dirty="0" err="1" smtClean="0"/>
              <a:t>MidiFind</a:t>
            </a:r>
            <a:r>
              <a:rPr lang="en-US" sz="1800" dirty="0" smtClean="0"/>
              <a:t> uses the Knuth-Morris-Pratt string searching algorithm to find the associated track</a:t>
            </a:r>
          </a:p>
          <a:p>
            <a:r>
              <a:rPr lang="en-US" sz="1800" dirty="0" smtClean="0"/>
              <a:t>Included in the software is a CSV file containing string contours for every song in the database</a:t>
            </a:r>
          </a:p>
          <a:p>
            <a:r>
              <a:rPr lang="en-US" sz="1800" dirty="0" smtClean="0"/>
              <a:t>Only a portion of the melody needs to be entered in the contour, not the entire song</a:t>
            </a:r>
          </a:p>
          <a:p>
            <a:pPr lvl="1"/>
            <a:r>
              <a:rPr lang="en-US" sz="1600" dirty="0" err="1" smtClean="0"/>
              <a:t>QuickSort</a:t>
            </a:r>
            <a:r>
              <a:rPr lang="en-US" sz="1600" dirty="0" smtClean="0"/>
              <a:t> is used to sort the matched tracks, ordered by occurrence of the contour</a:t>
            </a:r>
          </a:p>
          <a:p>
            <a:endParaRPr lang="en-US" sz="1800" dirty="0" smtClean="0"/>
          </a:p>
          <a:p>
            <a:pPr lvl="1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Specifications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2340168"/>
            <a:ext cx="4749800" cy="10033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77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MidiFind</a:t>
            </a:r>
            <a:r>
              <a:rPr lang="en-US" dirty="0" smtClean="0"/>
              <a:t> was built entirely in Python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Mido</a:t>
            </a:r>
            <a:r>
              <a:rPr lang="en-US" dirty="0" smtClean="0"/>
              <a:t> library is used for MIDI manipulation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GUI and MIDI output is implemented through </a:t>
            </a:r>
            <a:r>
              <a:rPr lang="en-US" dirty="0" err="1" smtClean="0"/>
              <a:t>PyGame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Specifications</a:t>
            </a:r>
            <a:endParaRPr lang="en-US" dirty="0"/>
          </a:p>
        </p:txBody>
      </p:sp>
      <p:pic>
        <p:nvPicPr>
          <p:cNvPr id="4" name="Picture 3" descr="MidiFind M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647" y="3908309"/>
            <a:ext cx="3276613" cy="24574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146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MidiFind</a:t>
            </a:r>
            <a:r>
              <a:rPr lang="en-US" sz="2400" dirty="0" smtClean="0"/>
              <a:t> is validated by entering the melody of a known track, and ensuring that </a:t>
            </a:r>
            <a:r>
              <a:rPr lang="en-US" sz="2400" dirty="0" err="1" smtClean="0"/>
              <a:t>MidiFind</a:t>
            </a:r>
            <a:r>
              <a:rPr lang="en-US" sz="2400" dirty="0" smtClean="0"/>
              <a:t> returns the correct name and artist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If the inputted contour does not exist in the database, </a:t>
            </a:r>
            <a:r>
              <a:rPr lang="en-US" sz="2400" dirty="0" err="1" smtClean="0"/>
              <a:t>MidiFind</a:t>
            </a:r>
            <a:r>
              <a:rPr lang="en-US" sz="2400" dirty="0" smtClean="0"/>
              <a:t> will inform the user a matching track could not be found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3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MidiFind</a:t>
            </a:r>
            <a:r>
              <a:rPr lang="en-US" sz="3600" dirty="0" smtClean="0"/>
              <a:t> in action!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10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597</TotalTime>
  <Words>218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Grid</vt:lpstr>
      <vt:lpstr>MidiFind  Melody Recognition Engine</vt:lpstr>
      <vt:lpstr>Why midifind?</vt:lpstr>
      <vt:lpstr>Scope and Objective</vt:lpstr>
      <vt:lpstr>Requirements</vt:lpstr>
      <vt:lpstr>Design Specifications</vt:lpstr>
      <vt:lpstr>Design Specifications</vt:lpstr>
      <vt:lpstr>Verification and validation</vt:lpstr>
      <vt:lpstr>Demonstration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MidiFind  Melody Recognition Engine</dc:title>
  <dc:creator>Joe Crozier</dc:creator>
  <cp:lastModifiedBy>Joe Crozier</cp:lastModifiedBy>
  <cp:revision>10</cp:revision>
  <dcterms:created xsi:type="dcterms:W3CDTF">2015-04-05T15:57:23Z</dcterms:created>
  <dcterms:modified xsi:type="dcterms:W3CDTF">2015-04-06T01:55:10Z</dcterms:modified>
</cp:coreProperties>
</file>