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8" r:id="rId3"/>
    <p:sldId id="283" r:id="rId4"/>
    <p:sldId id="287" r:id="rId5"/>
    <p:sldId id="259" r:id="rId6"/>
    <p:sldId id="278" r:id="rId7"/>
    <p:sldId id="264" r:id="rId8"/>
    <p:sldId id="265" r:id="rId9"/>
    <p:sldId id="266" r:id="rId10"/>
    <p:sldId id="267" r:id="rId11"/>
    <p:sldId id="268" r:id="rId12"/>
    <p:sldId id="269" r:id="rId13"/>
    <p:sldId id="276" r:id="rId14"/>
    <p:sldId id="277" r:id="rId15"/>
    <p:sldId id="293" r:id="rId16"/>
    <p:sldId id="279" r:id="rId17"/>
    <p:sldId id="284" r:id="rId18"/>
    <p:sldId id="288" r:id="rId19"/>
    <p:sldId id="285" r:id="rId20"/>
    <p:sldId id="270" r:id="rId21"/>
    <p:sldId id="289" r:id="rId22"/>
    <p:sldId id="271" r:id="rId23"/>
    <p:sldId id="272" r:id="rId24"/>
    <p:sldId id="273" r:id="rId25"/>
    <p:sldId id="274" r:id="rId26"/>
    <p:sldId id="294" r:id="rId27"/>
    <p:sldId id="280" r:id="rId28"/>
    <p:sldId id="261" r:id="rId29"/>
    <p:sldId id="282" r:id="rId30"/>
    <p:sldId id="262" r:id="rId31"/>
    <p:sldId id="263" r:id="rId32"/>
    <p:sldId id="281" r:id="rId33"/>
    <p:sldId id="290" r:id="rId34"/>
    <p:sldId id="291" r:id="rId35"/>
    <p:sldId id="29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05"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46D4CE-506A-42FB-B378-EF9738BFE7F3}"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A84C7D92-B4DE-4EE5-BEA7-D2DB67BDB80A}">
      <dgm:prSet phldrT="[Text]"/>
      <dgm:spPr/>
      <dgm:t>
        <a:bodyPr/>
        <a:lstStyle/>
        <a:p>
          <a:r>
            <a:rPr lang="en-US" dirty="0" smtClean="0"/>
            <a:t>Risk</a:t>
          </a:r>
          <a:endParaRPr lang="en-US" dirty="0"/>
        </a:p>
      </dgm:t>
    </dgm:pt>
    <dgm:pt modelId="{CD2CB34B-D0EE-4512-B83D-26F0E5846ABE}" type="parTrans" cxnId="{B1BFA55B-5CA0-4DC1-83A0-534D0125839F}">
      <dgm:prSet/>
      <dgm:spPr/>
      <dgm:t>
        <a:bodyPr/>
        <a:lstStyle/>
        <a:p>
          <a:endParaRPr lang="en-US"/>
        </a:p>
      </dgm:t>
    </dgm:pt>
    <dgm:pt modelId="{05DBA15B-32C5-425B-9C8D-5EF5CB99B66C}" type="sibTrans" cxnId="{B1BFA55B-5CA0-4DC1-83A0-534D0125839F}">
      <dgm:prSet/>
      <dgm:spPr/>
      <dgm:t>
        <a:bodyPr/>
        <a:lstStyle/>
        <a:p>
          <a:endParaRPr lang="en-US"/>
        </a:p>
      </dgm:t>
    </dgm:pt>
    <dgm:pt modelId="{742E60BF-0B02-4BDE-AB28-82DA6753C371}">
      <dgm:prSet phldrT="[Text]"/>
      <dgm:spPr/>
      <dgm:t>
        <a:bodyPr/>
        <a:lstStyle/>
        <a:p>
          <a:r>
            <a:rPr lang="en-US" dirty="0" smtClean="0"/>
            <a:t>It is a situation involving exposure to danger</a:t>
          </a:r>
          <a:endParaRPr lang="en-US" dirty="0"/>
        </a:p>
      </dgm:t>
    </dgm:pt>
    <dgm:pt modelId="{180C26BC-DEB7-46CD-9BC0-8B76075506F5}" type="parTrans" cxnId="{A9EBC432-8A58-4C54-B0C9-D714E4604A94}">
      <dgm:prSet/>
      <dgm:spPr/>
      <dgm:t>
        <a:bodyPr/>
        <a:lstStyle/>
        <a:p>
          <a:endParaRPr lang="en-US"/>
        </a:p>
      </dgm:t>
    </dgm:pt>
    <dgm:pt modelId="{F3B260D5-5B7A-4523-BABA-BCD1AAC539AE}" type="sibTrans" cxnId="{A9EBC432-8A58-4C54-B0C9-D714E4604A94}">
      <dgm:prSet/>
      <dgm:spPr/>
      <dgm:t>
        <a:bodyPr/>
        <a:lstStyle/>
        <a:p>
          <a:endParaRPr lang="en-US"/>
        </a:p>
      </dgm:t>
    </dgm:pt>
    <dgm:pt modelId="{0A5967BF-E43D-4943-B451-2638D1EC9D45}">
      <dgm:prSet phldrT="[Text]"/>
      <dgm:spPr/>
      <dgm:t>
        <a:bodyPr/>
        <a:lstStyle/>
        <a:p>
          <a:r>
            <a:rPr lang="en-US" dirty="0" smtClean="0"/>
            <a:t>Vulnerability</a:t>
          </a:r>
          <a:endParaRPr lang="en-US" dirty="0"/>
        </a:p>
      </dgm:t>
    </dgm:pt>
    <dgm:pt modelId="{2131C2D4-EBB9-44C3-8DEE-BF863DE185B3}" type="parTrans" cxnId="{3E66F2C5-4081-40A8-8D7F-11188BA8368D}">
      <dgm:prSet/>
      <dgm:spPr/>
      <dgm:t>
        <a:bodyPr/>
        <a:lstStyle/>
        <a:p>
          <a:endParaRPr lang="en-US"/>
        </a:p>
      </dgm:t>
    </dgm:pt>
    <dgm:pt modelId="{DA45EDA0-A1A0-4921-B71C-9E206F6EB20C}" type="sibTrans" cxnId="{3E66F2C5-4081-40A8-8D7F-11188BA8368D}">
      <dgm:prSet/>
      <dgm:spPr/>
      <dgm:t>
        <a:bodyPr/>
        <a:lstStyle/>
        <a:p>
          <a:endParaRPr lang="en-US"/>
        </a:p>
      </dgm:t>
    </dgm:pt>
    <dgm:pt modelId="{DD5F9182-B3A3-4462-92BB-B67A301294BF}">
      <dgm:prSet phldrT="[Text]"/>
      <dgm:spPr/>
      <dgm:t>
        <a:bodyPr/>
        <a:lstStyle/>
        <a:p>
          <a:r>
            <a:rPr lang="en-US" dirty="0" smtClean="0"/>
            <a:t>A flaw, loophole, oversight, or error that can be exploited to violate system security policy</a:t>
          </a:r>
          <a:endParaRPr lang="en-US" dirty="0"/>
        </a:p>
      </dgm:t>
    </dgm:pt>
    <dgm:pt modelId="{900707C3-9E04-49ED-A773-874C4D58C3BE}" type="parTrans" cxnId="{9AEDF45F-A0AB-4F1E-B8C1-E87BFBAB9CD0}">
      <dgm:prSet/>
      <dgm:spPr/>
      <dgm:t>
        <a:bodyPr/>
        <a:lstStyle/>
        <a:p>
          <a:endParaRPr lang="en-US"/>
        </a:p>
      </dgm:t>
    </dgm:pt>
    <dgm:pt modelId="{AA0C1C04-7CD4-421F-9CBB-31AD5232BE7F}" type="sibTrans" cxnId="{9AEDF45F-A0AB-4F1E-B8C1-E87BFBAB9CD0}">
      <dgm:prSet/>
      <dgm:spPr/>
      <dgm:t>
        <a:bodyPr/>
        <a:lstStyle/>
        <a:p>
          <a:endParaRPr lang="en-US"/>
        </a:p>
      </dgm:t>
    </dgm:pt>
    <dgm:pt modelId="{E523A3F6-6629-4718-AE5F-CB70D501D707}">
      <dgm:prSet phldrT="[Text]"/>
      <dgm:spPr/>
      <dgm:t>
        <a:bodyPr/>
        <a:lstStyle/>
        <a:p>
          <a:r>
            <a:rPr lang="en-US" dirty="0" smtClean="0"/>
            <a:t>Threat</a:t>
          </a:r>
          <a:endParaRPr lang="en-US" dirty="0"/>
        </a:p>
      </dgm:t>
    </dgm:pt>
    <dgm:pt modelId="{1ADA5390-6489-43F6-AD91-CD61502448A0}" type="parTrans" cxnId="{1DCC45A4-DA27-4B8C-A03B-80009E80F115}">
      <dgm:prSet/>
      <dgm:spPr/>
      <dgm:t>
        <a:bodyPr/>
        <a:lstStyle/>
        <a:p>
          <a:endParaRPr lang="en-US"/>
        </a:p>
      </dgm:t>
    </dgm:pt>
    <dgm:pt modelId="{341808C0-E5B4-4926-98B8-A8E5E9628ECE}" type="sibTrans" cxnId="{1DCC45A4-DA27-4B8C-A03B-80009E80F115}">
      <dgm:prSet/>
      <dgm:spPr/>
      <dgm:t>
        <a:bodyPr/>
        <a:lstStyle/>
        <a:p>
          <a:endParaRPr lang="en-US"/>
        </a:p>
      </dgm:t>
    </dgm:pt>
    <dgm:pt modelId="{ABE52F4B-61C0-4354-A5E1-E87D700D5A9C}">
      <dgm:prSet phldrT="[Text]"/>
      <dgm:spPr/>
      <dgm:t>
        <a:bodyPr/>
        <a:lstStyle/>
        <a:p>
          <a:r>
            <a:rPr lang="en-US" dirty="0" smtClean="0"/>
            <a:t>A threat is an event, natural or man-made, able to cause negative impact to an organization</a:t>
          </a:r>
          <a:endParaRPr lang="en-US" dirty="0"/>
        </a:p>
      </dgm:t>
    </dgm:pt>
    <dgm:pt modelId="{ED0BA7E9-5CFA-479D-BB4D-F906E6EFF9C7}" type="parTrans" cxnId="{0843B160-ACEE-4068-AAC0-67246FD6448B}">
      <dgm:prSet/>
      <dgm:spPr/>
      <dgm:t>
        <a:bodyPr/>
        <a:lstStyle/>
        <a:p>
          <a:endParaRPr lang="en-US"/>
        </a:p>
      </dgm:t>
    </dgm:pt>
    <dgm:pt modelId="{74A6C53C-5B4C-4620-86F6-9B9FFB3504B7}" type="sibTrans" cxnId="{0843B160-ACEE-4068-AAC0-67246FD6448B}">
      <dgm:prSet/>
      <dgm:spPr/>
      <dgm:t>
        <a:bodyPr/>
        <a:lstStyle/>
        <a:p>
          <a:endParaRPr lang="en-US"/>
        </a:p>
      </dgm:t>
    </dgm:pt>
    <dgm:pt modelId="{58C0B517-48B6-4E43-8981-9E1FE03C2EE2}">
      <dgm:prSet phldrT="[Text]"/>
      <dgm:spPr/>
      <dgm:t>
        <a:bodyPr/>
        <a:lstStyle/>
        <a:p>
          <a:r>
            <a:rPr lang="en-US" dirty="0" smtClean="0"/>
            <a:t>Exploit</a:t>
          </a:r>
          <a:endParaRPr lang="en-US" dirty="0"/>
        </a:p>
      </dgm:t>
    </dgm:pt>
    <dgm:pt modelId="{EF911106-D720-439F-9CDC-CA7DB8520129}" type="parTrans" cxnId="{2F8C7E88-3CBB-4562-834A-2C5BC35FA2F7}">
      <dgm:prSet/>
      <dgm:spPr/>
      <dgm:t>
        <a:bodyPr/>
        <a:lstStyle/>
        <a:p>
          <a:endParaRPr lang="en-US"/>
        </a:p>
      </dgm:t>
    </dgm:pt>
    <dgm:pt modelId="{65FD585E-0B8C-4F30-A6D6-FCF4C50218FB}" type="sibTrans" cxnId="{2F8C7E88-3CBB-4562-834A-2C5BC35FA2F7}">
      <dgm:prSet/>
      <dgm:spPr/>
      <dgm:t>
        <a:bodyPr/>
        <a:lstStyle/>
        <a:p>
          <a:endParaRPr lang="en-US"/>
        </a:p>
      </dgm:t>
    </dgm:pt>
    <dgm:pt modelId="{8CDF543C-78CE-4ADB-B2EE-5B604A74B848}">
      <dgm:prSet phldrT="[Text]"/>
      <dgm:spPr/>
      <dgm:t>
        <a:bodyPr/>
        <a:lstStyle/>
        <a:p>
          <a:r>
            <a:rPr lang="en-US" dirty="0" smtClean="0"/>
            <a:t>An exploit is a defined way to breach the security of an IT system through a vulnerability</a:t>
          </a:r>
          <a:endParaRPr lang="en-US" dirty="0"/>
        </a:p>
      </dgm:t>
    </dgm:pt>
    <dgm:pt modelId="{EA8EEBB4-5A94-4DAA-8325-D95CD0DE4A9D}" type="parTrans" cxnId="{EA2CC276-A1DD-446C-B6E1-50084F804F3D}">
      <dgm:prSet/>
      <dgm:spPr/>
      <dgm:t>
        <a:bodyPr/>
        <a:lstStyle/>
        <a:p>
          <a:endParaRPr lang="en-US"/>
        </a:p>
      </dgm:t>
    </dgm:pt>
    <dgm:pt modelId="{06E65379-23F7-40DB-BAD4-D2A40A5A1A7D}" type="sibTrans" cxnId="{EA2CC276-A1DD-446C-B6E1-50084F804F3D}">
      <dgm:prSet/>
      <dgm:spPr/>
      <dgm:t>
        <a:bodyPr/>
        <a:lstStyle/>
        <a:p>
          <a:endParaRPr lang="en-US"/>
        </a:p>
      </dgm:t>
    </dgm:pt>
    <dgm:pt modelId="{8FB352DE-1CDB-4238-B9D2-A2EA094D99E4}" type="pres">
      <dgm:prSet presAssocID="{DE46D4CE-506A-42FB-B378-EF9738BFE7F3}" presName="cycleMatrixDiagram" presStyleCnt="0">
        <dgm:presLayoutVars>
          <dgm:chMax val="1"/>
          <dgm:dir/>
          <dgm:animLvl val="lvl"/>
          <dgm:resizeHandles val="exact"/>
        </dgm:presLayoutVars>
      </dgm:prSet>
      <dgm:spPr/>
      <dgm:t>
        <a:bodyPr/>
        <a:lstStyle/>
        <a:p>
          <a:endParaRPr lang="en-US"/>
        </a:p>
      </dgm:t>
    </dgm:pt>
    <dgm:pt modelId="{646BF048-0D47-40C3-A784-217FE41E2289}" type="pres">
      <dgm:prSet presAssocID="{DE46D4CE-506A-42FB-B378-EF9738BFE7F3}" presName="children" presStyleCnt="0"/>
      <dgm:spPr/>
    </dgm:pt>
    <dgm:pt modelId="{B58CC526-89FD-4D21-8C17-79E9BF6A9ACD}" type="pres">
      <dgm:prSet presAssocID="{DE46D4CE-506A-42FB-B378-EF9738BFE7F3}" presName="child1group" presStyleCnt="0"/>
      <dgm:spPr/>
    </dgm:pt>
    <dgm:pt modelId="{71524C94-037F-466D-8158-4C1B9E258BDB}" type="pres">
      <dgm:prSet presAssocID="{DE46D4CE-506A-42FB-B378-EF9738BFE7F3}" presName="child1" presStyleLbl="bgAcc1" presStyleIdx="0" presStyleCnt="4"/>
      <dgm:spPr/>
      <dgm:t>
        <a:bodyPr/>
        <a:lstStyle/>
        <a:p>
          <a:endParaRPr lang="en-US"/>
        </a:p>
      </dgm:t>
    </dgm:pt>
    <dgm:pt modelId="{46206706-7F10-472E-A121-58D1C9E03742}" type="pres">
      <dgm:prSet presAssocID="{DE46D4CE-506A-42FB-B378-EF9738BFE7F3}" presName="child1Text" presStyleLbl="bgAcc1" presStyleIdx="0" presStyleCnt="4">
        <dgm:presLayoutVars>
          <dgm:bulletEnabled val="1"/>
        </dgm:presLayoutVars>
      </dgm:prSet>
      <dgm:spPr/>
      <dgm:t>
        <a:bodyPr/>
        <a:lstStyle/>
        <a:p>
          <a:endParaRPr lang="en-US"/>
        </a:p>
      </dgm:t>
    </dgm:pt>
    <dgm:pt modelId="{43AF1321-1FE0-42A0-BA35-0F441FF02750}" type="pres">
      <dgm:prSet presAssocID="{DE46D4CE-506A-42FB-B378-EF9738BFE7F3}" presName="child2group" presStyleCnt="0"/>
      <dgm:spPr/>
    </dgm:pt>
    <dgm:pt modelId="{8786FA46-0EF6-43BD-8C87-17B2A05B57F8}" type="pres">
      <dgm:prSet presAssocID="{DE46D4CE-506A-42FB-B378-EF9738BFE7F3}" presName="child2" presStyleLbl="bgAcc1" presStyleIdx="1" presStyleCnt="4"/>
      <dgm:spPr/>
      <dgm:t>
        <a:bodyPr/>
        <a:lstStyle/>
        <a:p>
          <a:endParaRPr lang="en-US"/>
        </a:p>
      </dgm:t>
    </dgm:pt>
    <dgm:pt modelId="{8ED7C88B-2BB0-4E8E-91DE-0CCD7F876C36}" type="pres">
      <dgm:prSet presAssocID="{DE46D4CE-506A-42FB-B378-EF9738BFE7F3}" presName="child2Text" presStyleLbl="bgAcc1" presStyleIdx="1" presStyleCnt="4">
        <dgm:presLayoutVars>
          <dgm:bulletEnabled val="1"/>
        </dgm:presLayoutVars>
      </dgm:prSet>
      <dgm:spPr/>
      <dgm:t>
        <a:bodyPr/>
        <a:lstStyle/>
        <a:p>
          <a:endParaRPr lang="en-US"/>
        </a:p>
      </dgm:t>
    </dgm:pt>
    <dgm:pt modelId="{5297A750-3225-4C9F-B3F9-F6BEB6B88B6E}" type="pres">
      <dgm:prSet presAssocID="{DE46D4CE-506A-42FB-B378-EF9738BFE7F3}" presName="child3group" presStyleCnt="0"/>
      <dgm:spPr/>
    </dgm:pt>
    <dgm:pt modelId="{DAFEE49B-6BD5-4E91-A119-B9A2DBCD9EE0}" type="pres">
      <dgm:prSet presAssocID="{DE46D4CE-506A-42FB-B378-EF9738BFE7F3}" presName="child3" presStyleLbl="bgAcc1" presStyleIdx="2" presStyleCnt="4"/>
      <dgm:spPr/>
      <dgm:t>
        <a:bodyPr/>
        <a:lstStyle/>
        <a:p>
          <a:endParaRPr lang="en-US"/>
        </a:p>
      </dgm:t>
    </dgm:pt>
    <dgm:pt modelId="{9F48CD32-67E3-4225-B792-A3CF9A420796}" type="pres">
      <dgm:prSet presAssocID="{DE46D4CE-506A-42FB-B378-EF9738BFE7F3}" presName="child3Text" presStyleLbl="bgAcc1" presStyleIdx="2" presStyleCnt="4">
        <dgm:presLayoutVars>
          <dgm:bulletEnabled val="1"/>
        </dgm:presLayoutVars>
      </dgm:prSet>
      <dgm:spPr/>
      <dgm:t>
        <a:bodyPr/>
        <a:lstStyle/>
        <a:p>
          <a:endParaRPr lang="en-US"/>
        </a:p>
      </dgm:t>
    </dgm:pt>
    <dgm:pt modelId="{A442DFD6-543D-4D57-AD6C-3064FBA3D75A}" type="pres">
      <dgm:prSet presAssocID="{DE46D4CE-506A-42FB-B378-EF9738BFE7F3}" presName="child4group" presStyleCnt="0"/>
      <dgm:spPr/>
    </dgm:pt>
    <dgm:pt modelId="{6ACA0CDC-29DC-4960-92BD-C22708EC8EE9}" type="pres">
      <dgm:prSet presAssocID="{DE46D4CE-506A-42FB-B378-EF9738BFE7F3}" presName="child4" presStyleLbl="bgAcc1" presStyleIdx="3" presStyleCnt="4"/>
      <dgm:spPr/>
      <dgm:t>
        <a:bodyPr/>
        <a:lstStyle/>
        <a:p>
          <a:endParaRPr lang="en-US"/>
        </a:p>
      </dgm:t>
    </dgm:pt>
    <dgm:pt modelId="{FE029DD2-7BCD-4464-8F5F-DA82A77EA3C0}" type="pres">
      <dgm:prSet presAssocID="{DE46D4CE-506A-42FB-B378-EF9738BFE7F3}" presName="child4Text" presStyleLbl="bgAcc1" presStyleIdx="3" presStyleCnt="4">
        <dgm:presLayoutVars>
          <dgm:bulletEnabled val="1"/>
        </dgm:presLayoutVars>
      </dgm:prSet>
      <dgm:spPr/>
      <dgm:t>
        <a:bodyPr/>
        <a:lstStyle/>
        <a:p>
          <a:endParaRPr lang="en-US"/>
        </a:p>
      </dgm:t>
    </dgm:pt>
    <dgm:pt modelId="{857F1857-EFDB-4A37-B51A-E6991441A1BB}" type="pres">
      <dgm:prSet presAssocID="{DE46D4CE-506A-42FB-B378-EF9738BFE7F3}" presName="childPlaceholder" presStyleCnt="0"/>
      <dgm:spPr/>
    </dgm:pt>
    <dgm:pt modelId="{6AC0B6AC-48CC-4844-A336-A09AA5982242}" type="pres">
      <dgm:prSet presAssocID="{DE46D4CE-506A-42FB-B378-EF9738BFE7F3}" presName="circle" presStyleCnt="0"/>
      <dgm:spPr/>
    </dgm:pt>
    <dgm:pt modelId="{F4E4BD4D-E2B9-48E8-9344-38F835D85001}" type="pres">
      <dgm:prSet presAssocID="{DE46D4CE-506A-42FB-B378-EF9738BFE7F3}" presName="quadrant1" presStyleLbl="node1" presStyleIdx="0" presStyleCnt="4">
        <dgm:presLayoutVars>
          <dgm:chMax val="1"/>
          <dgm:bulletEnabled val="1"/>
        </dgm:presLayoutVars>
      </dgm:prSet>
      <dgm:spPr/>
      <dgm:t>
        <a:bodyPr/>
        <a:lstStyle/>
        <a:p>
          <a:endParaRPr lang="en-US"/>
        </a:p>
      </dgm:t>
    </dgm:pt>
    <dgm:pt modelId="{683D5D4F-A478-4049-9949-6855EE79C4C8}" type="pres">
      <dgm:prSet presAssocID="{DE46D4CE-506A-42FB-B378-EF9738BFE7F3}" presName="quadrant2" presStyleLbl="node1" presStyleIdx="1" presStyleCnt="4">
        <dgm:presLayoutVars>
          <dgm:chMax val="1"/>
          <dgm:bulletEnabled val="1"/>
        </dgm:presLayoutVars>
      </dgm:prSet>
      <dgm:spPr/>
      <dgm:t>
        <a:bodyPr/>
        <a:lstStyle/>
        <a:p>
          <a:endParaRPr lang="en-US"/>
        </a:p>
      </dgm:t>
    </dgm:pt>
    <dgm:pt modelId="{94A84313-F8F2-4922-B0F2-AF4A430C58B3}" type="pres">
      <dgm:prSet presAssocID="{DE46D4CE-506A-42FB-B378-EF9738BFE7F3}" presName="quadrant3" presStyleLbl="node1" presStyleIdx="2" presStyleCnt="4">
        <dgm:presLayoutVars>
          <dgm:chMax val="1"/>
          <dgm:bulletEnabled val="1"/>
        </dgm:presLayoutVars>
      </dgm:prSet>
      <dgm:spPr/>
      <dgm:t>
        <a:bodyPr/>
        <a:lstStyle/>
        <a:p>
          <a:endParaRPr lang="en-US"/>
        </a:p>
      </dgm:t>
    </dgm:pt>
    <dgm:pt modelId="{7223835D-B40D-4009-9B02-3C0074F34A70}" type="pres">
      <dgm:prSet presAssocID="{DE46D4CE-506A-42FB-B378-EF9738BFE7F3}" presName="quadrant4" presStyleLbl="node1" presStyleIdx="3" presStyleCnt="4">
        <dgm:presLayoutVars>
          <dgm:chMax val="1"/>
          <dgm:bulletEnabled val="1"/>
        </dgm:presLayoutVars>
      </dgm:prSet>
      <dgm:spPr/>
      <dgm:t>
        <a:bodyPr/>
        <a:lstStyle/>
        <a:p>
          <a:endParaRPr lang="en-US"/>
        </a:p>
      </dgm:t>
    </dgm:pt>
    <dgm:pt modelId="{7FB35CC9-2798-4DC2-BD0E-95624F03089A}" type="pres">
      <dgm:prSet presAssocID="{DE46D4CE-506A-42FB-B378-EF9738BFE7F3}" presName="quadrantPlaceholder" presStyleCnt="0"/>
      <dgm:spPr/>
    </dgm:pt>
    <dgm:pt modelId="{847C1C84-3A31-4706-AA21-B9586212A531}" type="pres">
      <dgm:prSet presAssocID="{DE46D4CE-506A-42FB-B378-EF9738BFE7F3}" presName="center1" presStyleLbl="fgShp" presStyleIdx="0" presStyleCnt="2"/>
      <dgm:spPr/>
    </dgm:pt>
    <dgm:pt modelId="{1D0EF599-3E85-407B-8AB0-851B3E2BCCD9}" type="pres">
      <dgm:prSet presAssocID="{DE46D4CE-506A-42FB-B378-EF9738BFE7F3}" presName="center2" presStyleLbl="fgShp" presStyleIdx="1" presStyleCnt="2"/>
      <dgm:spPr/>
    </dgm:pt>
  </dgm:ptLst>
  <dgm:cxnLst>
    <dgm:cxn modelId="{CFDFB39A-F943-4FA3-AD97-6430BBF3164A}" type="presOf" srcId="{8CDF543C-78CE-4ADB-B2EE-5B604A74B848}" destId="{FE029DD2-7BCD-4464-8F5F-DA82A77EA3C0}" srcOrd="1" destOrd="0" presId="urn:microsoft.com/office/officeart/2005/8/layout/cycle4"/>
    <dgm:cxn modelId="{456C3786-FCDD-46E5-B10C-2BB579B09A91}" type="presOf" srcId="{ABE52F4B-61C0-4354-A5E1-E87D700D5A9C}" destId="{9F48CD32-67E3-4225-B792-A3CF9A420796}" srcOrd="1" destOrd="0" presId="urn:microsoft.com/office/officeart/2005/8/layout/cycle4"/>
    <dgm:cxn modelId="{EA2CC276-A1DD-446C-B6E1-50084F804F3D}" srcId="{58C0B517-48B6-4E43-8981-9E1FE03C2EE2}" destId="{8CDF543C-78CE-4ADB-B2EE-5B604A74B848}" srcOrd="0" destOrd="0" parTransId="{EA8EEBB4-5A94-4DAA-8325-D95CD0DE4A9D}" sibTransId="{06E65379-23F7-40DB-BAD4-D2A40A5A1A7D}"/>
    <dgm:cxn modelId="{C1A2D699-73A3-4268-9A2A-EA8345AD30CA}" type="presOf" srcId="{DE46D4CE-506A-42FB-B378-EF9738BFE7F3}" destId="{8FB352DE-1CDB-4238-B9D2-A2EA094D99E4}" srcOrd="0" destOrd="0" presId="urn:microsoft.com/office/officeart/2005/8/layout/cycle4"/>
    <dgm:cxn modelId="{3E66F2C5-4081-40A8-8D7F-11188BA8368D}" srcId="{DE46D4CE-506A-42FB-B378-EF9738BFE7F3}" destId="{0A5967BF-E43D-4943-B451-2638D1EC9D45}" srcOrd="1" destOrd="0" parTransId="{2131C2D4-EBB9-44C3-8DEE-BF863DE185B3}" sibTransId="{DA45EDA0-A1A0-4921-B71C-9E206F6EB20C}"/>
    <dgm:cxn modelId="{6F0878BB-62B5-4C15-AA3C-25F4D541FDAA}" type="presOf" srcId="{DD5F9182-B3A3-4462-92BB-B67A301294BF}" destId="{8ED7C88B-2BB0-4E8E-91DE-0CCD7F876C36}" srcOrd="1" destOrd="0" presId="urn:microsoft.com/office/officeart/2005/8/layout/cycle4"/>
    <dgm:cxn modelId="{7EE86C9F-B3BC-4E22-895B-26EE38061607}" type="presOf" srcId="{742E60BF-0B02-4BDE-AB28-82DA6753C371}" destId="{71524C94-037F-466D-8158-4C1B9E258BDB}" srcOrd="0" destOrd="0" presId="urn:microsoft.com/office/officeart/2005/8/layout/cycle4"/>
    <dgm:cxn modelId="{A9EBC432-8A58-4C54-B0C9-D714E4604A94}" srcId="{A84C7D92-B4DE-4EE5-BEA7-D2DB67BDB80A}" destId="{742E60BF-0B02-4BDE-AB28-82DA6753C371}" srcOrd="0" destOrd="0" parTransId="{180C26BC-DEB7-46CD-9BC0-8B76075506F5}" sibTransId="{F3B260D5-5B7A-4523-BABA-BCD1AAC539AE}"/>
    <dgm:cxn modelId="{1DCC45A4-DA27-4B8C-A03B-80009E80F115}" srcId="{DE46D4CE-506A-42FB-B378-EF9738BFE7F3}" destId="{E523A3F6-6629-4718-AE5F-CB70D501D707}" srcOrd="2" destOrd="0" parTransId="{1ADA5390-6489-43F6-AD91-CD61502448A0}" sibTransId="{341808C0-E5B4-4926-98B8-A8E5E9628ECE}"/>
    <dgm:cxn modelId="{C23392A8-00B5-4EBD-9D3E-CE4220544F9A}" type="presOf" srcId="{DD5F9182-B3A3-4462-92BB-B67A301294BF}" destId="{8786FA46-0EF6-43BD-8C87-17B2A05B57F8}" srcOrd="0" destOrd="0" presId="urn:microsoft.com/office/officeart/2005/8/layout/cycle4"/>
    <dgm:cxn modelId="{2F8C7E88-3CBB-4562-834A-2C5BC35FA2F7}" srcId="{DE46D4CE-506A-42FB-B378-EF9738BFE7F3}" destId="{58C0B517-48B6-4E43-8981-9E1FE03C2EE2}" srcOrd="3" destOrd="0" parTransId="{EF911106-D720-439F-9CDC-CA7DB8520129}" sibTransId="{65FD585E-0B8C-4F30-A6D6-FCF4C50218FB}"/>
    <dgm:cxn modelId="{90B10025-3668-4E6A-A2BE-0BD419AA88CC}" type="presOf" srcId="{ABE52F4B-61C0-4354-A5E1-E87D700D5A9C}" destId="{DAFEE49B-6BD5-4E91-A119-B9A2DBCD9EE0}" srcOrd="0" destOrd="0" presId="urn:microsoft.com/office/officeart/2005/8/layout/cycle4"/>
    <dgm:cxn modelId="{145F9DEB-3B2F-447A-AECD-21AC0D5CB628}" type="presOf" srcId="{E523A3F6-6629-4718-AE5F-CB70D501D707}" destId="{94A84313-F8F2-4922-B0F2-AF4A430C58B3}" srcOrd="0" destOrd="0" presId="urn:microsoft.com/office/officeart/2005/8/layout/cycle4"/>
    <dgm:cxn modelId="{A22654D3-762C-4FA7-8AA0-A3FE0E5443DD}" type="presOf" srcId="{0A5967BF-E43D-4943-B451-2638D1EC9D45}" destId="{683D5D4F-A478-4049-9949-6855EE79C4C8}" srcOrd="0" destOrd="0" presId="urn:microsoft.com/office/officeart/2005/8/layout/cycle4"/>
    <dgm:cxn modelId="{3A49C784-6B03-4001-9B80-CB6E67E0125C}" type="presOf" srcId="{8CDF543C-78CE-4ADB-B2EE-5B604A74B848}" destId="{6ACA0CDC-29DC-4960-92BD-C22708EC8EE9}" srcOrd="0" destOrd="0" presId="urn:microsoft.com/office/officeart/2005/8/layout/cycle4"/>
    <dgm:cxn modelId="{0A6FBF17-27EB-4063-981F-3BE53E8AF90F}" type="presOf" srcId="{A84C7D92-B4DE-4EE5-BEA7-D2DB67BDB80A}" destId="{F4E4BD4D-E2B9-48E8-9344-38F835D85001}" srcOrd="0" destOrd="0" presId="urn:microsoft.com/office/officeart/2005/8/layout/cycle4"/>
    <dgm:cxn modelId="{B1BFA55B-5CA0-4DC1-83A0-534D0125839F}" srcId="{DE46D4CE-506A-42FB-B378-EF9738BFE7F3}" destId="{A84C7D92-B4DE-4EE5-BEA7-D2DB67BDB80A}" srcOrd="0" destOrd="0" parTransId="{CD2CB34B-D0EE-4512-B83D-26F0E5846ABE}" sibTransId="{05DBA15B-32C5-425B-9C8D-5EF5CB99B66C}"/>
    <dgm:cxn modelId="{0843B160-ACEE-4068-AAC0-67246FD6448B}" srcId="{E523A3F6-6629-4718-AE5F-CB70D501D707}" destId="{ABE52F4B-61C0-4354-A5E1-E87D700D5A9C}" srcOrd="0" destOrd="0" parTransId="{ED0BA7E9-5CFA-479D-BB4D-F906E6EFF9C7}" sibTransId="{74A6C53C-5B4C-4620-86F6-9B9FFB3504B7}"/>
    <dgm:cxn modelId="{9AEDF45F-A0AB-4F1E-B8C1-E87BFBAB9CD0}" srcId="{0A5967BF-E43D-4943-B451-2638D1EC9D45}" destId="{DD5F9182-B3A3-4462-92BB-B67A301294BF}" srcOrd="0" destOrd="0" parTransId="{900707C3-9E04-49ED-A773-874C4D58C3BE}" sibTransId="{AA0C1C04-7CD4-421F-9CBB-31AD5232BE7F}"/>
    <dgm:cxn modelId="{11D52F2A-48D9-4A46-8ABB-2EC236094F7E}" type="presOf" srcId="{742E60BF-0B02-4BDE-AB28-82DA6753C371}" destId="{46206706-7F10-472E-A121-58D1C9E03742}" srcOrd="1" destOrd="0" presId="urn:microsoft.com/office/officeart/2005/8/layout/cycle4"/>
    <dgm:cxn modelId="{FE2AE11D-BC9D-44A0-ABD8-CE6EB62D844B}" type="presOf" srcId="{58C0B517-48B6-4E43-8981-9E1FE03C2EE2}" destId="{7223835D-B40D-4009-9B02-3C0074F34A70}" srcOrd="0" destOrd="0" presId="urn:microsoft.com/office/officeart/2005/8/layout/cycle4"/>
    <dgm:cxn modelId="{BF84DCFE-3945-4CA4-805B-F9CD0E0ECEDD}" type="presParOf" srcId="{8FB352DE-1CDB-4238-B9D2-A2EA094D99E4}" destId="{646BF048-0D47-40C3-A784-217FE41E2289}" srcOrd="0" destOrd="0" presId="urn:microsoft.com/office/officeart/2005/8/layout/cycle4"/>
    <dgm:cxn modelId="{E7DE9F0B-E57D-4088-966F-3DB5D9E7B99C}" type="presParOf" srcId="{646BF048-0D47-40C3-A784-217FE41E2289}" destId="{B58CC526-89FD-4D21-8C17-79E9BF6A9ACD}" srcOrd="0" destOrd="0" presId="urn:microsoft.com/office/officeart/2005/8/layout/cycle4"/>
    <dgm:cxn modelId="{DE32A880-E049-4F65-8B9C-64485EB836BD}" type="presParOf" srcId="{B58CC526-89FD-4D21-8C17-79E9BF6A9ACD}" destId="{71524C94-037F-466D-8158-4C1B9E258BDB}" srcOrd="0" destOrd="0" presId="urn:microsoft.com/office/officeart/2005/8/layout/cycle4"/>
    <dgm:cxn modelId="{765545CE-F1D1-4517-A666-CB367699FCB8}" type="presParOf" srcId="{B58CC526-89FD-4D21-8C17-79E9BF6A9ACD}" destId="{46206706-7F10-472E-A121-58D1C9E03742}" srcOrd="1" destOrd="0" presId="urn:microsoft.com/office/officeart/2005/8/layout/cycle4"/>
    <dgm:cxn modelId="{F3BEC3E0-9D53-4E94-A9DA-A0DB4ABF0706}" type="presParOf" srcId="{646BF048-0D47-40C3-A784-217FE41E2289}" destId="{43AF1321-1FE0-42A0-BA35-0F441FF02750}" srcOrd="1" destOrd="0" presId="urn:microsoft.com/office/officeart/2005/8/layout/cycle4"/>
    <dgm:cxn modelId="{24520346-00DC-45C5-98D0-D385ED098AFF}" type="presParOf" srcId="{43AF1321-1FE0-42A0-BA35-0F441FF02750}" destId="{8786FA46-0EF6-43BD-8C87-17B2A05B57F8}" srcOrd="0" destOrd="0" presId="urn:microsoft.com/office/officeart/2005/8/layout/cycle4"/>
    <dgm:cxn modelId="{55B32924-3A1D-468C-BE55-4E0E3787DEF8}" type="presParOf" srcId="{43AF1321-1FE0-42A0-BA35-0F441FF02750}" destId="{8ED7C88B-2BB0-4E8E-91DE-0CCD7F876C36}" srcOrd="1" destOrd="0" presId="urn:microsoft.com/office/officeart/2005/8/layout/cycle4"/>
    <dgm:cxn modelId="{1B91498B-C8AC-484B-83E4-F973275A5BAF}" type="presParOf" srcId="{646BF048-0D47-40C3-A784-217FE41E2289}" destId="{5297A750-3225-4C9F-B3F9-F6BEB6B88B6E}" srcOrd="2" destOrd="0" presId="urn:microsoft.com/office/officeart/2005/8/layout/cycle4"/>
    <dgm:cxn modelId="{0BFFF626-2822-4397-868F-45A00260709A}" type="presParOf" srcId="{5297A750-3225-4C9F-B3F9-F6BEB6B88B6E}" destId="{DAFEE49B-6BD5-4E91-A119-B9A2DBCD9EE0}" srcOrd="0" destOrd="0" presId="urn:microsoft.com/office/officeart/2005/8/layout/cycle4"/>
    <dgm:cxn modelId="{9852E9BE-EA6F-42B5-BB04-6A4045D843D9}" type="presParOf" srcId="{5297A750-3225-4C9F-B3F9-F6BEB6B88B6E}" destId="{9F48CD32-67E3-4225-B792-A3CF9A420796}" srcOrd="1" destOrd="0" presId="urn:microsoft.com/office/officeart/2005/8/layout/cycle4"/>
    <dgm:cxn modelId="{AF603522-92FB-4710-AB2D-CF7C0035F9D9}" type="presParOf" srcId="{646BF048-0D47-40C3-A784-217FE41E2289}" destId="{A442DFD6-543D-4D57-AD6C-3064FBA3D75A}" srcOrd="3" destOrd="0" presId="urn:microsoft.com/office/officeart/2005/8/layout/cycle4"/>
    <dgm:cxn modelId="{2EF200FC-1856-429C-B49B-B4112735E1A0}" type="presParOf" srcId="{A442DFD6-543D-4D57-AD6C-3064FBA3D75A}" destId="{6ACA0CDC-29DC-4960-92BD-C22708EC8EE9}" srcOrd="0" destOrd="0" presId="urn:microsoft.com/office/officeart/2005/8/layout/cycle4"/>
    <dgm:cxn modelId="{31E7FDDD-D3DC-48D4-A663-A37846DBEC37}" type="presParOf" srcId="{A442DFD6-543D-4D57-AD6C-3064FBA3D75A}" destId="{FE029DD2-7BCD-4464-8F5F-DA82A77EA3C0}" srcOrd="1" destOrd="0" presId="urn:microsoft.com/office/officeart/2005/8/layout/cycle4"/>
    <dgm:cxn modelId="{D613EF8E-F3F5-460C-82BC-89E1BF08F368}" type="presParOf" srcId="{646BF048-0D47-40C3-A784-217FE41E2289}" destId="{857F1857-EFDB-4A37-B51A-E6991441A1BB}" srcOrd="4" destOrd="0" presId="urn:microsoft.com/office/officeart/2005/8/layout/cycle4"/>
    <dgm:cxn modelId="{A056376A-35FA-4329-9848-E30C3B1E711A}" type="presParOf" srcId="{8FB352DE-1CDB-4238-B9D2-A2EA094D99E4}" destId="{6AC0B6AC-48CC-4844-A336-A09AA5982242}" srcOrd="1" destOrd="0" presId="urn:microsoft.com/office/officeart/2005/8/layout/cycle4"/>
    <dgm:cxn modelId="{6E0FCB99-8E16-455D-BF35-EF229072D4B4}" type="presParOf" srcId="{6AC0B6AC-48CC-4844-A336-A09AA5982242}" destId="{F4E4BD4D-E2B9-48E8-9344-38F835D85001}" srcOrd="0" destOrd="0" presId="urn:microsoft.com/office/officeart/2005/8/layout/cycle4"/>
    <dgm:cxn modelId="{0FABB616-D443-4924-9868-296FEA5B8862}" type="presParOf" srcId="{6AC0B6AC-48CC-4844-A336-A09AA5982242}" destId="{683D5D4F-A478-4049-9949-6855EE79C4C8}" srcOrd="1" destOrd="0" presId="urn:microsoft.com/office/officeart/2005/8/layout/cycle4"/>
    <dgm:cxn modelId="{72D2ECC6-27DA-4BC2-BFB9-027DF441FBF2}" type="presParOf" srcId="{6AC0B6AC-48CC-4844-A336-A09AA5982242}" destId="{94A84313-F8F2-4922-B0F2-AF4A430C58B3}" srcOrd="2" destOrd="0" presId="urn:microsoft.com/office/officeart/2005/8/layout/cycle4"/>
    <dgm:cxn modelId="{6D334769-D4B9-432D-AD68-9F93B3B63E43}" type="presParOf" srcId="{6AC0B6AC-48CC-4844-A336-A09AA5982242}" destId="{7223835D-B40D-4009-9B02-3C0074F34A70}" srcOrd="3" destOrd="0" presId="urn:microsoft.com/office/officeart/2005/8/layout/cycle4"/>
    <dgm:cxn modelId="{EDF86561-2B85-4239-BB2F-BAFDF335C082}" type="presParOf" srcId="{6AC0B6AC-48CC-4844-A336-A09AA5982242}" destId="{7FB35CC9-2798-4DC2-BD0E-95624F03089A}" srcOrd="4" destOrd="0" presId="urn:microsoft.com/office/officeart/2005/8/layout/cycle4"/>
    <dgm:cxn modelId="{EDC3686F-8479-4C74-ADD5-8C1DD27BDCBD}" type="presParOf" srcId="{8FB352DE-1CDB-4238-B9D2-A2EA094D99E4}" destId="{847C1C84-3A31-4706-AA21-B9586212A531}" srcOrd="2" destOrd="0" presId="urn:microsoft.com/office/officeart/2005/8/layout/cycle4"/>
    <dgm:cxn modelId="{5DEC0400-146E-4975-A430-79B6F62CB7C2}" type="presParOf" srcId="{8FB352DE-1CDB-4238-B9D2-A2EA094D99E4}" destId="{1D0EF599-3E85-407B-8AB0-851B3E2BCCD9}"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F49B11-4E6F-4800-B997-B1C70E8BAB9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7700852-11A8-458E-B12E-1302EE13C907}">
      <dgm:prSet phldrT="[Text]"/>
      <dgm:spPr/>
      <dgm:t>
        <a:bodyPr/>
        <a:lstStyle/>
        <a:p>
          <a:r>
            <a:rPr lang="en-US" dirty="0" smtClean="0"/>
            <a:t>Threats</a:t>
          </a:r>
          <a:endParaRPr lang="en-US" dirty="0"/>
        </a:p>
      </dgm:t>
    </dgm:pt>
    <dgm:pt modelId="{FECD28FF-5656-414C-B88D-61F750FDEC9C}" type="parTrans" cxnId="{2CCE7444-3401-4856-A96D-2B63BC39BA80}">
      <dgm:prSet/>
      <dgm:spPr/>
      <dgm:t>
        <a:bodyPr/>
        <a:lstStyle/>
        <a:p>
          <a:endParaRPr lang="en-US"/>
        </a:p>
      </dgm:t>
    </dgm:pt>
    <dgm:pt modelId="{1BB9ABF1-BD14-4E08-8356-DEE2CBDEB20A}" type="sibTrans" cxnId="{2CCE7444-3401-4856-A96D-2B63BC39BA80}">
      <dgm:prSet/>
      <dgm:spPr/>
      <dgm:t>
        <a:bodyPr/>
        <a:lstStyle/>
        <a:p>
          <a:endParaRPr lang="en-US"/>
        </a:p>
      </dgm:t>
    </dgm:pt>
    <dgm:pt modelId="{B994564B-3257-49B7-A9FE-0215EDDA5162}">
      <dgm:prSet phldrT="[Text]"/>
      <dgm:spPr/>
      <dgm:t>
        <a:bodyPr/>
        <a:lstStyle/>
        <a:p>
          <a:r>
            <a:rPr lang="en-US" dirty="0" smtClean="0"/>
            <a:t>Human Factors</a:t>
          </a:r>
          <a:endParaRPr lang="en-US" dirty="0"/>
        </a:p>
      </dgm:t>
    </dgm:pt>
    <dgm:pt modelId="{5CC0B914-2928-416D-9ED3-FE33512D2FD6}" type="parTrans" cxnId="{78AF66F8-B487-4654-92FC-CB4F0961B8E4}">
      <dgm:prSet/>
      <dgm:spPr/>
      <dgm:t>
        <a:bodyPr/>
        <a:lstStyle/>
        <a:p>
          <a:endParaRPr lang="en-US"/>
        </a:p>
      </dgm:t>
    </dgm:pt>
    <dgm:pt modelId="{2AB72C57-E997-4A5C-9587-8F198AA4FB2E}" type="sibTrans" cxnId="{78AF66F8-B487-4654-92FC-CB4F0961B8E4}">
      <dgm:prSet/>
      <dgm:spPr/>
      <dgm:t>
        <a:bodyPr/>
        <a:lstStyle/>
        <a:p>
          <a:endParaRPr lang="en-US"/>
        </a:p>
      </dgm:t>
    </dgm:pt>
    <dgm:pt modelId="{5D1CF202-E040-47E4-9469-52F71B8E785F}">
      <dgm:prSet phldrT="[Text]"/>
      <dgm:spPr/>
      <dgm:t>
        <a:bodyPr/>
        <a:lstStyle/>
        <a:p>
          <a:r>
            <a:rPr lang="en-US" dirty="0" smtClean="0"/>
            <a:t>Internal Factors</a:t>
          </a:r>
          <a:endParaRPr lang="en-US" dirty="0"/>
        </a:p>
      </dgm:t>
    </dgm:pt>
    <dgm:pt modelId="{909C702C-30F5-4C8B-B85C-9366828439C1}" type="parTrans" cxnId="{D66451AA-DCBE-417C-A6E6-41525B13F741}">
      <dgm:prSet/>
      <dgm:spPr/>
      <dgm:t>
        <a:bodyPr/>
        <a:lstStyle/>
        <a:p>
          <a:endParaRPr lang="en-US"/>
        </a:p>
      </dgm:t>
    </dgm:pt>
    <dgm:pt modelId="{40C5CC4A-49E1-41E3-A03A-92811D4308E0}" type="sibTrans" cxnId="{D66451AA-DCBE-417C-A6E6-41525B13F741}">
      <dgm:prSet/>
      <dgm:spPr/>
      <dgm:t>
        <a:bodyPr/>
        <a:lstStyle/>
        <a:p>
          <a:endParaRPr lang="en-US"/>
        </a:p>
      </dgm:t>
    </dgm:pt>
    <dgm:pt modelId="{B3D8BE52-A570-403B-94AC-81A1070A962C}">
      <dgm:prSet phldrT="[Text]"/>
      <dgm:spPr/>
      <dgm:t>
        <a:bodyPr/>
        <a:lstStyle/>
        <a:p>
          <a:r>
            <a:rPr lang="en-US" dirty="0" smtClean="0"/>
            <a:t>External Threats</a:t>
          </a:r>
          <a:endParaRPr lang="en-US" dirty="0"/>
        </a:p>
      </dgm:t>
    </dgm:pt>
    <dgm:pt modelId="{134ADDD0-E645-45FD-916C-84F084605CFA}" type="parTrans" cxnId="{7A4C7027-C93F-4622-8688-93B2B7676D70}">
      <dgm:prSet/>
      <dgm:spPr/>
      <dgm:t>
        <a:bodyPr/>
        <a:lstStyle/>
        <a:p>
          <a:endParaRPr lang="en-US"/>
        </a:p>
      </dgm:t>
    </dgm:pt>
    <dgm:pt modelId="{07DF5EC6-A7DF-490E-A3D5-A7D69BDAB11B}" type="sibTrans" cxnId="{7A4C7027-C93F-4622-8688-93B2B7676D70}">
      <dgm:prSet/>
      <dgm:spPr/>
      <dgm:t>
        <a:bodyPr/>
        <a:lstStyle/>
        <a:p>
          <a:endParaRPr lang="en-US"/>
        </a:p>
      </dgm:t>
    </dgm:pt>
    <dgm:pt modelId="{C8A3CFDB-7854-48E0-9871-D97DBA0C16E0}">
      <dgm:prSet phldrT="[Text]"/>
      <dgm:spPr/>
      <dgm:t>
        <a:bodyPr/>
        <a:lstStyle/>
        <a:p>
          <a:r>
            <a:rPr lang="en-US" dirty="0" smtClean="0"/>
            <a:t>Natural Factors</a:t>
          </a:r>
          <a:endParaRPr lang="en-US" dirty="0"/>
        </a:p>
      </dgm:t>
    </dgm:pt>
    <dgm:pt modelId="{53845B81-6F0E-4319-B252-49FA89D681D3}" type="parTrans" cxnId="{EF556F66-2BD3-4E37-99BE-E2A14DCD8DC2}">
      <dgm:prSet/>
      <dgm:spPr/>
      <dgm:t>
        <a:bodyPr/>
        <a:lstStyle/>
        <a:p>
          <a:endParaRPr lang="en-US"/>
        </a:p>
      </dgm:t>
    </dgm:pt>
    <dgm:pt modelId="{3ED34082-661E-49F5-87BD-EC44CA4ADABC}" type="sibTrans" cxnId="{EF556F66-2BD3-4E37-99BE-E2A14DCD8DC2}">
      <dgm:prSet/>
      <dgm:spPr/>
      <dgm:t>
        <a:bodyPr/>
        <a:lstStyle/>
        <a:p>
          <a:endParaRPr lang="en-US"/>
        </a:p>
      </dgm:t>
    </dgm:pt>
    <dgm:pt modelId="{EF18F532-E50A-48E2-9D52-9E933012AEA5}">
      <dgm:prSet phldrT="[Text]"/>
      <dgm:spPr/>
      <dgm:t>
        <a:bodyPr/>
        <a:lstStyle/>
        <a:p>
          <a:r>
            <a:rPr lang="en-US" dirty="0" smtClean="0"/>
            <a:t>Lightening, Hurricane, Tornado, Tsunami</a:t>
          </a:r>
          <a:endParaRPr lang="en-US" dirty="0"/>
        </a:p>
      </dgm:t>
    </dgm:pt>
    <dgm:pt modelId="{5082AE9A-A455-4569-A774-53E3D20A20DC}" type="parTrans" cxnId="{C5B65E04-0F29-4D13-8C7C-07EA0EC561C2}">
      <dgm:prSet/>
      <dgm:spPr/>
      <dgm:t>
        <a:bodyPr/>
        <a:lstStyle/>
        <a:p>
          <a:endParaRPr lang="en-US"/>
        </a:p>
      </dgm:t>
    </dgm:pt>
    <dgm:pt modelId="{B34996DF-6677-4DFF-8769-F18B86666158}" type="sibTrans" cxnId="{C5B65E04-0F29-4D13-8C7C-07EA0EC561C2}">
      <dgm:prSet/>
      <dgm:spPr/>
      <dgm:t>
        <a:bodyPr/>
        <a:lstStyle/>
        <a:p>
          <a:endParaRPr lang="en-US"/>
        </a:p>
      </dgm:t>
    </dgm:pt>
    <dgm:pt modelId="{9B575171-8A14-472B-9C0B-6ADB585393F8}">
      <dgm:prSet/>
      <dgm:spPr/>
      <dgm:t>
        <a:bodyPr/>
        <a:lstStyle/>
        <a:p>
          <a:r>
            <a:rPr lang="en-US" dirty="0" smtClean="0"/>
            <a:t>Former Employees</a:t>
          </a:r>
          <a:endParaRPr lang="en-US" dirty="0"/>
        </a:p>
      </dgm:t>
    </dgm:pt>
    <dgm:pt modelId="{0AA8E9C4-8D83-4427-8628-CA7684527FE5}" type="parTrans" cxnId="{E6BF79B7-66E7-4324-A011-7581F2DDF131}">
      <dgm:prSet/>
      <dgm:spPr/>
      <dgm:t>
        <a:bodyPr/>
        <a:lstStyle/>
        <a:p>
          <a:endParaRPr lang="en-US"/>
        </a:p>
      </dgm:t>
    </dgm:pt>
    <dgm:pt modelId="{8E044D3F-25BB-4C5D-B30C-247664D26A49}" type="sibTrans" cxnId="{E6BF79B7-66E7-4324-A011-7581F2DDF131}">
      <dgm:prSet/>
      <dgm:spPr/>
      <dgm:t>
        <a:bodyPr/>
        <a:lstStyle/>
        <a:p>
          <a:endParaRPr lang="en-US"/>
        </a:p>
      </dgm:t>
    </dgm:pt>
    <dgm:pt modelId="{B008086A-6CD9-40F7-A916-DAB277228FD6}">
      <dgm:prSet/>
      <dgm:spPr/>
      <dgm:t>
        <a:bodyPr/>
        <a:lstStyle/>
        <a:p>
          <a:r>
            <a:rPr lang="en-US" dirty="0" smtClean="0"/>
            <a:t>Current Employees</a:t>
          </a:r>
          <a:endParaRPr lang="en-US" dirty="0"/>
        </a:p>
      </dgm:t>
    </dgm:pt>
    <dgm:pt modelId="{3F3615D8-C323-4255-BD78-28052D4997F6}" type="parTrans" cxnId="{A058A387-CE7C-41DA-A906-D762D8A00765}">
      <dgm:prSet/>
      <dgm:spPr/>
      <dgm:t>
        <a:bodyPr/>
        <a:lstStyle/>
        <a:p>
          <a:endParaRPr lang="en-US"/>
        </a:p>
      </dgm:t>
    </dgm:pt>
    <dgm:pt modelId="{E837A2A3-C6CE-4845-BFB7-6E1EE3356B21}" type="sibTrans" cxnId="{A058A387-CE7C-41DA-A906-D762D8A00765}">
      <dgm:prSet/>
      <dgm:spPr/>
      <dgm:t>
        <a:bodyPr/>
        <a:lstStyle/>
        <a:p>
          <a:endParaRPr lang="en-US"/>
        </a:p>
      </dgm:t>
    </dgm:pt>
    <dgm:pt modelId="{BE48F423-5780-475D-99E1-A224E3374B4B}">
      <dgm:prSet/>
      <dgm:spPr/>
      <dgm:t>
        <a:bodyPr/>
        <a:lstStyle/>
        <a:p>
          <a:r>
            <a:rPr lang="en-US" dirty="0" smtClean="0"/>
            <a:t>Malicious Events, Hackers or Crackers, Viruses, </a:t>
          </a:r>
          <a:r>
            <a:rPr lang="en-US" b="0" i="0" dirty="0" smtClean="0"/>
            <a:t>Trojan</a:t>
          </a:r>
          <a:r>
            <a:rPr lang="zh-CN" altLang="en-US" b="0" i="0" dirty="0" smtClean="0"/>
            <a:t>， </a:t>
          </a:r>
          <a:r>
            <a:rPr lang="en-US" altLang="zh-CN" b="0" i="0" dirty="0" smtClean="0"/>
            <a:t>and worms</a:t>
          </a:r>
          <a:endParaRPr lang="en-US" dirty="0"/>
        </a:p>
      </dgm:t>
    </dgm:pt>
    <dgm:pt modelId="{6C2E1081-6005-4F1C-A545-567BB2F57212}" type="parTrans" cxnId="{3DC9A99B-FF39-492E-B373-8BA83CD94FB8}">
      <dgm:prSet/>
      <dgm:spPr/>
      <dgm:t>
        <a:bodyPr/>
        <a:lstStyle/>
        <a:p>
          <a:endParaRPr lang="en-US"/>
        </a:p>
      </dgm:t>
    </dgm:pt>
    <dgm:pt modelId="{1A1B0366-5046-4EDC-AAF5-F549308C7F56}" type="sibTrans" cxnId="{3DC9A99B-FF39-492E-B373-8BA83CD94FB8}">
      <dgm:prSet/>
      <dgm:spPr/>
      <dgm:t>
        <a:bodyPr/>
        <a:lstStyle/>
        <a:p>
          <a:endParaRPr lang="en-US"/>
        </a:p>
      </dgm:t>
    </dgm:pt>
    <dgm:pt modelId="{835D00FD-BB8F-4DB6-9DE1-3BC0E1D56DEB}" type="pres">
      <dgm:prSet presAssocID="{A2F49B11-4E6F-4800-B997-B1C70E8BAB93}" presName="hierChild1" presStyleCnt="0">
        <dgm:presLayoutVars>
          <dgm:chPref val="1"/>
          <dgm:dir/>
          <dgm:animOne val="branch"/>
          <dgm:animLvl val="lvl"/>
          <dgm:resizeHandles/>
        </dgm:presLayoutVars>
      </dgm:prSet>
      <dgm:spPr/>
      <dgm:t>
        <a:bodyPr/>
        <a:lstStyle/>
        <a:p>
          <a:endParaRPr lang="en-US"/>
        </a:p>
      </dgm:t>
    </dgm:pt>
    <dgm:pt modelId="{22BD2CD4-409A-4685-857D-B639E2077A30}" type="pres">
      <dgm:prSet presAssocID="{47700852-11A8-458E-B12E-1302EE13C907}" presName="hierRoot1" presStyleCnt="0"/>
      <dgm:spPr/>
    </dgm:pt>
    <dgm:pt modelId="{9F824E7B-CEA3-4350-B2A0-75AFF88951C7}" type="pres">
      <dgm:prSet presAssocID="{47700852-11A8-458E-B12E-1302EE13C907}" presName="composite" presStyleCnt="0"/>
      <dgm:spPr/>
    </dgm:pt>
    <dgm:pt modelId="{AE1FFA96-4513-433E-B24A-ED0819C7BCD2}" type="pres">
      <dgm:prSet presAssocID="{47700852-11A8-458E-B12E-1302EE13C907}" presName="background" presStyleLbl="node0" presStyleIdx="0" presStyleCnt="1"/>
      <dgm:spPr/>
    </dgm:pt>
    <dgm:pt modelId="{6249D798-4BCE-4C26-8A39-5CB1478CD4C2}" type="pres">
      <dgm:prSet presAssocID="{47700852-11A8-458E-B12E-1302EE13C907}" presName="text" presStyleLbl="fgAcc0" presStyleIdx="0" presStyleCnt="1">
        <dgm:presLayoutVars>
          <dgm:chPref val="3"/>
        </dgm:presLayoutVars>
      </dgm:prSet>
      <dgm:spPr/>
      <dgm:t>
        <a:bodyPr/>
        <a:lstStyle/>
        <a:p>
          <a:endParaRPr lang="en-US"/>
        </a:p>
      </dgm:t>
    </dgm:pt>
    <dgm:pt modelId="{4498D459-7212-4375-A9CB-CCDAF121FF04}" type="pres">
      <dgm:prSet presAssocID="{47700852-11A8-458E-B12E-1302EE13C907}" presName="hierChild2" presStyleCnt="0"/>
      <dgm:spPr/>
    </dgm:pt>
    <dgm:pt modelId="{30D55AD9-24C1-4B83-B63F-EB8ED2153FA6}" type="pres">
      <dgm:prSet presAssocID="{5CC0B914-2928-416D-9ED3-FE33512D2FD6}" presName="Name10" presStyleLbl="parChTrans1D2" presStyleIdx="0" presStyleCnt="2"/>
      <dgm:spPr/>
      <dgm:t>
        <a:bodyPr/>
        <a:lstStyle/>
        <a:p>
          <a:endParaRPr lang="en-US"/>
        </a:p>
      </dgm:t>
    </dgm:pt>
    <dgm:pt modelId="{2E877334-1B4F-4F5C-9C39-D328BE7040F4}" type="pres">
      <dgm:prSet presAssocID="{B994564B-3257-49B7-A9FE-0215EDDA5162}" presName="hierRoot2" presStyleCnt="0"/>
      <dgm:spPr/>
    </dgm:pt>
    <dgm:pt modelId="{A8BDB301-6726-4D20-BA0E-72F6D466D52F}" type="pres">
      <dgm:prSet presAssocID="{B994564B-3257-49B7-A9FE-0215EDDA5162}" presName="composite2" presStyleCnt="0"/>
      <dgm:spPr/>
    </dgm:pt>
    <dgm:pt modelId="{0E54F5B0-8D38-4625-9B29-EDE92232233B}" type="pres">
      <dgm:prSet presAssocID="{B994564B-3257-49B7-A9FE-0215EDDA5162}" presName="background2" presStyleLbl="node2" presStyleIdx="0" presStyleCnt="2"/>
      <dgm:spPr/>
    </dgm:pt>
    <dgm:pt modelId="{8CCF87A9-2B08-4BE9-9214-5708485509DC}" type="pres">
      <dgm:prSet presAssocID="{B994564B-3257-49B7-A9FE-0215EDDA5162}" presName="text2" presStyleLbl="fgAcc2" presStyleIdx="0" presStyleCnt="2">
        <dgm:presLayoutVars>
          <dgm:chPref val="3"/>
        </dgm:presLayoutVars>
      </dgm:prSet>
      <dgm:spPr/>
      <dgm:t>
        <a:bodyPr/>
        <a:lstStyle/>
        <a:p>
          <a:endParaRPr lang="en-US"/>
        </a:p>
      </dgm:t>
    </dgm:pt>
    <dgm:pt modelId="{A7957981-04BB-4DFC-9E68-E9CBBB67A257}" type="pres">
      <dgm:prSet presAssocID="{B994564B-3257-49B7-A9FE-0215EDDA5162}" presName="hierChild3" presStyleCnt="0"/>
      <dgm:spPr/>
    </dgm:pt>
    <dgm:pt modelId="{0701A97F-B789-4C8F-8D29-36D9752315CA}" type="pres">
      <dgm:prSet presAssocID="{909C702C-30F5-4C8B-B85C-9366828439C1}" presName="Name17" presStyleLbl="parChTrans1D3" presStyleIdx="0" presStyleCnt="3"/>
      <dgm:spPr/>
      <dgm:t>
        <a:bodyPr/>
        <a:lstStyle/>
        <a:p>
          <a:endParaRPr lang="en-US"/>
        </a:p>
      </dgm:t>
    </dgm:pt>
    <dgm:pt modelId="{F72459F6-0E96-4A3D-8B29-DB1881F7BCEC}" type="pres">
      <dgm:prSet presAssocID="{5D1CF202-E040-47E4-9469-52F71B8E785F}" presName="hierRoot3" presStyleCnt="0"/>
      <dgm:spPr/>
    </dgm:pt>
    <dgm:pt modelId="{8AC04B7E-B5C3-4268-A996-304F4782FE3B}" type="pres">
      <dgm:prSet presAssocID="{5D1CF202-E040-47E4-9469-52F71B8E785F}" presName="composite3" presStyleCnt="0"/>
      <dgm:spPr/>
    </dgm:pt>
    <dgm:pt modelId="{920DF34D-9819-4D80-A95F-7B692674CEC9}" type="pres">
      <dgm:prSet presAssocID="{5D1CF202-E040-47E4-9469-52F71B8E785F}" presName="background3" presStyleLbl="node3" presStyleIdx="0" presStyleCnt="3"/>
      <dgm:spPr/>
    </dgm:pt>
    <dgm:pt modelId="{564D9285-E3BD-43B4-A682-DC7454F08FCC}" type="pres">
      <dgm:prSet presAssocID="{5D1CF202-E040-47E4-9469-52F71B8E785F}" presName="text3" presStyleLbl="fgAcc3" presStyleIdx="0" presStyleCnt="3">
        <dgm:presLayoutVars>
          <dgm:chPref val="3"/>
        </dgm:presLayoutVars>
      </dgm:prSet>
      <dgm:spPr/>
      <dgm:t>
        <a:bodyPr/>
        <a:lstStyle/>
        <a:p>
          <a:endParaRPr lang="en-US"/>
        </a:p>
      </dgm:t>
    </dgm:pt>
    <dgm:pt modelId="{F4ADBD78-23D9-496C-B0AC-F731ECDE5CF8}" type="pres">
      <dgm:prSet presAssocID="{5D1CF202-E040-47E4-9469-52F71B8E785F}" presName="hierChild4" presStyleCnt="0"/>
      <dgm:spPr/>
    </dgm:pt>
    <dgm:pt modelId="{F62CEFA7-6C07-4AE5-B3CE-BAB08D68B38E}" type="pres">
      <dgm:prSet presAssocID="{0AA8E9C4-8D83-4427-8628-CA7684527FE5}" presName="Name23" presStyleLbl="parChTrans1D4" presStyleIdx="0" presStyleCnt="3"/>
      <dgm:spPr/>
      <dgm:t>
        <a:bodyPr/>
        <a:lstStyle/>
        <a:p>
          <a:endParaRPr lang="en-US"/>
        </a:p>
      </dgm:t>
    </dgm:pt>
    <dgm:pt modelId="{4D9F0373-E12A-428F-B0CE-BA18F70BC2A4}" type="pres">
      <dgm:prSet presAssocID="{9B575171-8A14-472B-9C0B-6ADB585393F8}" presName="hierRoot4" presStyleCnt="0"/>
      <dgm:spPr/>
    </dgm:pt>
    <dgm:pt modelId="{EDD641C5-51DF-4027-B16C-19592AEE82A8}" type="pres">
      <dgm:prSet presAssocID="{9B575171-8A14-472B-9C0B-6ADB585393F8}" presName="composite4" presStyleCnt="0"/>
      <dgm:spPr/>
    </dgm:pt>
    <dgm:pt modelId="{B080C5FF-0B6A-46EF-A5CC-4026AD273961}" type="pres">
      <dgm:prSet presAssocID="{9B575171-8A14-472B-9C0B-6ADB585393F8}" presName="background4" presStyleLbl="node4" presStyleIdx="0" presStyleCnt="3"/>
      <dgm:spPr/>
    </dgm:pt>
    <dgm:pt modelId="{58E966FA-56AF-4AAB-A0B5-7D1D39707021}" type="pres">
      <dgm:prSet presAssocID="{9B575171-8A14-472B-9C0B-6ADB585393F8}" presName="text4" presStyleLbl="fgAcc4" presStyleIdx="0" presStyleCnt="3">
        <dgm:presLayoutVars>
          <dgm:chPref val="3"/>
        </dgm:presLayoutVars>
      </dgm:prSet>
      <dgm:spPr/>
      <dgm:t>
        <a:bodyPr/>
        <a:lstStyle/>
        <a:p>
          <a:endParaRPr lang="en-US"/>
        </a:p>
      </dgm:t>
    </dgm:pt>
    <dgm:pt modelId="{B416DDE9-BEB6-4ED7-8709-82C8D3EFFB04}" type="pres">
      <dgm:prSet presAssocID="{9B575171-8A14-472B-9C0B-6ADB585393F8}" presName="hierChild5" presStyleCnt="0"/>
      <dgm:spPr/>
    </dgm:pt>
    <dgm:pt modelId="{630D7588-C28A-4927-AA83-8BC097C61E26}" type="pres">
      <dgm:prSet presAssocID="{3F3615D8-C323-4255-BD78-28052D4997F6}" presName="Name23" presStyleLbl="parChTrans1D4" presStyleIdx="1" presStyleCnt="3"/>
      <dgm:spPr/>
      <dgm:t>
        <a:bodyPr/>
        <a:lstStyle/>
        <a:p>
          <a:endParaRPr lang="en-US"/>
        </a:p>
      </dgm:t>
    </dgm:pt>
    <dgm:pt modelId="{20FECD59-7ED7-40EB-AF56-DAF6EA4711D8}" type="pres">
      <dgm:prSet presAssocID="{B008086A-6CD9-40F7-A916-DAB277228FD6}" presName="hierRoot4" presStyleCnt="0"/>
      <dgm:spPr/>
    </dgm:pt>
    <dgm:pt modelId="{9DD75C33-5209-4903-A7BD-7B87FD2A1822}" type="pres">
      <dgm:prSet presAssocID="{B008086A-6CD9-40F7-A916-DAB277228FD6}" presName="composite4" presStyleCnt="0"/>
      <dgm:spPr/>
    </dgm:pt>
    <dgm:pt modelId="{524D6411-8FA1-4241-994D-994C57D55266}" type="pres">
      <dgm:prSet presAssocID="{B008086A-6CD9-40F7-A916-DAB277228FD6}" presName="background4" presStyleLbl="node4" presStyleIdx="1" presStyleCnt="3"/>
      <dgm:spPr/>
    </dgm:pt>
    <dgm:pt modelId="{EC8A091A-64A1-4DE9-AB69-A7C652781D01}" type="pres">
      <dgm:prSet presAssocID="{B008086A-6CD9-40F7-A916-DAB277228FD6}" presName="text4" presStyleLbl="fgAcc4" presStyleIdx="1" presStyleCnt="3">
        <dgm:presLayoutVars>
          <dgm:chPref val="3"/>
        </dgm:presLayoutVars>
      </dgm:prSet>
      <dgm:spPr/>
      <dgm:t>
        <a:bodyPr/>
        <a:lstStyle/>
        <a:p>
          <a:endParaRPr lang="en-US"/>
        </a:p>
      </dgm:t>
    </dgm:pt>
    <dgm:pt modelId="{8B134E4D-8E6E-4DF3-8682-3C304F76869F}" type="pres">
      <dgm:prSet presAssocID="{B008086A-6CD9-40F7-A916-DAB277228FD6}" presName="hierChild5" presStyleCnt="0"/>
      <dgm:spPr/>
    </dgm:pt>
    <dgm:pt modelId="{7BAC0333-B0D1-4EDB-9E3E-4E81940DCEC0}" type="pres">
      <dgm:prSet presAssocID="{134ADDD0-E645-45FD-916C-84F084605CFA}" presName="Name17" presStyleLbl="parChTrans1D3" presStyleIdx="1" presStyleCnt="3"/>
      <dgm:spPr/>
      <dgm:t>
        <a:bodyPr/>
        <a:lstStyle/>
        <a:p>
          <a:endParaRPr lang="en-US"/>
        </a:p>
      </dgm:t>
    </dgm:pt>
    <dgm:pt modelId="{6D866F63-23A7-471A-80EF-F8BA695C3998}" type="pres">
      <dgm:prSet presAssocID="{B3D8BE52-A570-403B-94AC-81A1070A962C}" presName="hierRoot3" presStyleCnt="0"/>
      <dgm:spPr/>
    </dgm:pt>
    <dgm:pt modelId="{9F6F0B53-C584-406C-B294-7A5428DF7C0A}" type="pres">
      <dgm:prSet presAssocID="{B3D8BE52-A570-403B-94AC-81A1070A962C}" presName="composite3" presStyleCnt="0"/>
      <dgm:spPr/>
    </dgm:pt>
    <dgm:pt modelId="{14886BDB-CEAF-4A9B-926C-0F4320BD9D71}" type="pres">
      <dgm:prSet presAssocID="{B3D8BE52-A570-403B-94AC-81A1070A962C}" presName="background3" presStyleLbl="node3" presStyleIdx="1" presStyleCnt="3"/>
      <dgm:spPr/>
    </dgm:pt>
    <dgm:pt modelId="{67F6A015-377F-417B-A529-304DB8C010FB}" type="pres">
      <dgm:prSet presAssocID="{B3D8BE52-A570-403B-94AC-81A1070A962C}" presName="text3" presStyleLbl="fgAcc3" presStyleIdx="1" presStyleCnt="3">
        <dgm:presLayoutVars>
          <dgm:chPref val="3"/>
        </dgm:presLayoutVars>
      </dgm:prSet>
      <dgm:spPr/>
      <dgm:t>
        <a:bodyPr/>
        <a:lstStyle/>
        <a:p>
          <a:endParaRPr lang="en-US"/>
        </a:p>
      </dgm:t>
    </dgm:pt>
    <dgm:pt modelId="{E4F264CE-9F65-42B7-AFE0-1727C9D39D75}" type="pres">
      <dgm:prSet presAssocID="{B3D8BE52-A570-403B-94AC-81A1070A962C}" presName="hierChild4" presStyleCnt="0"/>
      <dgm:spPr/>
    </dgm:pt>
    <dgm:pt modelId="{523E85A1-17B5-428E-9B33-BD1C91CDC73A}" type="pres">
      <dgm:prSet presAssocID="{6C2E1081-6005-4F1C-A545-567BB2F57212}" presName="Name23" presStyleLbl="parChTrans1D4" presStyleIdx="2" presStyleCnt="3"/>
      <dgm:spPr/>
      <dgm:t>
        <a:bodyPr/>
        <a:lstStyle/>
        <a:p>
          <a:endParaRPr lang="en-US"/>
        </a:p>
      </dgm:t>
    </dgm:pt>
    <dgm:pt modelId="{1A2DA3BB-9423-4268-9316-529EC1C6F47F}" type="pres">
      <dgm:prSet presAssocID="{BE48F423-5780-475D-99E1-A224E3374B4B}" presName="hierRoot4" presStyleCnt="0"/>
      <dgm:spPr/>
    </dgm:pt>
    <dgm:pt modelId="{11C2E744-A762-436F-BB89-85A339FF360B}" type="pres">
      <dgm:prSet presAssocID="{BE48F423-5780-475D-99E1-A224E3374B4B}" presName="composite4" presStyleCnt="0"/>
      <dgm:spPr/>
    </dgm:pt>
    <dgm:pt modelId="{B534009F-B657-46CE-9A02-F35565CE7AA6}" type="pres">
      <dgm:prSet presAssocID="{BE48F423-5780-475D-99E1-A224E3374B4B}" presName="background4" presStyleLbl="node4" presStyleIdx="2" presStyleCnt="3"/>
      <dgm:spPr/>
    </dgm:pt>
    <dgm:pt modelId="{22848796-BACF-42EA-B403-9D342CD84704}" type="pres">
      <dgm:prSet presAssocID="{BE48F423-5780-475D-99E1-A224E3374B4B}" presName="text4" presStyleLbl="fgAcc4" presStyleIdx="2" presStyleCnt="3">
        <dgm:presLayoutVars>
          <dgm:chPref val="3"/>
        </dgm:presLayoutVars>
      </dgm:prSet>
      <dgm:spPr/>
      <dgm:t>
        <a:bodyPr/>
        <a:lstStyle/>
        <a:p>
          <a:endParaRPr lang="en-US"/>
        </a:p>
      </dgm:t>
    </dgm:pt>
    <dgm:pt modelId="{7E116816-C23E-4FAA-BCD0-F5FDC536B6E6}" type="pres">
      <dgm:prSet presAssocID="{BE48F423-5780-475D-99E1-A224E3374B4B}" presName="hierChild5" presStyleCnt="0"/>
      <dgm:spPr/>
    </dgm:pt>
    <dgm:pt modelId="{DA646C40-9866-488D-8B7F-37509B430F38}" type="pres">
      <dgm:prSet presAssocID="{53845B81-6F0E-4319-B252-49FA89D681D3}" presName="Name10" presStyleLbl="parChTrans1D2" presStyleIdx="1" presStyleCnt="2"/>
      <dgm:spPr/>
      <dgm:t>
        <a:bodyPr/>
        <a:lstStyle/>
        <a:p>
          <a:endParaRPr lang="en-US"/>
        </a:p>
      </dgm:t>
    </dgm:pt>
    <dgm:pt modelId="{DB2C67BC-D622-43BE-B67B-36BB36E2BE4C}" type="pres">
      <dgm:prSet presAssocID="{C8A3CFDB-7854-48E0-9871-D97DBA0C16E0}" presName="hierRoot2" presStyleCnt="0"/>
      <dgm:spPr/>
    </dgm:pt>
    <dgm:pt modelId="{0EBA4B01-B1C2-450B-A777-9BD40D430583}" type="pres">
      <dgm:prSet presAssocID="{C8A3CFDB-7854-48E0-9871-D97DBA0C16E0}" presName="composite2" presStyleCnt="0"/>
      <dgm:spPr/>
    </dgm:pt>
    <dgm:pt modelId="{2FA14DD6-6A40-446E-B99F-BAA25C6C7A89}" type="pres">
      <dgm:prSet presAssocID="{C8A3CFDB-7854-48E0-9871-D97DBA0C16E0}" presName="background2" presStyleLbl="node2" presStyleIdx="1" presStyleCnt="2"/>
      <dgm:spPr/>
    </dgm:pt>
    <dgm:pt modelId="{73C0232D-5D5A-4E2B-93B2-A7127E7F03A9}" type="pres">
      <dgm:prSet presAssocID="{C8A3CFDB-7854-48E0-9871-D97DBA0C16E0}" presName="text2" presStyleLbl="fgAcc2" presStyleIdx="1" presStyleCnt="2">
        <dgm:presLayoutVars>
          <dgm:chPref val="3"/>
        </dgm:presLayoutVars>
      </dgm:prSet>
      <dgm:spPr/>
      <dgm:t>
        <a:bodyPr/>
        <a:lstStyle/>
        <a:p>
          <a:endParaRPr lang="en-US"/>
        </a:p>
      </dgm:t>
    </dgm:pt>
    <dgm:pt modelId="{571838B2-CE5F-4982-8F8D-3A7ED34A4AC1}" type="pres">
      <dgm:prSet presAssocID="{C8A3CFDB-7854-48E0-9871-D97DBA0C16E0}" presName="hierChild3" presStyleCnt="0"/>
      <dgm:spPr/>
    </dgm:pt>
    <dgm:pt modelId="{586FBE8F-FBBB-4A9D-8C6B-9E39B7CA1258}" type="pres">
      <dgm:prSet presAssocID="{5082AE9A-A455-4569-A774-53E3D20A20DC}" presName="Name17" presStyleLbl="parChTrans1D3" presStyleIdx="2" presStyleCnt="3"/>
      <dgm:spPr/>
      <dgm:t>
        <a:bodyPr/>
        <a:lstStyle/>
        <a:p>
          <a:endParaRPr lang="en-US"/>
        </a:p>
      </dgm:t>
    </dgm:pt>
    <dgm:pt modelId="{02027023-33A9-4C70-B2DE-6467C6BE10ED}" type="pres">
      <dgm:prSet presAssocID="{EF18F532-E50A-48E2-9D52-9E933012AEA5}" presName="hierRoot3" presStyleCnt="0"/>
      <dgm:spPr/>
    </dgm:pt>
    <dgm:pt modelId="{25E10978-AB98-4860-98D6-542F5222CB2D}" type="pres">
      <dgm:prSet presAssocID="{EF18F532-E50A-48E2-9D52-9E933012AEA5}" presName="composite3" presStyleCnt="0"/>
      <dgm:spPr/>
    </dgm:pt>
    <dgm:pt modelId="{EA06BC12-7386-4379-94C5-2502A333006F}" type="pres">
      <dgm:prSet presAssocID="{EF18F532-E50A-48E2-9D52-9E933012AEA5}" presName="background3" presStyleLbl="node3" presStyleIdx="2" presStyleCnt="3"/>
      <dgm:spPr/>
    </dgm:pt>
    <dgm:pt modelId="{D4519295-8D29-442B-8C90-334B722353DB}" type="pres">
      <dgm:prSet presAssocID="{EF18F532-E50A-48E2-9D52-9E933012AEA5}" presName="text3" presStyleLbl="fgAcc3" presStyleIdx="2" presStyleCnt="3">
        <dgm:presLayoutVars>
          <dgm:chPref val="3"/>
        </dgm:presLayoutVars>
      </dgm:prSet>
      <dgm:spPr/>
      <dgm:t>
        <a:bodyPr/>
        <a:lstStyle/>
        <a:p>
          <a:endParaRPr lang="en-US"/>
        </a:p>
      </dgm:t>
    </dgm:pt>
    <dgm:pt modelId="{C5DC5F9C-8882-44CF-958F-FB3339AFF983}" type="pres">
      <dgm:prSet presAssocID="{EF18F532-E50A-48E2-9D52-9E933012AEA5}" presName="hierChild4" presStyleCnt="0"/>
      <dgm:spPr/>
    </dgm:pt>
  </dgm:ptLst>
  <dgm:cxnLst>
    <dgm:cxn modelId="{C56DF6C6-41B4-474C-80EC-25B4017FE954}" type="presOf" srcId="{9B575171-8A14-472B-9C0B-6ADB585393F8}" destId="{58E966FA-56AF-4AAB-A0B5-7D1D39707021}" srcOrd="0" destOrd="0" presId="urn:microsoft.com/office/officeart/2005/8/layout/hierarchy1"/>
    <dgm:cxn modelId="{F12F588B-9F7D-4687-97F2-5950CB7CF048}" type="presOf" srcId="{909C702C-30F5-4C8B-B85C-9366828439C1}" destId="{0701A97F-B789-4C8F-8D29-36D9752315CA}" srcOrd="0" destOrd="0" presId="urn:microsoft.com/office/officeart/2005/8/layout/hierarchy1"/>
    <dgm:cxn modelId="{3BFE0AE7-6B4C-4E96-94C0-CA3305A686A5}" type="presOf" srcId="{B994564B-3257-49B7-A9FE-0215EDDA5162}" destId="{8CCF87A9-2B08-4BE9-9214-5708485509DC}" srcOrd="0" destOrd="0" presId="urn:microsoft.com/office/officeart/2005/8/layout/hierarchy1"/>
    <dgm:cxn modelId="{4348F1C9-D348-454C-971F-B5AD694566DA}" type="presOf" srcId="{5CC0B914-2928-416D-9ED3-FE33512D2FD6}" destId="{30D55AD9-24C1-4B83-B63F-EB8ED2153FA6}" srcOrd="0" destOrd="0" presId="urn:microsoft.com/office/officeart/2005/8/layout/hierarchy1"/>
    <dgm:cxn modelId="{D654C177-F1D8-443B-A1BA-50A1BD259E24}" type="presOf" srcId="{A2F49B11-4E6F-4800-B997-B1C70E8BAB93}" destId="{835D00FD-BB8F-4DB6-9DE1-3BC0E1D56DEB}" srcOrd="0" destOrd="0" presId="urn:microsoft.com/office/officeart/2005/8/layout/hierarchy1"/>
    <dgm:cxn modelId="{86A9CCFE-8A9F-4115-9544-2DE4C1DB9411}" type="presOf" srcId="{BE48F423-5780-475D-99E1-A224E3374B4B}" destId="{22848796-BACF-42EA-B403-9D342CD84704}" srcOrd="0" destOrd="0" presId="urn:microsoft.com/office/officeart/2005/8/layout/hierarchy1"/>
    <dgm:cxn modelId="{D66451AA-DCBE-417C-A6E6-41525B13F741}" srcId="{B994564B-3257-49B7-A9FE-0215EDDA5162}" destId="{5D1CF202-E040-47E4-9469-52F71B8E785F}" srcOrd="0" destOrd="0" parTransId="{909C702C-30F5-4C8B-B85C-9366828439C1}" sibTransId="{40C5CC4A-49E1-41E3-A03A-92811D4308E0}"/>
    <dgm:cxn modelId="{4A869AC8-6C3F-424A-880C-4B6346B9C22D}" type="presOf" srcId="{5082AE9A-A455-4569-A774-53E3D20A20DC}" destId="{586FBE8F-FBBB-4A9D-8C6B-9E39B7CA1258}" srcOrd="0" destOrd="0" presId="urn:microsoft.com/office/officeart/2005/8/layout/hierarchy1"/>
    <dgm:cxn modelId="{3DC9A99B-FF39-492E-B373-8BA83CD94FB8}" srcId="{B3D8BE52-A570-403B-94AC-81A1070A962C}" destId="{BE48F423-5780-475D-99E1-A224E3374B4B}" srcOrd="0" destOrd="0" parTransId="{6C2E1081-6005-4F1C-A545-567BB2F57212}" sibTransId="{1A1B0366-5046-4EDC-AAF5-F549308C7F56}"/>
    <dgm:cxn modelId="{C5B65E04-0F29-4D13-8C7C-07EA0EC561C2}" srcId="{C8A3CFDB-7854-48E0-9871-D97DBA0C16E0}" destId="{EF18F532-E50A-48E2-9D52-9E933012AEA5}" srcOrd="0" destOrd="0" parTransId="{5082AE9A-A455-4569-A774-53E3D20A20DC}" sibTransId="{B34996DF-6677-4DFF-8769-F18B86666158}"/>
    <dgm:cxn modelId="{2CCE7444-3401-4856-A96D-2B63BC39BA80}" srcId="{A2F49B11-4E6F-4800-B997-B1C70E8BAB93}" destId="{47700852-11A8-458E-B12E-1302EE13C907}" srcOrd="0" destOrd="0" parTransId="{FECD28FF-5656-414C-B88D-61F750FDEC9C}" sibTransId="{1BB9ABF1-BD14-4E08-8356-DEE2CBDEB20A}"/>
    <dgm:cxn modelId="{0E78C74F-6B68-4F8E-A1F8-B3D41EBC2938}" type="presOf" srcId="{6C2E1081-6005-4F1C-A545-567BB2F57212}" destId="{523E85A1-17B5-428E-9B33-BD1C91CDC73A}" srcOrd="0" destOrd="0" presId="urn:microsoft.com/office/officeart/2005/8/layout/hierarchy1"/>
    <dgm:cxn modelId="{A058A387-CE7C-41DA-A906-D762D8A00765}" srcId="{5D1CF202-E040-47E4-9469-52F71B8E785F}" destId="{B008086A-6CD9-40F7-A916-DAB277228FD6}" srcOrd="1" destOrd="0" parTransId="{3F3615D8-C323-4255-BD78-28052D4997F6}" sibTransId="{E837A2A3-C6CE-4845-BFB7-6E1EE3356B21}"/>
    <dgm:cxn modelId="{06D0CDCD-49DC-4222-AF70-2FE8B75B2D17}" type="presOf" srcId="{47700852-11A8-458E-B12E-1302EE13C907}" destId="{6249D798-4BCE-4C26-8A39-5CB1478CD4C2}" srcOrd="0" destOrd="0" presId="urn:microsoft.com/office/officeart/2005/8/layout/hierarchy1"/>
    <dgm:cxn modelId="{15B147FC-980E-49A2-9899-EAAF3D3B329B}" type="presOf" srcId="{EF18F532-E50A-48E2-9D52-9E933012AEA5}" destId="{D4519295-8D29-442B-8C90-334B722353DB}" srcOrd="0" destOrd="0" presId="urn:microsoft.com/office/officeart/2005/8/layout/hierarchy1"/>
    <dgm:cxn modelId="{AF2E9A0F-D1AE-4684-AEA1-A62A031D9C86}" type="presOf" srcId="{134ADDD0-E645-45FD-916C-84F084605CFA}" destId="{7BAC0333-B0D1-4EDB-9E3E-4E81940DCEC0}" srcOrd="0" destOrd="0" presId="urn:microsoft.com/office/officeart/2005/8/layout/hierarchy1"/>
    <dgm:cxn modelId="{EF556F66-2BD3-4E37-99BE-E2A14DCD8DC2}" srcId="{47700852-11A8-458E-B12E-1302EE13C907}" destId="{C8A3CFDB-7854-48E0-9871-D97DBA0C16E0}" srcOrd="1" destOrd="0" parTransId="{53845B81-6F0E-4319-B252-49FA89D681D3}" sibTransId="{3ED34082-661E-49F5-87BD-EC44CA4ADABC}"/>
    <dgm:cxn modelId="{6F537B58-CA16-4929-B587-60B52E06ABCC}" type="presOf" srcId="{C8A3CFDB-7854-48E0-9871-D97DBA0C16E0}" destId="{73C0232D-5D5A-4E2B-93B2-A7127E7F03A9}" srcOrd="0" destOrd="0" presId="urn:microsoft.com/office/officeart/2005/8/layout/hierarchy1"/>
    <dgm:cxn modelId="{370EEF08-3199-4F48-BA98-39588BE852A4}" type="presOf" srcId="{0AA8E9C4-8D83-4427-8628-CA7684527FE5}" destId="{F62CEFA7-6C07-4AE5-B3CE-BAB08D68B38E}" srcOrd="0" destOrd="0" presId="urn:microsoft.com/office/officeart/2005/8/layout/hierarchy1"/>
    <dgm:cxn modelId="{78AF66F8-B487-4654-92FC-CB4F0961B8E4}" srcId="{47700852-11A8-458E-B12E-1302EE13C907}" destId="{B994564B-3257-49B7-A9FE-0215EDDA5162}" srcOrd="0" destOrd="0" parTransId="{5CC0B914-2928-416D-9ED3-FE33512D2FD6}" sibTransId="{2AB72C57-E997-4A5C-9587-8F198AA4FB2E}"/>
    <dgm:cxn modelId="{28B2572C-7558-4F01-ABEE-C26304937D5C}" type="presOf" srcId="{5D1CF202-E040-47E4-9469-52F71B8E785F}" destId="{564D9285-E3BD-43B4-A682-DC7454F08FCC}" srcOrd="0" destOrd="0" presId="urn:microsoft.com/office/officeart/2005/8/layout/hierarchy1"/>
    <dgm:cxn modelId="{E6BF79B7-66E7-4324-A011-7581F2DDF131}" srcId="{5D1CF202-E040-47E4-9469-52F71B8E785F}" destId="{9B575171-8A14-472B-9C0B-6ADB585393F8}" srcOrd="0" destOrd="0" parTransId="{0AA8E9C4-8D83-4427-8628-CA7684527FE5}" sibTransId="{8E044D3F-25BB-4C5D-B30C-247664D26A49}"/>
    <dgm:cxn modelId="{9161A365-B01B-4209-B6DC-9789B99C44EB}" type="presOf" srcId="{3F3615D8-C323-4255-BD78-28052D4997F6}" destId="{630D7588-C28A-4927-AA83-8BC097C61E26}" srcOrd="0" destOrd="0" presId="urn:microsoft.com/office/officeart/2005/8/layout/hierarchy1"/>
    <dgm:cxn modelId="{3DD8ACAB-855D-47C0-942E-1C98F21D2E31}" type="presOf" srcId="{53845B81-6F0E-4319-B252-49FA89D681D3}" destId="{DA646C40-9866-488D-8B7F-37509B430F38}" srcOrd="0" destOrd="0" presId="urn:microsoft.com/office/officeart/2005/8/layout/hierarchy1"/>
    <dgm:cxn modelId="{257DC89C-FF78-4088-B349-C8A90B0800E0}" type="presOf" srcId="{B3D8BE52-A570-403B-94AC-81A1070A962C}" destId="{67F6A015-377F-417B-A529-304DB8C010FB}" srcOrd="0" destOrd="0" presId="urn:microsoft.com/office/officeart/2005/8/layout/hierarchy1"/>
    <dgm:cxn modelId="{7A4C7027-C93F-4622-8688-93B2B7676D70}" srcId="{B994564B-3257-49B7-A9FE-0215EDDA5162}" destId="{B3D8BE52-A570-403B-94AC-81A1070A962C}" srcOrd="1" destOrd="0" parTransId="{134ADDD0-E645-45FD-916C-84F084605CFA}" sibTransId="{07DF5EC6-A7DF-490E-A3D5-A7D69BDAB11B}"/>
    <dgm:cxn modelId="{D1FA3CC0-6871-4F6B-BD6E-95A61135B098}" type="presOf" srcId="{B008086A-6CD9-40F7-A916-DAB277228FD6}" destId="{EC8A091A-64A1-4DE9-AB69-A7C652781D01}" srcOrd="0" destOrd="0" presId="urn:microsoft.com/office/officeart/2005/8/layout/hierarchy1"/>
    <dgm:cxn modelId="{7F04C4D8-A014-4722-9F87-A8DF0ACC6507}" type="presParOf" srcId="{835D00FD-BB8F-4DB6-9DE1-3BC0E1D56DEB}" destId="{22BD2CD4-409A-4685-857D-B639E2077A30}" srcOrd="0" destOrd="0" presId="urn:microsoft.com/office/officeart/2005/8/layout/hierarchy1"/>
    <dgm:cxn modelId="{28A5CF24-60F2-4037-B5FF-9323C80DAF1D}" type="presParOf" srcId="{22BD2CD4-409A-4685-857D-B639E2077A30}" destId="{9F824E7B-CEA3-4350-B2A0-75AFF88951C7}" srcOrd="0" destOrd="0" presId="urn:microsoft.com/office/officeart/2005/8/layout/hierarchy1"/>
    <dgm:cxn modelId="{C603608C-F9B4-4A11-92CF-CB5FBDA832D9}" type="presParOf" srcId="{9F824E7B-CEA3-4350-B2A0-75AFF88951C7}" destId="{AE1FFA96-4513-433E-B24A-ED0819C7BCD2}" srcOrd="0" destOrd="0" presId="urn:microsoft.com/office/officeart/2005/8/layout/hierarchy1"/>
    <dgm:cxn modelId="{87E7D09B-B2E5-43DA-A3E7-0F578E5B6BC7}" type="presParOf" srcId="{9F824E7B-CEA3-4350-B2A0-75AFF88951C7}" destId="{6249D798-4BCE-4C26-8A39-5CB1478CD4C2}" srcOrd="1" destOrd="0" presId="urn:microsoft.com/office/officeart/2005/8/layout/hierarchy1"/>
    <dgm:cxn modelId="{AF9F50E7-9D58-45C1-AE76-435FB470CF9B}" type="presParOf" srcId="{22BD2CD4-409A-4685-857D-B639E2077A30}" destId="{4498D459-7212-4375-A9CB-CCDAF121FF04}" srcOrd="1" destOrd="0" presId="urn:microsoft.com/office/officeart/2005/8/layout/hierarchy1"/>
    <dgm:cxn modelId="{5EBB463B-96D6-4C76-90DB-DF40455A8264}" type="presParOf" srcId="{4498D459-7212-4375-A9CB-CCDAF121FF04}" destId="{30D55AD9-24C1-4B83-B63F-EB8ED2153FA6}" srcOrd="0" destOrd="0" presId="urn:microsoft.com/office/officeart/2005/8/layout/hierarchy1"/>
    <dgm:cxn modelId="{12941E16-7B85-4A02-8AFE-FBD5D94CB8DC}" type="presParOf" srcId="{4498D459-7212-4375-A9CB-CCDAF121FF04}" destId="{2E877334-1B4F-4F5C-9C39-D328BE7040F4}" srcOrd="1" destOrd="0" presId="urn:microsoft.com/office/officeart/2005/8/layout/hierarchy1"/>
    <dgm:cxn modelId="{04B1D919-6725-4A1B-A0BA-B548FA55AEB2}" type="presParOf" srcId="{2E877334-1B4F-4F5C-9C39-D328BE7040F4}" destId="{A8BDB301-6726-4D20-BA0E-72F6D466D52F}" srcOrd="0" destOrd="0" presId="urn:microsoft.com/office/officeart/2005/8/layout/hierarchy1"/>
    <dgm:cxn modelId="{3F261606-DADE-47D2-B18A-3F4D6ECDBA34}" type="presParOf" srcId="{A8BDB301-6726-4D20-BA0E-72F6D466D52F}" destId="{0E54F5B0-8D38-4625-9B29-EDE92232233B}" srcOrd="0" destOrd="0" presId="urn:microsoft.com/office/officeart/2005/8/layout/hierarchy1"/>
    <dgm:cxn modelId="{AB559170-7F7B-4FFC-9E8C-3173E194AB16}" type="presParOf" srcId="{A8BDB301-6726-4D20-BA0E-72F6D466D52F}" destId="{8CCF87A9-2B08-4BE9-9214-5708485509DC}" srcOrd="1" destOrd="0" presId="urn:microsoft.com/office/officeart/2005/8/layout/hierarchy1"/>
    <dgm:cxn modelId="{E192DFD2-F023-4743-91C3-059FC6CDF508}" type="presParOf" srcId="{2E877334-1B4F-4F5C-9C39-D328BE7040F4}" destId="{A7957981-04BB-4DFC-9E68-E9CBBB67A257}" srcOrd="1" destOrd="0" presId="urn:microsoft.com/office/officeart/2005/8/layout/hierarchy1"/>
    <dgm:cxn modelId="{B9FE11E6-983D-4E26-B73E-386D77615BF0}" type="presParOf" srcId="{A7957981-04BB-4DFC-9E68-E9CBBB67A257}" destId="{0701A97F-B789-4C8F-8D29-36D9752315CA}" srcOrd="0" destOrd="0" presId="urn:microsoft.com/office/officeart/2005/8/layout/hierarchy1"/>
    <dgm:cxn modelId="{ADC44072-CB5D-496D-9B91-9662024B0B4E}" type="presParOf" srcId="{A7957981-04BB-4DFC-9E68-E9CBBB67A257}" destId="{F72459F6-0E96-4A3D-8B29-DB1881F7BCEC}" srcOrd="1" destOrd="0" presId="urn:microsoft.com/office/officeart/2005/8/layout/hierarchy1"/>
    <dgm:cxn modelId="{BCB4088C-6649-4D6A-B28E-2FDFED20F07B}" type="presParOf" srcId="{F72459F6-0E96-4A3D-8B29-DB1881F7BCEC}" destId="{8AC04B7E-B5C3-4268-A996-304F4782FE3B}" srcOrd="0" destOrd="0" presId="urn:microsoft.com/office/officeart/2005/8/layout/hierarchy1"/>
    <dgm:cxn modelId="{557C4C7E-3EA1-4209-95DC-38447D1F8CB0}" type="presParOf" srcId="{8AC04B7E-B5C3-4268-A996-304F4782FE3B}" destId="{920DF34D-9819-4D80-A95F-7B692674CEC9}" srcOrd="0" destOrd="0" presId="urn:microsoft.com/office/officeart/2005/8/layout/hierarchy1"/>
    <dgm:cxn modelId="{69D2B896-4C24-439A-87BF-1C1B52766AA5}" type="presParOf" srcId="{8AC04B7E-B5C3-4268-A996-304F4782FE3B}" destId="{564D9285-E3BD-43B4-A682-DC7454F08FCC}" srcOrd="1" destOrd="0" presId="urn:microsoft.com/office/officeart/2005/8/layout/hierarchy1"/>
    <dgm:cxn modelId="{ABE20EFE-A932-47E2-AF98-B6C8A2FB5F8C}" type="presParOf" srcId="{F72459F6-0E96-4A3D-8B29-DB1881F7BCEC}" destId="{F4ADBD78-23D9-496C-B0AC-F731ECDE5CF8}" srcOrd="1" destOrd="0" presId="urn:microsoft.com/office/officeart/2005/8/layout/hierarchy1"/>
    <dgm:cxn modelId="{9642C670-76B5-4291-8725-CD43D1C23011}" type="presParOf" srcId="{F4ADBD78-23D9-496C-B0AC-F731ECDE5CF8}" destId="{F62CEFA7-6C07-4AE5-B3CE-BAB08D68B38E}" srcOrd="0" destOrd="0" presId="urn:microsoft.com/office/officeart/2005/8/layout/hierarchy1"/>
    <dgm:cxn modelId="{B036C6DA-4010-4649-AD8C-3C641F8B1069}" type="presParOf" srcId="{F4ADBD78-23D9-496C-B0AC-F731ECDE5CF8}" destId="{4D9F0373-E12A-428F-B0CE-BA18F70BC2A4}" srcOrd="1" destOrd="0" presId="urn:microsoft.com/office/officeart/2005/8/layout/hierarchy1"/>
    <dgm:cxn modelId="{16C39777-80F7-41C2-8983-A5038AE99C4F}" type="presParOf" srcId="{4D9F0373-E12A-428F-B0CE-BA18F70BC2A4}" destId="{EDD641C5-51DF-4027-B16C-19592AEE82A8}" srcOrd="0" destOrd="0" presId="urn:microsoft.com/office/officeart/2005/8/layout/hierarchy1"/>
    <dgm:cxn modelId="{4574BF15-4398-43FA-BA39-4568B4C93B9C}" type="presParOf" srcId="{EDD641C5-51DF-4027-B16C-19592AEE82A8}" destId="{B080C5FF-0B6A-46EF-A5CC-4026AD273961}" srcOrd="0" destOrd="0" presId="urn:microsoft.com/office/officeart/2005/8/layout/hierarchy1"/>
    <dgm:cxn modelId="{FCF4F2C4-20C9-402F-B548-B975FADC94F3}" type="presParOf" srcId="{EDD641C5-51DF-4027-B16C-19592AEE82A8}" destId="{58E966FA-56AF-4AAB-A0B5-7D1D39707021}" srcOrd="1" destOrd="0" presId="urn:microsoft.com/office/officeart/2005/8/layout/hierarchy1"/>
    <dgm:cxn modelId="{8FC879EC-2627-411F-9059-77C927092D58}" type="presParOf" srcId="{4D9F0373-E12A-428F-B0CE-BA18F70BC2A4}" destId="{B416DDE9-BEB6-4ED7-8709-82C8D3EFFB04}" srcOrd="1" destOrd="0" presId="urn:microsoft.com/office/officeart/2005/8/layout/hierarchy1"/>
    <dgm:cxn modelId="{60467B52-FB46-49C5-93C2-E978C906B960}" type="presParOf" srcId="{F4ADBD78-23D9-496C-B0AC-F731ECDE5CF8}" destId="{630D7588-C28A-4927-AA83-8BC097C61E26}" srcOrd="2" destOrd="0" presId="urn:microsoft.com/office/officeart/2005/8/layout/hierarchy1"/>
    <dgm:cxn modelId="{07A0E5B2-3A9A-40F9-824C-D55644DDB1D8}" type="presParOf" srcId="{F4ADBD78-23D9-496C-B0AC-F731ECDE5CF8}" destId="{20FECD59-7ED7-40EB-AF56-DAF6EA4711D8}" srcOrd="3" destOrd="0" presId="urn:microsoft.com/office/officeart/2005/8/layout/hierarchy1"/>
    <dgm:cxn modelId="{D79D9F41-AE8E-4049-BA18-D0C956DFFF63}" type="presParOf" srcId="{20FECD59-7ED7-40EB-AF56-DAF6EA4711D8}" destId="{9DD75C33-5209-4903-A7BD-7B87FD2A1822}" srcOrd="0" destOrd="0" presId="urn:microsoft.com/office/officeart/2005/8/layout/hierarchy1"/>
    <dgm:cxn modelId="{AE0C4EBF-095C-4017-9076-FA1780987839}" type="presParOf" srcId="{9DD75C33-5209-4903-A7BD-7B87FD2A1822}" destId="{524D6411-8FA1-4241-994D-994C57D55266}" srcOrd="0" destOrd="0" presId="urn:microsoft.com/office/officeart/2005/8/layout/hierarchy1"/>
    <dgm:cxn modelId="{EA9C7902-5404-43FF-A90D-D5750B311465}" type="presParOf" srcId="{9DD75C33-5209-4903-A7BD-7B87FD2A1822}" destId="{EC8A091A-64A1-4DE9-AB69-A7C652781D01}" srcOrd="1" destOrd="0" presId="urn:microsoft.com/office/officeart/2005/8/layout/hierarchy1"/>
    <dgm:cxn modelId="{CF281CCA-4235-41B2-A201-D694B9A675C7}" type="presParOf" srcId="{20FECD59-7ED7-40EB-AF56-DAF6EA4711D8}" destId="{8B134E4D-8E6E-4DF3-8682-3C304F76869F}" srcOrd="1" destOrd="0" presId="urn:microsoft.com/office/officeart/2005/8/layout/hierarchy1"/>
    <dgm:cxn modelId="{AB867061-872D-43E1-91A5-735A6F7469B8}" type="presParOf" srcId="{A7957981-04BB-4DFC-9E68-E9CBBB67A257}" destId="{7BAC0333-B0D1-4EDB-9E3E-4E81940DCEC0}" srcOrd="2" destOrd="0" presId="urn:microsoft.com/office/officeart/2005/8/layout/hierarchy1"/>
    <dgm:cxn modelId="{1DF8675A-0DA1-4822-9BDB-06534FFB0110}" type="presParOf" srcId="{A7957981-04BB-4DFC-9E68-E9CBBB67A257}" destId="{6D866F63-23A7-471A-80EF-F8BA695C3998}" srcOrd="3" destOrd="0" presId="urn:microsoft.com/office/officeart/2005/8/layout/hierarchy1"/>
    <dgm:cxn modelId="{416E32E5-256B-4456-9979-4F272DAF4291}" type="presParOf" srcId="{6D866F63-23A7-471A-80EF-F8BA695C3998}" destId="{9F6F0B53-C584-406C-B294-7A5428DF7C0A}" srcOrd="0" destOrd="0" presId="urn:microsoft.com/office/officeart/2005/8/layout/hierarchy1"/>
    <dgm:cxn modelId="{76CAEB6C-5458-4839-82DB-3F6291113BB4}" type="presParOf" srcId="{9F6F0B53-C584-406C-B294-7A5428DF7C0A}" destId="{14886BDB-CEAF-4A9B-926C-0F4320BD9D71}" srcOrd="0" destOrd="0" presId="urn:microsoft.com/office/officeart/2005/8/layout/hierarchy1"/>
    <dgm:cxn modelId="{1C01CA6B-BD8D-4E53-848F-4DCC90B1E1DB}" type="presParOf" srcId="{9F6F0B53-C584-406C-B294-7A5428DF7C0A}" destId="{67F6A015-377F-417B-A529-304DB8C010FB}" srcOrd="1" destOrd="0" presId="urn:microsoft.com/office/officeart/2005/8/layout/hierarchy1"/>
    <dgm:cxn modelId="{C9454D14-FF4C-4983-833E-B7A913EAD5C1}" type="presParOf" srcId="{6D866F63-23A7-471A-80EF-F8BA695C3998}" destId="{E4F264CE-9F65-42B7-AFE0-1727C9D39D75}" srcOrd="1" destOrd="0" presId="urn:microsoft.com/office/officeart/2005/8/layout/hierarchy1"/>
    <dgm:cxn modelId="{EC4D567C-AA6F-4921-A7CA-E798D7EFD993}" type="presParOf" srcId="{E4F264CE-9F65-42B7-AFE0-1727C9D39D75}" destId="{523E85A1-17B5-428E-9B33-BD1C91CDC73A}" srcOrd="0" destOrd="0" presId="urn:microsoft.com/office/officeart/2005/8/layout/hierarchy1"/>
    <dgm:cxn modelId="{85F4DCCE-7B4C-404C-B620-D6D7D4887824}" type="presParOf" srcId="{E4F264CE-9F65-42B7-AFE0-1727C9D39D75}" destId="{1A2DA3BB-9423-4268-9316-529EC1C6F47F}" srcOrd="1" destOrd="0" presId="urn:microsoft.com/office/officeart/2005/8/layout/hierarchy1"/>
    <dgm:cxn modelId="{95E65044-91A5-4F00-9603-AE87D023AB2C}" type="presParOf" srcId="{1A2DA3BB-9423-4268-9316-529EC1C6F47F}" destId="{11C2E744-A762-436F-BB89-85A339FF360B}" srcOrd="0" destOrd="0" presId="urn:microsoft.com/office/officeart/2005/8/layout/hierarchy1"/>
    <dgm:cxn modelId="{1819C825-7A04-459F-A0EE-FA716FE0515F}" type="presParOf" srcId="{11C2E744-A762-436F-BB89-85A339FF360B}" destId="{B534009F-B657-46CE-9A02-F35565CE7AA6}" srcOrd="0" destOrd="0" presId="urn:microsoft.com/office/officeart/2005/8/layout/hierarchy1"/>
    <dgm:cxn modelId="{76FBE16B-EAFD-4FB0-9E63-11E2E77AF768}" type="presParOf" srcId="{11C2E744-A762-436F-BB89-85A339FF360B}" destId="{22848796-BACF-42EA-B403-9D342CD84704}" srcOrd="1" destOrd="0" presId="urn:microsoft.com/office/officeart/2005/8/layout/hierarchy1"/>
    <dgm:cxn modelId="{952BF872-910B-4D0D-90D6-C7095E515F08}" type="presParOf" srcId="{1A2DA3BB-9423-4268-9316-529EC1C6F47F}" destId="{7E116816-C23E-4FAA-BCD0-F5FDC536B6E6}" srcOrd="1" destOrd="0" presId="urn:microsoft.com/office/officeart/2005/8/layout/hierarchy1"/>
    <dgm:cxn modelId="{F316EB11-CC27-44D3-A002-5C1FC88B97EA}" type="presParOf" srcId="{4498D459-7212-4375-A9CB-CCDAF121FF04}" destId="{DA646C40-9866-488D-8B7F-37509B430F38}" srcOrd="2" destOrd="0" presId="urn:microsoft.com/office/officeart/2005/8/layout/hierarchy1"/>
    <dgm:cxn modelId="{9B7C2020-CC44-4BE3-9242-8E302F3FA020}" type="presParOf" srcId="{4498D459-7212-4375-A9CB-CCDAF121FF04}" destId="{DB2C67BC-D622-43BE-B67B-36BB36E2BE4C}" srcOrd="3" destOrd="0" presId="urn:microsoft.com/office/officeart/2005/8/layout/hierarchy1"/>
    <dgm:cxn modelId="{CBBB5112-7855-473C-8EB5-75A217F78DE9}" type="presParOf" srcId="{DB2C67BC-D622-43BE-B67B-36BB36E2BE4C}" destId="{0EBA4B01-B1C2-450B-A777-9BD40D430583}" srcOrd="0" destOrd="0" presId="urn:microsoft.com/office/officeart/2005/8/layout/hierarchy1"/>
    <dgm:cxn modelId="{36D0EE91-09FB-4D97-83E1-288C86EC4A56}" type="presParOf" srcId="{0EBA4B01-B1C2-450B-A777-9BD40D430583}" destId="{2FA14DD6-6A40-446E-B99F-BAA25C6C7A89}" srcOrd="0" destOrd="0" presId="urn:microsoft.com/office/officeart/2005/8/layout/hierarchy1"/>
    <dgm:cxn modelId="{70432AF0-42D8-4C02-AED0-3097E04D7C7D}" type="presParOf" srcId="{0EBA4B01-B1C2-450B-A777-9BD40D430583}" destId="{73C0232D-5D5A-4E2B-93B2-A7127E7F03A9}" srcOrd="1" destOrd="0" presId="urn:microsoft.com/office/officeart/2005/8/layout/hierarchy1"/>
    <dgm:cxn modelId="{8BC90628-6FFC-4B12-B178-7774F369C0CD}" type="presParOf" srcId="{DB2C67BC-D622-43BE-B67B-36BB36E2BE4C}" destId="{571838B2-CE5F-4982-8F8D-3A7ED34A4AC1}" srcOrd="1" destOrd="0" presId="urn:microsoft.com/office/officeart/2005/8/layout/hierarchy1"/>
    <dgm:cxn modelId="{8E5176B4-062E-407E-913D-A8AEC7333697}" type="presParOf" srcId="{571838B2-CE5F-4982-8F8D-3A7ED34A4AC1}" destId="{586FBE8F-FBBB-4A9D-8C6B-9E39B7CA1258}" srcOrd="0" destOrd="0" presId="urn:microsoft.com/office/officeart/2005/8/layout/hierarchy1"/>
    <dgm:cxn modelId="{C91C0CC3-BC3B-4DA0-BCDF-1833013E3DB4}" type="presParOf" srcId="{571838B2-CE5F-4982-8F8D-3A7ED34A4AC1}" destId="{02027023-33A9-4C70-B2DE-6467C6BE10ED}" srcOrd="1" destOrd="0" presId="urn:microsoft.com/office/officeart/2005/8/layout/hierarchy1"/>
    <dgm:cxn modelId="{DF293B0B-0239-400D-8246-6D5407766A12}" type="presParOf" srcId="{02027023-33A9-4C70-B2DE-6467C6BE10ED}" destId="{25E10978-AB98-4860-98D6-542F5222CB2D}" srcOrd="0" destOrd="0" presId="urn:microsoft.com/office/officeart/2005/8/layout/hierarchy1"/>
    <dgm:cxn modelId="{9D182F1F-23F3-4CF7-9828-94CB4AA8AE33}" type="presParOf" srcId="{25E10978-AB98-4860-98D6-542F5222CB2D}" destId="{EA06BC12-7386-4379-94C5-2502A333006F}" srcOrd="0" destOrd="0" presId="urn:microsoft.com/office/officeart/2005/8/layout/hierarchy1"/>
    <dgm:cxn modelId="{A36CB241-48A7-4B04-AC48-8DE48A239169}" type="presParOf" srcId="{25E10978-AB98-4860-98D6-542F5222CB2D}" destId="{D4519295-8D29-442B-8C90-334B722353DB}" srcOrd="1" destOrd="0" presId="urn:microsoft.com/office/officeart/2005/8/layout/hierarchy1"/>
    <dgm:cxn modelId="{3BEC6736-D634-4D01-B5D5-012E4835A2B8}" type="presParOf" srcId="{02027023-33A9-4C70-B2DE-6467C6BE10ED}" destId="{C5DC5F9C-8882-44CF-958F-FB3339AFF98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A09640-A77F-4921-97EB-219649F066C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BEADD86-26FC-4FE0-9B6A-42A6802C166D}">
      <dgm:prSet phldrT="[Text]"/>
      <dgm:spPr/>
      <dgm:t>
        <a:bodyPr/>
        <a:lstStyle/>
        <a:p>
          <a:r>
            <a:rPr lang="en-US" dirty="0" smtClean="0"/>
            <a:t>Attack</a:t>
          </a:r>
          <a:endParaRPr lang="en-US" dirty="0"/>
        </a:p>
      </dgm:t>
    </dgm:pt>
    <dgm:pt modelId="{32999DEB-860D-4A18-94D6-7D53E32C0EF8}" type="parTrans" cxnId="{855A1BC0-FA6A-46AF-847A-5F4A23966815}">
      <dgm:prSet/>
      <dgm:spPr/>
      <dgm:t>
        <a:bodyPr/>
        <a:lstStyle/>
        <a:p>
          <a:endParaRPr lang="en-US"/>
        </a:p>
      </dgm:t>
    </dgm:pt>
    <dgm:pt modelId="{78EDBC60-4F6D-4B2E-BBE9-5CEF88E91044}" type="sibTrans" cxnId="{855A1BC0-FA6A-46AF-847A-5F4A23966815}">
      <dgm:prSet/>
      <dgm:spPr/>
      <dgm:t>
        <a:bodyPr/>
        <a:lstStyle/>
        <a:p>
          <a:endParaRPr lang="en-US"/>
        </a:p>
      </dgm:t>
    </dgm:pt>
    <dgm:pt modelId="{DE875164-4538-4284-A759-C545E98C91C8}">
      <dgm:prSet phldrT="[Text]"/>
      <dgm:spPr/>
      <dgm:t>
        <a:bodyPr/>
        <a:lstStyle/>
        <a:p>
          <a:r>
            <a:rPr lang="en-US" dirty="0" smtClean="0"/>
            <a:t>Passive Attacks</a:t>
          </a:r>
          <a:endParaRPr lang="en-US" dirty="0"/>
        </a:p>
      </dgm:t>
    </dgm:pt>
    <dgm:pt modelId="{9BE54496-FEF8-44D2-A1D9-1EEA60EDF91C}" type="parTrans" cxnId="{928EC590-BD02-4AC9-B2E1-FE7F2110C1D3}">
      <dgm:prSet/>
      <dgm:spPr/>
      <dgm:t>
        <a:bodyPr/>
        <a:lstStyle/>
        <a:p>
          <a:endParaRPr lang="en-US"/>
        </a:p>
      </dgm:t>
    </dgm:pt>
    <dgm:pt modelId="{24E99A59-8695-4645-9F03-62F67B08324D}" type="sibTrans" cxnId="{928EC590-BD02-4AC9-B2E1-FE7F2110C1D3}">
      <dgm:prSet/>
      <dgm:spPr/>
      <dgm:t>
        <a:bodyPr/>
        <a:lstStyle/>
        <a:p>
          <a:endParaRPr lang="en-US"/>
        </a:p>
      </dgm:t>
    </dgm:pt>
    <dgm:pt modelId="{1CB3B0CC-31F2-4E36-8502-36043483CF15}">
      <dgm:prSet phldrT="[Text]"/>
      <dgm:spPr/>
      <dgm:t>
        <a:bodyPr/>
        <a:lstStyle/>
        <a:p>
          <a:r>
            <a:rPr lang="en-US" dirty="0" smtClean="0"/>
            <a:t>Eavesdropping</a:t>
          </a:r>
          <a:endParaRPr lang="en-US" dirty="0"/>
        </a:p>
      </dgm:t>
    </dgm:pt>
    <dgm:pt modelId="{C76417C3-4B10-4AE1-951C-1D1FD18043DD}" type="parTrans" cxnId="{E3938A4D-1ABD-424C-8347-8E263D72B6AA}">
      <dgm:prSet/>
      <dgm:spPr/>
      <dgm:t>
        <a:bodyPr/>
        <a:lstStyle/>
        <a:p>
          <a:endParaRPr lang="en-US"/>
        </a:p>
      </dgm:t>
    </dgm:pt>
    <dgm:pt modelId="{ED97E2A2-AF9A-4823-911C-8940A4C55A64}" type="sibTrans" cxnId="{E3938A4D-1ABD-424C-8347-8E263D72B6AA}">
      <dgm:prSet/>
      <dgm:spPr/>
      <dgm:t>
        <a:bodyPr/>
        <a:lstStyle/>
        <a:p>
          <a:endParaRPr lang="en-US"/>
        </a:p>
      </dgm:t>
    </dgm:pt>
    <dgm:pt modelId="{4E6943DD-03D4-4ACA-8ABD-68495DDF9390}">
      <dgm:prSet phldrT="[Text]"/>
      <dgm:spPr/>
      <dgm:t>
        <a:bodyPr/>
        <a:lstStyle/>
        <a:p>
          <a:r>
            <a:rPr lang="en-US" dirty="0" smtClean="0"/>
            <a:t>Traffic Analysis</a:t>
          </a:r>
          <a:endParaRPr lang="en-US" dirty="0"/>
        </a:p>
      </dgm:t>
    </dgm:pt>
    <dgm:pt modelId="{96FE60A2-78F6-4BBC-87EE-9F2816AB5A62}" type="parTrans" cxnId="{76439895-DB73-4D7E-A216-FB4210D21763}">
      <dgm:prSet/>
      <dgm:spPr/>
      <dgm:t>
        <a:bodyPr/>
        <a:lstStyle/>
        <a:p>
          <a:endParaRPr lang="en-US"/>
        </a:p>
      </dgm:t>
    </dgm:pt>
    <dgm:pt modelId="{951F21BE-4930-4D5F-9939-79876FEABEAB}" type="sibTrans" cxnId="{76439895-DB73-4D7E-A216-FB4210D21763}">
      <dgm:prSet/>
      <dgm:spPr/>
      <dgm:t>
        <a:bodyPr/>
        <a:lstStyle/>
        <a:p>
          <a:endParaRPr lang="en-US"/>
        </a:p>
      </dgm:t>
    </dgm:pt>
    <dgm:pt modelId="{D43A5C00-3BD6-4B83-A65E-5EDDAF57C407}">
      <dgm:prSet phldrT="[Text]"/>
      <dgm:spPr/>
      <dgm:t>
        <a:bodyPr/>
        <a:lstStyle/>
        <a:p>
          <a:r>
            <a:rPr lang="en-US" dirty="0" smtClean="0"/>
            <a:t>Active Attacks</a:t>
          </a:r>
          <a:endParaRPr lang="en-US" dirty="0"/>
        </a:p>
      </dgm:t>
    </dgm:pt>
    <dgm:pt modelId="{A1CD4630-DA25-4383-96CB-77A8C2FB0F48}" type="parTrans" cxnId="{2765DC09-6376-4D7F-B664-04616AB6CBEA}">
      <dgm:prSet/>
      <dgm:spPr/>
      <dgm:t>
        <a:bodyPr/>
        <a:lstStyle/>
        <a:p>
          <a:endParaRPr lang="en-US"/>
        </a:p>
      </dgm:t>
    </dgm:pt>
    <dgm:pt modelId="{669C3EFE-90E0-4188-B9CD-CC98526E3B95}" type="sibTrans" cxnId="{2765DC09-6376-4D7F-B664-04616AB6CBEA}">
      <dgm:prSet/>
      <dgm:spPr/>
      <dgm:t>
        <a:bodyPr/>
        <a:lstStyle/>
        <a:p>
          <a:endParaRPr lang="en-US"/>
        </a:p>
      </dgm:t>
    </dgm:pt>
    <dgm:pt modelId="{FFC3A9D2-1957-428F-B5A6-2B5E7D208D89}">
      <dgm:prSet phldrT="[Text]"/>
      <dgm:spPr/>
      <dgm:t>
        <a:bodyPr/>
        <a:lstStyle/>
        <a:p>
          <a:r>
            <a:rPr lang="en-US" dirty="0" smtClean="0"/>
            <a:t>Masquerade</a:t>
          </a:r>
          <a:endParaRPr lang="en-US" dirty="0"/>
        </a:p>
      </dgm:t>
    </dgm:pt>
    <dgm:pt modelId="{8632D605-EC8C-4E37-B6D6-F799529B0B9C}" type="parTrans" cxnId="{E08C846C-1350-4AE9-BFDB-919AEA4A9545}">
      <dgm:prSet/>
      <dgm:spPr/>
      <dgm:t>
        <a:bodyPr/>
        <a:lstStyle/>
        <a:p>
          <a:endParaRPr lang="en-US"/>
        </a:p>
      </dgm:t>
    </dgm:pt>
    <dgm:pt modelId="{BFFC15BA-D8D2-4D49-A728-4EC06F0FAE42}" type="sibTrans" cxnId="{E08C846C-1350-4AE9-BFDB-919AEA4A9545}">
      <dgm:prSet/>
      <dgm:spPr/>
      <dgm:t>
        <a:bodyPr/>
        <a:lstStyle/>
        <a:p>
          <a:endParaRPr lang="en-US"/>
        </a:p>
      </dgm:t>
    </dgm:pt>
    <dgm:pt modelId="{93B7F29E-8125-4B7A-B5CB-2A6DA5929B4C}">
      <dgm:prSet/>
      <dgm:spPr/>
      <dgm:t>
        <a:bodyPr/>
        <a:lstStyle/>
        <a:p>
          <a:r>
            <a:rPr lang="en-US" dirty="0" smtClean="0"/>
            <a:t>Replay</a:t>
          </a:r>
          <a:endParaRPr lang="en-US" dirty="0"/>
        </a:p>
      </dgm:t>
    </dgm:pt>
    <dgm:pt modelId="{24EC5892-5C10-4504-AA89-E0CF38709AD8}" type="parTrans" cxnId="{2323BC21-3A27-4B7F-BF54-A0763348E8C7}">
      <dgm:prSet/>
      <dgm:spPr/>
      <dgm:t>
        <a:bodyPr/>
        <a:lstStyle/>
        <a:p>
          <a:endParaRPr lang="en-US"/>
        </a:p>
      </dgm:t>
    </dgm:pt>
    <dgm:pt modelId="{16976546-02F2-4A7C-AA5D-ADD5299FF3E8}" type="sibTrans" cxnId="{2323BC21-3A27-4B7F-BF54-A0763348E8C7}">
      <dgm:prSet/>
      <dgm:spPr/>
      <dgm:t>
        <a:bodyPr/>
        <a:lstStyle/>
        <a:p>
          <a:endParaRPr lang="en-US"/>
        </a:p>
      </dgm:t>
    </dgm:pt>
    <dgm:pt modelId="{CFEC6F12-86C5-4447-BC0D-4919B24FA7C9}">
      <dgm:prSet/>
      <dgm:spPr/>
      <dgm:t>
        <a:bodyPr/>
        <a:lstStyle/>
        <a:p>
          <a:r>
            <a:rPr lang="en-US" dirty="0" smtClean="0"/>
            <a:t>Modification</a:t>
          </a:r>
          <a:endParaRPr lang="en-US" dirty="0"/>
        </a:p>
      </dgm:t>
    </dgm:pt>
    <dgm:pt modelId="{DA5F85B6-E6AF-4D73-99AA-AABA717A9B51}" type="parTrans" cxnId="{1FEDFD93-E121-4A69-8986-943FF5113F12}">
      <dgm:prSet/>
      <dgm:spPr/>
      <dgm:t>
        <a:bodyPr/>
        <a:lstStyle/>
        <a:p>
          <a:endParaRPr lang="en-US"/>
        </a:p>
      </dgm:t>
    </dgm:pt>
    <dgm:pt modelId="{939AA298-40A0-4EEB-BD6A-D11312BC6DA1}" type="sibTrans" cxnId="{1FEDFD93-E121-4A69-8986-943FF5113F12}">
      <dgm:prSet/>
      <dgm:spPr/>
      <dgm:t>
        <a:bodyPr/>
        <a:lstStyle/>
        <a:p>
          <a:endParaRPr lang="en-US"/>
        </a:p>
      </dgm:t>
    </dgm:pt>
    <dgm:pt modelId="{53DF73E2-027B-40F6-AEB8-48177D3C5493}">
      <dgm:prSet/>
      <dgm:spPr/>
      <dgm:t>
        <a:bodyPr/>
        <a:lstStyle/>
        <a:p>
          <a:r>
            <a:rPr lang="en-US" dirty="0" smtClean="0"/>
            <a:t>Denial of Services</a:t>
          </a:r>
          <a:endParaRPr lang="en-US" dirty="0"/>
        </a:p>
      </dgm:t>
    </dgm:pt>
    <dgm:pt modelId="{285D5C6D-E23A-4784-AEC6-0B1DBC19E042}" type="parTrans" cxnId="{F20F785E-D8E2-4721-93EF-BC7E18F277C3}">
      <dgm:prSet/>
      <dgm:spPr/>
      <dgm:t>
        <a:bodyPr/>
        <a:lstStyle/>
        <a:p>
          <a:endParaRPr lang="en-US"/>
        </a:p>
      </dgm:t>
    </dgm:pt>
    <dgm:pt modelId="{E8732794-E404-4B8A-9C86-D2E50605C2DB}" type="sibTrans" cxnId="{F20F785E-D8E2-4721-93EF-BC7E18F277C3}">
      <dgm:prSet/>
      <dgm:spPr/>
      <dgm:t>
        <a:bodyPr/>
        <a:lstStyle/>
        <a:p>
          <a:endParaRPr lang="en-US"/>
        </a:p>
      </dgm:t>
    </dgm:pt>
    <dgm:pt modelId="{9AFD0DB0-1781-424D-B771-3951E5798007}" type="pres">
      <dgm:prSet presAssocID="{34A09640-A77F-4921-97EB-219649F066CE}" presName="hierChild1" presStyleCnt="0">
        <dgm:presLayoutVars>
          <dgm:chPref val="1"/>
          <dgm:dir/>
          <dgm:animOne val="branch"/>
          <dgm:animLvl val="lvl"/>
          <dgm:resizeHandles/>
        </dgm:presLayoutVars>
      </dgm:prSet>
      <dgm:spPr/>
      <dgm:t>
        <a:bodyPr/>
        <a:lstStyle/>
        <a:p>
          <a:endParaRPr lang="en-US"/>
        </a:p>
      </dgm:t>
    </dgm:pt>
    <dgm:pt modelId="{FDDD8C1B-5328-497A-8402-2C272804358D}" type="pres">
      <dgm:prSet presAssocID="{0BEADD86-26FC-4FE0-9B6A-42A6802C166D}" presName="hierRoot1" presStyleCnt="0"/>
      <dgm:spPr/>
    </dgm:pt>
    <dgm:pt modelId="{9F584C78-6B11-4380-9032-529881A8F384}" type="pres">
      <dgm:prSet presAssocID="{0BEADD86-26FC-4FE0-9B6A-42A6802C166D}" presName="composite" presStyleCnt="0"/>
      <dgm:spPr/>
    </dgm:pt>
    <dgm:pt modelId="{8C335589-0DAC-42D1-A04D-322677DCB8F5}" type="pres">
      <dgm:prSet presAssocID="{0BEADD86-26FC-4FE0-9B6A-42A6802C166D}" presName="background" presStyleLbl="node0" presStyleIdx="0" presStyleCnt="1"/>
      <dgm:spPr/>
    </dgm:pt>
    <dgm:pt modelId="{8B343847-2B64-4779-B5F4-162950972D4E}" type="pres">
      <dgm:prSet presAssocID="{0BEADD86-26FC-4FE0-9B6A-42A6802C166D}" presName="text" presStyleLbl="fgAcc0" presStyleIdx="0" presStyleCnt="1">
        <dgm:presLayoutVars>
          <dgm:chPref val="3"/>
        </dgm:presLayoutVars>
      </dgm:prSet>
      <dgm:spPr/>
      <dgm:t>
        <a:bodyPr/>
        <a:lstStyle/>
        <a:p>
          <a:endParaRPr lang="en-US"/>
        </a:p>
      </dgm:t>
    </dgm:pt>
    <dgm:pt modelId="{42480FFE-35BC-4C66-802A-70845F18519E}" type="pres">
      <dgm:prSet presAssocID="{0BEADD86-26FC-4FE0-9B6A-42A6802C166D}" presName="hierChild2" presStyleCnt="0"/>
      <dgm:spPr/>
    </dgm:pt>
    <dgm:pt modelId="{2165D351-FB56-4191-9C6C-6D2F3A6D06C6}" type="pres">
      <dgm:prSet presAssocID="{9BE54496-FEF8-44D2-A1D9-1EEA60EDF91C}" presName="Name10" presStyleLbl="parChTrans1D2" presStyleIdx="0" presStyleCnt="2"/>
      <dgm:spPr/>
      <dgm:t>
        <a:bodyPr/>
        <a:lstStyle/>
        <a:p>
          <a:endParaRPr lang="en-US"/>
        </a:p>
      </dgm:t>
    </dgm:pt>
    <dgm:pt modelId="{7B2CEB43-B678-4B9C-9494-443291BA3777}" type="pres">
      <dgm:prSet presAssocID="{DE875164-4538-4284-A759-C545E98C91C8}" presName="hierRoot2" presStyleCnt="0"/>
      <dgm:spPr/>
    </dgm:pt>
    <dgm:pt modelId="{D332C8A1-E424-416D-B61F-4860359705EC}" type="pres">
      <dgm:prSet presAssocID="{DE875164-4538-4284-A759-C545E98C91C8}" presName="composite2" presStyleCnt="0"/>
      <dgm:spPr/>
    </dgm:pt>
    <dgm:pt modelId="{325EB1BF-09ED-40AA-A057-BD4EE092C7D5}" type="pres">
      <dgm:prSet presAssocID="{DE875164-4538-4284-A759-C545E98C91C8}" presName="background2" presStyleLbl="node2" presStyleIdx="0" presStyleCnt="2"/>
      <dgm:spPr/>
    </dgm:pt>
    <dgm:pt modelId="{60FADF60-680A-4EE7-99CA-3585E618464D}" type="pres">
      <dgm:prSet presAssocID="{DE875164-4538-4284-A759-C545E98C91C8}" presName="text2" presStyleLbl="fgAcc2" presStyleIdx="0" presStyleCnt="2">
        <dgm:presLayoutVars>
          <dgm:chPref val="3"/>
        </dgm:presLayoutVars>
      </dgm:prSet>
      <dgm:spPr/>
      <dgm:t>
        <a:bodyPr/>
        <a:lstStyle/>
        <a:p>
          <a:endParaRPr lang="en-US"/>
        </a:p>
      </dgm:t>
    </dgm:pt>
    <dgm:pt modelId="{62B5CDE4-37EC-4B7D-85F4-D2265CD85FD9}" type="pres">
      <dgm:prSet presAssocID="{DE875164-4538-4284-A759-C545E98C91C8}" presName="hierChild3" presStyleCnt="0"/>
      <dgm:spPr/>
    </dgm:pt>
    <dgm:pt modelId="{536E78E9-E6C3-4073-9585-6759DC6DF110}" type="pres">
      <dgm:prSet presAssocID="{C76417C3-4B10-4AE1-951C-1D1FD18043DD}" presName="Name17" presStyleLbl="parChTrans1D3" presStyleIdx="0" presStyleCnt="6"/>
      <dgm:spPr/>
      <dgm:t>
        <a:bodyPr/>
        <a:lstStyle/>
        <a:p>
          <a:endParaRPr lang="en-US"/>
        </a:p>
      </dgm:t>
    </dgm:pt>
    <dgm:pt modelId="{0B7FB3B8-4837-4EF7-A581-8179F80A3A85}" type="pres">
      <dgm:prSet presAssocID="{1CB3B0CC-31F2-4E36-8502-36043483CF15}" presName="hierRoot3" presStyleCnt="0"/>
      <dgm:spPr/>
    </dgm:pt>
    <dgm:pt modelId="{922C3E13-EBC3-481D-B0DD-2CE84288656D}" type="pres">
      <dgm:prSet presAssocID="{1CB3B0CC-31F2-4E36-8502-36043483CF15}" presName="composite3" presStyleCnt="0"/>
      <dgm:spPr/>
    </dgm:pt>
    <dgm:pt modelId="{80AB88D0-FEF1-465C-B762-3E1C64258C99}" type="pres">
      <dgm:prSet presAssocID="{1CB3B0CC-31F2-4E36-8502-36043483CF15}" presName="background3" presStyleLbl="node3" presStyleIdx="0" presStyleCnt="6"/>
      <dgm:spPr/>
    </dgm:pt>
    <dgm:pt modelId="{A9EE7ECB-9EF1-4A45-B7A7-46366A48B77E}" type="pres">
      <dgm:prSet presAssocID="{1CB3B0CC-31F2-4E36-8502-36043483CF15}" presName="text3" presStyleLbl="fgAcc3" presStyleIdx="0" presStyleCnt="6">
        <dgm:presLayoutVars>
          <dgm:chPref val="3"/>
        </dgm:presLayoutVars>
      </dgm:prSet>
      <dgm:spPr/>
      <dgm:t>
        <a:bodyPr/>
        <a:lstStyle/>
        <a:p>
          <a:endParaRPr lang="en-US"/>
        </a:p>
      </dgm:t>
    </dgm:pt>
    <dgm:pt modelId="{20EF829C-42B9-4C29-B062-0BF010186C26}" type="pres">
      <dgm:prSet presAssocID="{1CB3B0CC-31F2-4E36-8502-36043483CF15}" presName="hierChild4" presStyleCnt="0"/>
      <dgm:spPr/>
    </dgm:pt>
    <dgm:pt modelId="{EF5D306B-3C9A-4837-9EA6-EA8E4D757E58}" type="pres">
      <dgm:prSet presAssocID="{96FE60A2-78F6-4BBC-87EE-9F2816AB5A62}" presName="Name17" presStyleLbl="parChTrans1D3" presStyleIdx="1" presStyleCnt="6"/>
      <dgm:spPr/>
      <dgm:t>
        <a:bodyPr/>
        <a:lstStyle/>
        <a:p>
          <a:endParaRPr lang="en-US"/>
        </a:p>
      </dgm:t>
    </dgm:pt>
    <dgm:pt modelId="{07DBC836-EFE7-4A07-B9EA-DA9CC0E07509}" type="pres">
      <dgm:prSet presAssocID="{4E6943DD-03D4-4ACA-8ABD-68495DDF9390}" presName="hierRoot3" presStyleCnt="0"/>
      <dgm:spPr/>
    </dgm:pt>
    <dgm:pt modelId="{4720F36E-D09C-4246-96F9-46F4CD03F39F}" type="pres">
      <dgm:prSet presAssocID="{4E6943DD-03D4-4ACA-8ABD-68495DDF9390}" presName="composite3" presStyleCnt="0"/>
      <dgm:spPr/>
    </dgm:pt>
    <dgm:pt modelId="{313E2CE0-A852-45A3-94D7-0A2C771D0CFD}" type="pres">
      <dgm:prSet presAssocID="{4E6943DD-03D4-4ACA-8ABD-68495DDF9390}" presName="background3" presStyleLbl="node3" presStyleIdx="1" presStyleCnt="6"/>
      <dgm:spPr/>
    </dgm:pt>
    <dgm:pt modelId="{7463C8B7-C045-446E-8F9D-1D7A44A8ED6B}" type="pres">
      <dgm:prSet presAssocID="{4E6943DD-03D4-4ACA-8ABD-68495DDF9390}" presName="text3" presStyleLbl="fgAcc3" presStyleIdx="1" presStyleCnt="6">
        <dgm:presLayoutVars>
          <dgm:chPref val="3"/>
        </dgm:presLayoutVars>
      </dgm:prSet>
      <dgm:spPr/>
      <dgm:t>
        <a:bodyPr/>
        <a:lstStyle/>
        <a:p>
          <a:endParaRPr lang="en-US"/>
        </a:p>
      </dgm:t>
    </dgm:pt>
    <dgm:pt modelId="{AEFD9944-1F3C-4729-AF58-1569AB5C937F}" type="pres">
      <dgm:prSet presAssocID="{4E6943DD-03D4-4ACA-8ABD-68495DDF9390}" presName="hierChild4" presStyleCnt="0"/>
      <dgm:spPr/>
    </dgm:pt>
    <dgm:pt modelId="{E28CBD86-C304-47E8-B0A3-ABAF393F5878}" type="pres">
      <dgm:prSet presAssocID="{A1CD4630-DA25-4383-96CB-77A8C2FB0F48}" presName="Name10" presStyleLbl="parChTrans1D2" presStyleIdx="1" presStyleCnt="2"/>
      <dgm:spPr/>
      <dgm:t>
        <a:bodyPr/>
        <a:lstStyle/>
        <a:p>
          <a:endParaRPr lang="en-US"/>
        </a:p>
      </dgm:t>
    </dgm:pt>
    <dgm:pt modelId="{AF35C499-F081-418E-85C2-F79FD95C82F4}" type="pres">
      <dgm:prSet presAssocID="{D43A5C00-3BD6-4B83-A65E-5EDDAF57C407}" presName="hierRoot2" presStyleCnt="0"/>
      <dgm:spPr/>
    </dgm:pt>
    <dgm:pt modelId="{E6F86EDB-8FCB-4AD9-9F32-C697034225D8}" type="pres">
      <dgm:prSet presAssocID="{D43A5C00-3BD6-4B83-A65E-5EDDAF57C407}" presName="composite2" presStyleCnt="0"/>
      <dgm:spPr/>
    </dgm:pt>
    <dgm:pt modelId="{B7D7A253-BBF6-4F7D-846C-F7534CC36B98}" type="pres">
      <dgm:prSet presAssocID="{D43A5C00-3BD6-4B83-A65E-5EDDAF57C407}" presName="background2" presStyleLbl="node2" presStyleIdx="1" presStyleCnt="2"/>
      <dgm:spPr/>
    </dgm:pt>
    <dgm:pt modelId="{D8DCF719-0D16-4192-9CE4-1A05935EE673}" type="pres">
      <dgm:prSet presAssocID="{D43A5C00-3BD6-4B83-A65E-5EDDAF57C407}" presName="text2" presStyleLbl="fgAcc2" presStyleIdx="1" presStyleCnt="2">
        <dgm:presLayoutVars>
          <dgm:chPref val="3"/>
        </dgm:presLayoutVars>
      </dgm:prSet>
      <dgm:spPr/>
      <dgm:t>
        <a:bodyPr/>
        <a:lstStyle/>
        <a:p>
          <a:endParaRPr lang="en-US"/>
        </a:p>
      </dgm:t>
    </dgm:pt>
    <dgm:pt modelId="{BF2FF840-7F1F-4564-9AC9-50BAFBCD4B0A}" type="pres">
      <dgm:prSet presAssocID="{D43A5C00-3BD6-4B83-A65E-5EDDAF57C407}" presName="hierChild3" presStyleCnt="0"/>
      <dgm:spPr/>
    </dgm:pt>
    <dgm:pt modelId="{4D38FDF3-4448-4475-BCC0-31922FD88290}" type="pres">
      <dgm:prSet presAssocID="{8632D605-EC8C-4E37-B6D6-F799529B0B9C}" presName="Name17" presStyleLbl="parChTrans1D3" presStyleIdx="2" presStyleCnt="6"/>
      <dgm:spPr/>
      <dgm:t>
        <a:bodyPr/>
        <a:lstStyle/>
        <a:p>
          <a:endParaRPr lang="en-US"/>
        </a:p>
      </dgm:t>
    </dgm:pt>
    <dgm:pt modelId="{AAD20F1E-5BE3-4175-9B8F-110475075097}" type="pres">
      <dgm:prSet presAssocID="{FFC3A9D2-1957-428F-B5A6-2B5E7D208D89}" presName="hierRoot3" presStyleCnt="0"/>
      <dgm:spPr/>
    </dgm:pt>
    <dgm:pt modelId="{6D49BCC9-FAD5-4629-AE05-EE7F3E29D2B0}" type="pres">
      <dgm:prSet presAssocID="{FFC3A9D2-1957-428F-B5A6-2B5E7D208D89}" presName="composite3" presStyleCnt="0"/>
      <dgm:spPr/>
    </dgm:pt>
    <dgm:pt modelId="{56AF56FD-FEF4-4F41-AA34-23566A613E08}" type="pres">
      <dgm:prSet presAssocID="{FFC3A9D2-1957-428F-B5A6-2B5E7D208D89}" presName="background3" presStyleLbl="node3" presStyleIdx="2" presStyleCnt="6"/>
      <dgm:spPr/>
    </dgm:pt>
    <dgm:pt modelId="{86062DE9-2466-4770-85D5-295C5DCE1E20}" type="pres">
      <dgm:prSet presAssocID="{FFC3A9D2-1957-428F-B5A6-2B5E7D208D89}" presName="text3" presStyleLbl="fgAcc3" presStyleIdx="2" presStyleCnt="6">
        <dgm:presLayoutVars>
          <dgm:chPref val="3"/>
        </dgm:presLayoutVars>
      </dgm:prSet>
      <dgm:spPr/>
      <dgm:t>
        <a:bodyPr/>
        <a:lstStyle/>
        <a:p>
          <a:endParaRPr lang="en-US"/>
        </a:p>
      </dgm:t>
    </dgm:pt>
    <dgm:pt modelId="{8FB244A0-7FC4-4CC8-983E-BEE6AFDBFC44}" type="pres">
      <dgm:prSet presAssocID="{FFC3A9D2-1957-428F-B5A6-2B5E7D208D89}" presName="hierChild4" presStyleCnt="0"/>
      <dgm:spPr/>
    </dgm:pt>
    <dgm:pt modelId="{3739425B-6CD4-409A-9F2E-40BD7FE69BC7}" type="pres">
      <dgm:prSet presAssocID="{24EC5892-5C10-4504-AA89-E0CF38709AD8}" presName="Name17" presStyleLbl="parChTrans1D3" presStyleIdx="3" presStyleCnt="6"/>
      <dgm:spPr/>
      <dgm:t>
        <a:bodyPr/>
        <a:lstStyle/>
        <a:p>
          <a:endParaRPr lang="en-US"/>
        </a:p>
      </dgm:t>
    </dgm:pt>
    <dgm:pt modelId="{B5EFE36E-3D68-4BDF-A42E-35F883A3B6C4}" type="pres">
      <dgm:prSet presAssocID="{93B7F29E-8125-4B7A-B5CB-2A6DA5929B4C}" presName="hierRoot3" presStyleCnt="0"/>
      <dgm:spPr/>
    </dgm:pt>
    <dgm:pt modelId="{8477A192-9080-4C3E-A03B-BF3425BB213F}" type="pres">
      <dgm:prSet presAssocID="{93B7F29E-8125-4B7A-B5CB-2A6DA5929B4C}" presName="composite3" presStyleCnt="0"/>
      <dgm:spPr/>
    </dgm:pt>
    <dgm:pt modelId="{9FDAC07F-0BD1-4FEA-9B4D-01A97B64B005}" type="pres">
      <dgm:prSet presAssocID="{93B7F29E-8125-4B7A-B5CB-2A6DA5929B4C}" presName="background3" presStyleLbl="node3" presStyleIdx="3" presStyleCnt="6"/>
      <dgm:spPr/>
    </dgm:pt>
    <dgm:pt modelId="{7E36764D-996C-4809-A54D-93AC43362687}" type="pres">
      <dgm:prSet presAssocID="{93B7F29E-8125-4B7A-B5CB-2A6DA5929B4C}" presName="text3" presStyleLbl="fgAcc3" presStyleIdx="3" presStyleCnt="6">
        <dgm:presLayoutVars>
          <dgm:chPref val="3"/>
        </dgm:presLayoutVars>
      </dgm:prSet>
      <dgm:spPr/>
      <dgm:t>
        <a:bodyPr/>
        <a:lstStyle/>
        <a:p>
          <a:endParaRPr lang="en-US"/>
        </a:p>
      </dgm:t>
    </dgm:pt>
    <dgm:pt modelId="{A30A5B6E-9E1A-4B4B-BFA8-7C3D8ADF4562}" type="pres">
      <dgm:prSet presAssocID="{93B7F29E-8125-4B7A-B5CB-2A6DA5929B4C}" presName="hierChild4" presStyleCnt="0"/>
      <dgm:spPr/>
    </dgm:pt>
    <dgm:pt modelId="{F97A875E-4967-4232-ACDA-7209F3CB379B}" type="pres">
      <dgm:prSet presAssocID="{DA5F85B6-E6AF-4D73-99AA-AABA717A9B51}" presName="Name17" presStyleLbl="parChTrans1D3" presStyleIdx="4" presStyleCnt="6"/>
      <dgm:spPr/>
      <dgm:t>
        <a:bodyPr/>
        <a:lstStyle/>
        <a:p>
          <a:endParaRPr lang="en-US"/>
        </a:p>
      </dgm:t>
    </dgm:pt>
    <dgm:pt modelId="{5918F69F-B512-4071-A11D-8B5D188F80A1}" type="pres">
      <dgm:prSet presAssocID="{CFEC6F12-86C5-4447-BC0D-4919B24FA7C9}" presName="hierRoot3" presStyleCnt="0"/>
      <dgm:spPr/>
    </dgm:pt>
    <dgm:pt modelId="{418A9215-6E2C-410F-8B32-F0B8C343FD62}" type="pres">
      <dgm:prSet presAssocID="{CFEC6F12-86C5-4447-BC0D-4919B24FA7C9}" presName="composite3" presStyleCnt="0"/>
      <dgm:spPr/>
    </dgm:pt>
    <dgm:pt modelId="{99E9A9B1-0BB2-4B2A-9DBB-DE1A455FDEF8}" type="pres">
      <dgm:prSet presAssocID="{CFEC6F12-86C5-4447-BC0D-4919B24FA7C9}" presName="background3" presStyleLbl="node3" presStyleIdx="4" presStyleCnt="6"/>
      <dgm:spPr/>
    </dgm:pt>
    <dgm:pt modelId="{E1416521-A51A-4D31-955E-99D9344AEDB8}" type="pres">
      <dgm:prSet presAssocID="{CFEC6F12-86C5-4447-BC0D-4919B24FA7C9}" presName="text3" presStyleLbl="fgAcc3" presStyleIdx="4" presStyleCnt="6">
        <dgm:presLayoutVars>
          <dgm:chPref val="3"/>
        </dgm:presLayoutVars>
      </dgm:prSet>
      <dgm:spPr/>
      <dgm:t>
        <a:bodyPr/>
        <a:lstStyle/>
        <a:p>
          <a:endParaRPr lang="en-US"/>
        </a:p>
      </dgm:t>
    </dgm:pt>
    <dgm:pt modelId="{B5E1810B-3EDC-457C-8422-BF58AA36AE33}" type="pres">
      <dgm:prSet presAssocID="{CFEC6F12-86C5-4447-BC0D-4919B24FA7C9}" presName="hierChild4" presStyleCnt="0"/>
      <dgm:spPr/>
    </dgm:pt>
    <dgm:pt modelId="{5FEB5B40-956F-48C4-88DA-3933217F0EC3}" type="pres">
      <dgm:prSet presAssocID="{285D5C6D-E23A-4784-AEC6-0B1DBC19E042}" presName="Name17" presStyleLbl="parChTrans1D3" presStyleIdx="5" presStyleCnt="6"/>
      <dgm:spPr/>
      <dgm:t>
        <a:bodyPr/>
        <a:lstStyle/>
        <a:p>
          <a:endParaRPr lang="en-US"/>
        </a:p>
      </dgm:t>
    </dgm:pt>
    <dgm:pt modelId="{E7DCC6EB-0710-4837-89D7-CAD147EA792A}" type="pres">
      <dgm:prSet presAssocID="{53DF73E2-027B-40F6-AEB8-48177D3C5493}" presName="hierRoot3" presStyleCnt="0"/>
      <dgm:spPr/>
    </dgm:pt>
    <dgm:pt modelId="{E67BACBC-83ED-48C2-81E0-3063BD7892E9}" type="pres">
      <dgm:prSet presAssocID="{53DF73E2-027B-40F6-AEB8-48177D3C5493}" presName="composite3" presStyleCnt="0"/>
      <dgm:spPr/>
    </dgm:pt>
    <dgm:pt modelId="{5876267D-6349-40C1-8DB0-F62AEBC0F7DB}" type="pres">
      <dgm:prSet presAssocID="{53DF73E2-027B-40F6-AEB8-48177D3C5493}" presName="background3" presStyleLbl="node3" presStyleIdx="5" presStyleCnt="6"/>
      <dgm:spPr/>
    </dgm:pt>
    <dgm:pt modelId="{8365613F-AE71-4CF9-BFD3-C3B3B7F9566A}" type="pres">
      <dgm:prSet presAssocID="{53DF73E2-027B-40F6-AEB8-48177D3C5493}" presName="text3" presStyleLbl="fgAcc3" presStyleIdx="5" presStyleCnt="6">
        <dgm:presLayoutVars>
          <dgm:chPref val="3"/>
        </dgm:presLayoutVars>
      </dgm:prSet>
      <dgm:spPr/>
      <dgm:t>
        <a:bodyPr/>
        <a:lstStyle/>
        <a:p>
          <a:endParaRPr lang="en-US"/>
        </a:p>
      </dgm:t>
    </dgm:pt>
    <dgm:pt modelId="{3F6491B3-D032-4E9D-A2AA-93B1FE4386C8}" type="pres">
      <dgm:prSet presAssocID="{53DF73E2-027B-40F6-AEB8-48177D3C5493}" presName="hierChild4" presStyleCnt="0"/>
      <dgm:spPr/>
    </dgm:pt>
  </dgm:ptLst>
  <dgm:cxnLst>
    <dgm:cxn modelId="{ABB995FA-A5AE-4275-8A16-577CF14652C8}" type="presOf" srcId="{D43A5C00-3BD6-4B83-A65E-5EDDAF57C407}" destId="{D8DCF719-0D16-4192-9CE4-1A05935EE673}" srcOrd="0" destOrd="0" presId="urn:microsoft.com/office/officeart/2005/8/layout/hierarchy1"/>
    <dgm:cxn modelId="{F78D085B-B39F-4798-9192-84A335D6C0A4}" type="presOf" srcId="{34A09640-A77F-4921-97EB-219649F066CE}" destId="{9AFD0DB0-1781-424D-B771-3951E5798007}" srcOrd="0" destOrd="0" presId="urn:microsoft.com/office/officeart/2005/8/layout/hierarchy1"/>
    <dgm:cxn modelId="{BE961CE1-2DDC-4FFE-9BEC-8AC44A8D94B4}" type="presOf" srcId="{96FE60A2-78F6-4BBC-87EE-9F2816AB5A62}" destId="{EF5D306B-3C9A-4837-9EA6-EA8E4D757E58}" srcOrd="0" destOrd="0" presId="urn:microsoft.com/office/officeart/2005/8/layout/hierarchy1"/>
    <dgm:cxn modelId="{3FFF8B4F-749B-4B7E-93C8-56C18DDAA93F}" type="presOf" srcId="{C76417C3-4B10-4AE1-951C-1D1FD18043DD}" destId="{536E78E9-E6C3-4073-9585-6759DC6DF110}" srcOrd="0" destOrd="0" presId="urn:microsoft.com/office/officeart/2005/8/layout/hierarchy1"/>
    <dgm:cxn modelId="{76439895-DB73-4D7E-A216-FB4210D21763}" srcId="{DE875164-4538-4284-A759-C545E98C91C8}" destId="{4E6943DD-03D4-4ACA-8ABD-68495DDF9390}" srcOrd="1" destOrd="0" parTransId="{96FE60A2-78F6-4BBC-87EE-9F2816AB5A62}" sibTransId="{951F21BE-4930-4D5F-9939-79876FEABEAB}"/>
    <dgm:cxn modelId="{B72595A2-4110-4784-BFAA-87C3E7EC84C5}" type="presOf" srcId="{8632D605-EC8C-4E37-B6D6-F799529B0B9C}" destId="{4D38FDF3-4448-4475-BCC0-31922FD88290}" srcOrd="0" destOrd="0" presId="urn:microsoft.com/office/officeart/2005/8/layout/hierarchy1"/>
    <dgm:cxn modelId="{AA06ACCD-DDF0-42F6-A671-104B545FCBC7}" type="presOf" srcId="{93B7F29E-8125-4B7A-B5CB-2A6DA5929B4C}" destId="{7E36764D-996C-4809-A54D-93AC43362687}" srcOrd="0" destOrd="0" presId="urn:microsoft.com/office/officeart/2005/8/layout/hierarchy1"/>
    <dgm:cxn modelId="{29F3905D-F15C-4D09-8D43-D634D7174E97}" type="presOf" srcId="{24EC5892-5C10-4504-AA89-E0CF38709AD8}" destId="{3739425B-6CD4-409A-9F2E-40BD7FE69BC7}" srcOrd="0" destOrd="0" presId="urn:microsoft.com/office/officeart/2005/8/layout/hierarchy1"/>
    <dgm:cxn modelId="{15CF58AA-EB25-455E-AA84-BD97AD4C615A}" type="presOf" srcId="{9BE54496-FEF8-44D2-A1D9-1EEA60EDF91C}" destId="{2165D351-FB56-4191-9C6C-6D2F3A6D06C6}" srcOrd="0" destOrd="0" presId="urn:microsoft.com/office/officeart/2005/8/layout/hierarchy1"/>
    <dgm:cxn modelId="{A3F2B411-76A4-4FA7-ADB6-B2A8B00EEC85}" type="presOf" srcId="{CFEC6F12-86C5-4447-BC0D-4919B24FA7C9}" destId="{E1416521-A51A-4D31-955E-99D9344AEDB8}" srcOrd="0" destOrd="0" presId="urn:microsoft.com/office/officeart/2005/8/layout/hierarchy1"/>
    <dgm:cxn modelId="{2323BC21-3A27-4B7F-BF54-A0763348E8C7}" srcId="{D43A5C00-3BD6-4B83-A65E-5EDDAF57C407}" destId="{93B7F29E-8125-4B7A-B5CB-2A6DA5929B4C}" srcOrd="1" destOrd="0" parTransId="{24EC5892-5C10-4504-AA89-E0CF38709AD8}" sibTransId="{16976546-02F2-4A7C-AA5D-ADD5299FF3E8}"/>
    <dgm:cxn modelId="{E2E9759C-4828-4D49-B6AB-7406B9C0CAFB}" type="presOf" srcId="{0BEADD86-26FC-4FE0-9B6A-42A6802C166D}" destId="{8B343847-2B64-4779-B5F4-162950972D4E}" srcOrd="0" destOrd="0" presId="urn:microsoft.com/office/officeart/2005/8/layout/hierarchy1"/>
    <dgm:cxn modelId="{2765DC09-6376-4D7F-B664-04616AB6CBEA}" srcId="{0BEADD86-26FC-4FE0-9B6A-42A6802C166D}" destId="{D43A5C00-3BD6-4B83-A65E-5EDDAF57C407}" srcOrd="1" destOrd="0" parTransId="{A1CD4630-DA25-4383-96CB-77A8C2FB0F48}" sibTransId="{669C3EFE-90E0-4188-B9CD-CC98526E3B95}"/>
    <dgm:cxn modelId="{1FEDFD93-E121-4A69-8986-943FF5113F12}" srcId="{D43A5C00-3BD6-4B83-A65E-5EDDAF57C407}" destId="{CFEC6F12-86C5-4447-BC0D-4919B24FA7C9}" srcOrd="2" destOrd="0" parTransId="{DA5F85B6-E6AF-4D73-99AA-AABA717A9B51}" sibTransId="{939AA298-40A0-4EEB-BD6A-D11312BC6DA1}"/>
    <dgm:cxn modelId="{9B9C8208-B6E7-4285-B796-B816F7CA1AA9}" type="presOf" srcId="{FFC3A9D2-1957-428F-B5A6-2B5E7D208D89}" destId="{86062DE9-2466-4770-85D5-295C5DCE1E20}" srcOrd="0" destOrd="0" presId="urn:microsoft.com/office/officeart/2005/8/layout/hierarchy1"/>
    <dgm:cxn modelId="{E3938A4D-1ABD-424C-8347-8E263D72B6AA}" srcId="{DE875164-4538-4284-A759-C545E98C91C8}" destId="{1CB3B0CC-31F2-4E36-8502-36043483CF15}" srcOrd="0" destOrd="0" parTransId="{C76417C3-4B10-4AE1-951C-1D1FD18043DD}" sibTransId="{ED97E2A2-AF9A-4823-911C-8940A4C55A64}"/>
    <dgm:cxn modelId="{3123318C-9DA2-409D-A40F-8098CCC02CFA}" type="presOf" srcId="{53DF73E2-027B-40F6-AEB8-48177D3C5493}" destId="{8365613F-AE71-4CF9-BFD3-C3B3B7F9566A}" srcOrd="0" destOrd="0" presId="urn:microsoft.com/office/officeart/2005/8/layout/hierarchy1"/>
    <dgm:cxn modelId="{875A4C43-541D-485D-BE96-C6B44EECE2A4}" type="presOf" srcId="{4E6943DD-03D4-4ACA-8ABD-68495DDF9390}" destId="{7463C8B7-C045-446E-8F9D-1D7A44A8ED6B}" srcOrd="0" destOrd="0" presId="urn:microsoft.com/office/officeart/2005/8/layout/hierarchy1"/>
    <dgm:cxn modelId="{928EC590-BD02-4AC9-B2E1-FE7F2110C1D3}" srcId="{0BEADD86-26FC-4FE0-9B6A-42A6802C166D}" destId="{DE875164-4538-4284-A759-C545E98C91C8}" srcOrd="0" destOrd="0" parTransId="{9BE54496-FEF8-44D2-A1D9-1EEA60EDF91C}" sibTransId="{24E99A59-8695-4645-9F03-62F67B08324D}"/>
    <dgm:cxn modelId="{6C2C73C3-285A-4615-89DE-A0DAC7C329EF}" type="presOf" srcId="{A1CD4630-DA25-4383-96CB-77A8C2FB0F48}" destId="{E28CBD86-C304-47E8-B0A3-ABAF393F5878}" srcOrd="0" destOrd="0" presId="urn:microsoft.com/office/officeart/2005/8/layout/hierarchy1"/>
    <dgm:cxn modelId="{F20F785E-D8E2-4721-93EF-BC7E18F277C3}" srcId="{D43A5C00-3BD6-4B83-A65E-5EDDAF57C407}" destId="{53DF73E2-027B-40F6-AEB8-48177D3C5493}" srcOrd="3" destOrd="0" parTransId="{285D5C6D-E23A-4784-AEC6-0B1DBC19E042}" sibTransId="{E8732794-E404-4B8A-9C86-D2E50605C2DB}"/>
    <dgm:cxn modelId="{C44B00BC-053A-4349-AB8C-EE1B76ED7BCB}" type="presOf" srcId="{1CB3B0CC-31F2-4E36-8502-36043483CF15}" destId="{A9EE7ECB-9EF1-4A45-B7A7-46366A48B77E}" srcOrd="0" destOrd="0" presId="urn:microsoft.com/office/officeart/2005/8/layout/hierarchy1"/>
    <dgm:cxn modelId="{855A1BC0-FA6A-46AF-847A-5F4A23966815}" srcId="{34A09640-A77F-4921-97EB-219649F066CE}" destId="{0BEADD86-26FC-4FE0-9B6A-42A6802C166D}" srcOrd="0" destOrd="0" parTransId="{32999DEB-860D-4A18-94D6-7D53E32C0EF8}" sibTransId="{78EDBC60-4F6D-4B2E-BBE9-5CEF88E91044}"/>
    <dgm:cxn modelId="{9DE7F5C6-07E7-4703-86E3-73B58ED2F14E}" type="presOf" srcId="{DA5F85B6-E6AF-4D73-99AA-AABA717A9B51}" destId="{F97A875E-4967-4232-ACDA-7209F3CB379B}" srcOrd="0" destOrd="0" presId="urn:microsoft.com/office/officeart/2005/8/layout/hierarchy1"/>
    <dgm:cxn modelId="{9C7759CF-C7B6-4171-B8A8-376F9513A5DB}" type="presOf" srcId="{285D5C6D-E23A-4784-AEC6-0B1DBC19E042}" destId="{5FEB5B40-956F-48C4-88DA-3933217F0EC3}" srcOrd="0" destOrd="0" presId="urn:microsoft.com/office/officeart/2005/8/layout/hierarchy1"/>
    <dgm:cxn modelId="{25BC0881-B666-4A74-97B8-9189FE00BEF4}" type="presOf" srcId="{DE875164-4538-4284-A759-C545E98C91C8}" destId="{60FADF60-680A-4EE7-99CA-3585E618464D}" srcOrd="0" destOrd="0" presId="urn:microsoft.com/office/officeart/2005/8/layout/hierarchy1"/>
    <dgm:cxn modelId="{E08C846C-1350-4AE9-BFDB-919AEA4A9545}" srcId="{D43A5C00-3BD6-4B83-A65E-5EDDAF57C407}" destId="{FFC3A9D2-1957-428F-B5A6-2B5E7D208D89}" srcOrd="0" destOrd="0" parTransId="{8632D605-EC8C-4E37-B6D6-F799529B0B9C}" sibTransId="{BFFC15BA-D8D2-4D49-A728-4EC06F0FAE42}"/>
    <dgm:cxn modelId="{A023E2B1-E7BB-4042-A411-1CE120DBCDA9}" type="presParOf" srcId="{9AFD0DB0-1781-424D-B771-3951E5798007}" destId="{FDDD8C1B-5328-497A-8402-2C272804358D}" srcOrd="0" destOrd="0" presId="urn:microsoft.com/office/officeart/2005/8/layout/hierarchy1"/>
    <dgm:cxn modelId="{409EF284-C385-4825-B993-831C35C37FE8}" type="presParOf" srcId="{FDDD8C1B-5328-497A-8402-2C272804358D}" destId="{9F584C78-6B11-4380-9032-529881A8F384}" srcOrd="0" destOrd="0" presId="urn:microsoft.com/office/officeart/2005/8/layout/hierarchy1"/>
    <dgm:cxn modelId="{EDC6EF0E-70E8-4C4D-ADE0-E91FC1FF6E41}" type="presParOf" srcId="{9F584C78-6B11-4380-9032-529881A8F384}" destId="{8C335589-0DAC-42D1-A04D-322677DCB8F5}" srcOrd="0" destOrd="0" presId="urn:microsoft.com/office/officeart/2005/8/layout/hierarchy1"/>
    <dgm:cxn modelId="{E267365E-1DDA-49E7-B5D4-A9A92E48F694}" type="presParOf" srcId="{9F584C78-6B11-4380-9032-529881A8F384}" destId="{8B343847-2B64-4779-B5F4-162950972D4E}" srcOrd="1" destOrd="0" presId="urn:microsoft.com/office/officeart/2005/8/layout/hierarchy1"/>
    <dgm:cxn modelId="{C72BDDC7-899A-464B-A643-7CA1E5A6123C}" type="presParOf" srcId="{FDDD8C1B-5328-497A-8402-2C272804358D}" destId="{42480FFE-35BC-4C66-802A-70845F18519E}" srcOrd="1" destOrd="0" presId="urn:microsoft.com/office/officeart/2005/8/layout/hierarchy1"/>
    <dgm:cxn modelId="{0C0E1590-2DA0-44C0-AC05-ADB0CAD6A0BD}" type="presParOf" srcId="{42480FFE-35BC-4C66-802A-70845F18519E}" destId="{2165D351-FB56-4191-9C6C-6D2F3A6D06C6}" srcOrd="0" destOrd="0" presId="urn:microsoft.com/office/officeart/2005/8/layout/hierarchy1"/>
    <dgm:cxn modelId="{ACEC0FA9-662A-4934-A90D-EF9E8CB07A76}" type="presParOf" srcId="{42480FFE-35BC-4C66-802A-70845F18519E}" destId="{7B2CEB43-B678-4B9C-9494-443291BA3777}" srcOrd="1" destOrd="0" presId="urn:microsoft.com/office/officeart/2005/8/layout/hierarchy1"/>
    <dgm:cxn modelId="{D4A8E718-EFE7-4CCC-A568-90D987040419}" type="presParOf" srcId="{7B2CEB43-B678-4B9C-9494-443291BA3777}" destId="{D332C8A1-E424-416D-B61F-4860359705EC}" srcOrd="0" destOrd="0" presId="urn:microsoft.com/office/officeart/2005/8/layout/hierarchy1"/>
    <dgm:cxn modelId="{9DBFDC47-D30F-4B70-B8F8-8B7EBB9F2BB2}" type="presParOf" srcId="{D332C8A1-E424-416D-B61F-4860359705EC}" destId="{325EB1BF-09ED-40AA-A057-BD4EE092C7D5}" srcOrd="0" destOrd="0" presId="urn:microsoft.com/office/officeart/2005/8/layout/hierarchy1"/>
    <dgm:cxn modelId="{44DB896E-2F29-414F-936F-0ECE56C56AEC}" type="presParOf" srcId="{D332C8A1-E424-416D-B61F-4860359705EC}" destId="{60FADF60-680A-4EE7-99CA-3585E618464D}" srcOrd="1" destOrd="0" presId="urn:microsoft.com/office/officeart/2005/8/layout/hierarchy1"/>
    <dgm:cxn modelId="{EB7C2D65-B59A-4531-831D-9630A4AA0422}" type="presParOf" srcId="{7B2CEB43-B678-4B9C-9494-443291BA3777}" destId="{62B5CDE4-37EC-4B7D-85F4-D2265CD85FD9}" srcOrd="1" destOrd="0" presId="urn:microsoft.com/office/officeart/2005/8/layout/hierarchy1"/>
    <dgm:cxn modelId="{29616D7C-0DD5-4FA6-9C87-0028C8EEA4CA}" type="presParOf" srcId="{62B5CDE4-37EC-4B7D-85F4-D2265CD85FD9}" destId="{536E78E9-E6C3-4073-9585-6759DC6DF110}" srcOrd="0" destOrd="0" presId="urn:microsoft.com/office/officeart/2005/8/layout/hierarchy1"/>
    <dgm:cxn modelId="{5BEA8145-4545-4388-AD9F-5DB03B47EB2C}" type="presParOf" srcId="{62B5CDE4-37EC-4B7D-85F4-D2265CD85FD9}" destId="{0B7FB3B8-4837-4EF7-A581-8179F80A3A85}" srcOrd="1" destOrd="0" presId="urn:microsoft.com/office/officeart/2005/8/layout/hierarchy1"/>
    <dgm:cxn modelId="{D3A9DED1-972A-4FEF-AAEC-AAF2F547EC59}" type="presParOf" srcId="{0B7FB3B8-4837-4EF7-A581-8179F80A3A85}" destId="{922C3E13-EBC3-481D-B0DD-2CE84288656D}" srcOrd="0" destOrd="0" presId="urn:microsoft.com/office/officeart/2005/8/layout/hierarchy1"/>
    <dgm:cxn modelId="{34BEBADD-73E8-469C-8192-49650DC340DC}" type="presParOf" srcId="{922C3E13-EBC3-481D-B0DD-2CE84288656D}" destId="{80AB88D0-FEF1-465C-B762-3E1C64258C99}" srcOrd="0" destOrd="0" presId="urn:microsoft.com/office/officeart/2005/8/layout/hierarchy1"/>
    <dgm:cxn modelId="{14E0691C-1ED7-4B3B-B2A6-24CA35F265AD}" type="presParOf" srcId="{922C3E13-EBC3-481D-B0DD-2CE84288656D}" destId="{A9EE7ECB-9EF1-4A45-B7A7-46366A48B77E}" srcOrd="1" destOrd="0" presId="urn:microsoft.com/office/officeart/2005/8/layout/hierarchy1"/>
    <dgm:cxn modelId="{8226FCBE-DCF2-4B80-BB6F-864592D81821}" type="presParOf" srcId="{0B7FB3B8-4837-4EF7-A581-8179F80A3A85}" destId="{20EF829C-42B9-4C29-B062-0BF010186C26}" srcOrd="1" destOrd="0" presId="urn:microsoft.com/office/officeart/2005/8/layout/hierarchy1"/>
    <dgm:cxn modelId="{D5FD519C-B240-4F6B-9912-A754596EA06A}" type="presParOf" srcId="{62B5CDE4-37EC-4B7D-85F4-D2265CD85FD9}" destId="{EF5D306B-3C9A-4837-9EA6-EA8E4D757E58}" srcOrd="2" destOrd="0" presId="urn:microsoft.com/office/officeart/2005/8/layout/hierarchy1"/>
    <dgm:cxn modelId="{785C755D-A276-4EC5-9DCB-7359C3897CA3}" type="presParOf" srcId="{62B5CDE4-37EC-4B7D-85F4-D2265CD85FD9}" destId="{07DBC836-EFE7-4A07-B9EA-DA9CC0E07509}" srcOrd="3" destOrd="0" presId="urn:microsoft.com/office/officeart/2005/8/layout/hierarchy1"/>
    <dgm:cxn modelId="{D0FF8D9F-B2A0-421D-A7BE-7CCCC47D1F0A}" type="presParOf" srcId="{07DBC836-EFE7-4A07-B9EA-DA9CC0E07509}" destId="{4720F36E-D09C-4246-96F9-46F4CD03F39F}" srcOrd="0" destOrd="0" presId="urn:microsoft.com/office/officeart/2005/8/layout/hierarchy1"/>
    <dgm:cxn modelId="{F4F9B4FC-4886-4931-B8E6-30AAE0BE248A}" type="presParOf" srcId="{4720F36E-D09C-4246-96F9-46F4CD03F39F}" destId="{313E2CE0-A852-45A3-94D7-0A2C771D0CFD}" srcOrd="0" destOrd="0" presId="urn:microsoft.com/office/officeart/2005/8/layout/hierarchy1"/>
    <dgm:cxn modelId="{48590A99-4AE0-4A29-A0F0-9665B10F94A0}" type="presParOf" srcId="{4720F36E-D09C-4246-96F9-46F4CD03F39F}" destId="{7463C8B7-C045-446E-8F9D-1D7A44A8ED6B}" srcOrd="1" destOrd="0" presId="urn:microsoft.com/office/officeart/2005/8/layout/hierarchy1"/>
    <dgm:cxn modelId="{0378A343-196F-445B-8FBC-F36ADB47D064}" type="presParOf" srcId="{07DBC836-EFE7-4A07-B9EA-DA9CC0E07509}" destId="{AEFD9944-1F3C-4729-AF58-1569AB5C937F}" srcOrd="1" destOrd="0" presId="urn:microsoft.com/office/officeart/2005/8/layout/hierarchy1"/>
    <dgm:cxn modelId="{F5F88E67-6AE3-4962-B11D-897C21F19F77}" type="presParOf" srcId="{42480FFE-35BC-4C66-802A-70845F18519E}" destId="{E28CBD86-C304-47E8-B0A3-ABAF393F5878}" srcOrd="2" destOrd="0" presId="urn:microsoft.com/office/officeart/2005/8/layout/hierarchy1"/>
    <dgm:cxn modelId="{7149E636-EC42-4BAC-8498-0F87695F348B}" type="presParOf" srcId="{42480FFE-35BC-4C66-802A-70845F18519E}" destId="{AF35C499-F081-418E-85C2-F79FD95C82F4}" srcOrd="3" destOrd="0" presId="urn:microsoft.com/office/officeart/2005/8/layout/hierarchy1"/>
    <dgm:cxn modelId="{964AE931-8F91-400F-A91F-60BF4A5FBE5A}" type="presParOf" srcId="{AF35C499-F081-418E-85C2-F79FD95C82F4}" destId="{E6F86EDB-8FCB-4AD9-9F32-C697034225D8}" srcOrd="0" destOrd="0" presId="urn:microsoft.com/office/officeart/2005/8/layout/hierarchy1"/>
    <dgm:cxn modelId="{866D403E-58D6-401F-9BE8-2273B375BD09}" type="presParOf" srcId="{E6F86EDB-8FCB-4AD9-9F32-C697034225D8}" destId="{B7D7A253-BBF6-4F7D-846C-F7534CC36B98}" srcOrd="0" destOrd="0" presId="urn:microsoft.com/office/officeart/2005/8/layout/hierarchy1"/>
    <dgm:cxn modelId="{185B8BD4-DF35-4B19-B2E6-4BA41D6C795C}" type="presParOf" srcId="{E6F86EDB-8FCB-4AD9-9F32-C697034225D8}" destId="{D8DCF719-0D16-4192-9CE4-1A05935EE673}" srcOrd="1" destOrd="0" presId="urn:microsoft.com/office/officeart/2005/8/layout/hierarchy1"/>
    <dgm:cxn modelId="{5F3A322D-FEA9-4B49-AB6A-A514389675EA}" type="presParOf" srcId="{AF35C499-F081-418E-85C2-F79FD95C82F4}" destId="{BF2FF840-7F1F-4564-9AC9-50BAFBCD4B0A}" srcOrd="1" destOrd="0" presId="urn:microsoft.com/office/officeart/2005/8/layout/hierarchy1"/>
    <dgm:cxn modelId="{5FDAFC63-EA52-4B09-9B40-EA6CFFECA9D9}" type="presParOf" srcId="{BF2FF840-7F1F-4564-9AC9-50BAFBCD4B0A}" destId="{4D38FDF3-4448-4475-BCC0-31922FD88290}" srcOrd="0" destOrd="0" presId="urn:microsoft.com/office/officeart/2005/8/layout/hierarchy1"/>
    <dgm:cxn modelId="{90B58DE4-CCFC-4FB0-B3CB-D7BBA1C0EE24}" type="presParOf" srcId="{BF2FF840-7F1F-4564-9AC9-50BAFBCD4B0A}" destId="{AAD20F1E-5BE3-4175-9B8F-110475075097}" srcOrd="1" destOrd="0" presId="urn:microsoft.com/office/officeart/2005/8/layout/hierarchy1"/>
    <dgm:cxn modelId="{8F9D6D89-45FF-43E9-A520-9C5464A60A08}" type="presParOf" srcId="{AAD20F1E-5BE3-4175-9B8F-110475075097}" destId="{6D49BCC9-FAD5-4629-AE05-EE7F3E29D2B0}" srcOrd="0" destOrd="0" presId="urn:microsoft.com/office/officeart/2005/8/layout/hierarchy1"/>
    <dgm:cxn modelId="{0AF7830E-944B-49DC-A057-F225E58CA056}" type="presParOf" srcId="{6D49BCC9-FAD5-4629-AE05-EE7F3E29D2B0}" destId="{56AF56FD-FEF4-4F41-AA34-23566A613E08}" srcOrd="0" destOrd="0" presId="urn:microsoft.com/office/officeart/2005/8/layout/hierarchy1"/>
    <dgm:cxn modelId="{B0F93206-8F96-4E02-B0FA-E3E655B4E7B5}" type="presParOf" srcId="{6D49BCC9-FAD5-4629-AE05-EE7F3E29D2B0}" destId="{86062DE9-2466-4770-85D5-295C5DCE1E20}" srcOrd="1" destOrd="0" presId="urn:microsoft.com/office/officeart/2005/8/layout/hierarchy1"/>
    <dgm:cxn modelId="{3D5CF7CD-875E-4631-806A-1A3A6CF872F0}" type="presParOf" srcId="{AAD20F1E-5BE3-4175-9B8F-110475075097}" destId="{8FB244A0-7FC4-4CC8-983E-BEE6AFDBFC44}" srcOrd="1" destOrd="0" presId="urn:microsoft.com/office/officeart/2005/8/layout/hierarchy1"/>
    <dgm:cxn modelId="{4A7AD440-9256-4D3C-A052-F6B2C9C3FC01}" type="presParOf" srcId="{BF2FF840-7F1F-4564-9AC9-50BAFBCD4B0A}" destId="{3739425B-6CD4-409A-9F2E-40BD7FE69BC7}" srcOrd="2" destOrd="0" presId="urn:microsoft.com/office/officeart/2005/8/layout/hierarchy1"/>
    <dgm:cxn modelId="{D40837CC-A4D7-4280-A22C-ACD5746ECB5A}" type="presParOf" srcId="{BF2FF840-7F1F-4564-9AC9-50BAFBCD4B0A}" destId="{B5EFE36E-3D68-4BDF-A42E-35F883A3B6C4}" srcOrd="3" destOrd="0" presId="urn:microsoft.com/office/officeart/2005/8/layout/hierarchy1"/>
    <dgm:cxn modelId="{A0785261-21EA-4309-8CA5-5F829F5755E5}" type="presParOf" srcId="{B5EFE36E-3D68-4BDF-A42E-35F883A3B6C4}" destId="{8477A192-9080-4C3E-A03B-BF3425BB213F}" srcOrd="0" destOrd="0" presId="urn:microsoft.com/office/officeart/2005/8/layout/hierarchy1"/>
    <dgm:cxn modelId="{D83C9BA1-BC35-4013-88B5-26D42F86F7B1}" type="presParOf" srcId="{8477A192-9080-4C3E-A03B-BF3425BB213F}" destId="{9FDAC07F-0BD1-4FEA-9B4D-01A97B64B005}" srcOrd="0" destOrd="0" presId="urn:microsoft.com/office/officeart/2005/8/layout/hierarchy1"/>
    <dgm:cxn modelId="{5CB26990-EC8C-4E5D-A17F-D8210BA09C53}" type="presParOf" srcId="{8477A192-9080-4C3E-A03B-BF3425BB213F}" destId="{7E36764D-996C-4809-A54D-93AC43362687}" srcOrd="1" destOrd="0" presId="urn:microsoft.com/office/officeart/2005/8/layout/hierarchy1"/>
    <dgm:cxn modelId="{70407612-03AD-4E3B-978F-238CF056092C}" type="presParOf" srcId="{B5EFE36E-3D68-4BDF-A42E-35F883A3B6C4}" destId="{A30A5B6E-9E1A-4B4B-BFA8-7C3D8ADF4562}" srcOrd="1" destOrd="0" presId="urn:microsoft.com/office/officeart/2005/8/layout/hierarchy1"/>
    <dgm:cxn modelId="{D715E2D0-637B-48AE-A4B0-76F83A6EC555}" type="presParOf" srcId="{BF2FF840-7F1F-4564-9AC9-50BAFBCD4B0A}" destId="{F97A875E-4967-4232-ACDA-7209F3CB379B}" srcOrd="4" destOrd="0" presId="urn:microsoft.com/office/officeart/2005/8/layout/hierarchy1"/>
    <dgm:cxn modelId="{C59E64CC-54DA-40CA-B6CE-632657BE7C78}" type="presParOf" srcId="{BF2FF840-7F1F-4564-9AC9-50BAFBCD4B0A}" destId="{5918F69F-B512-4071-A11D-8B5D188F80A1}" srcOrd="5" destOrd="0" presId="urn:microsoft.com/office/officeart/2005/8/layout/hierarchy1"/>
    <dgm:cxn modelId="{3477DDB3-231D-48C4-9CAB-3595B9B6ACF3}" type="presParOf" srcId="{5918F69F-B512-4071-A11D-8B5D188F80A1}" destId="{418A9215-6E2C-410F-8B32-F0B8C343FD62}" srcOrd="0" destOrd="0" presId="urn:microsoft.com/office/officeart/2005/8/layout/hierarchy1"/>
    <dgm:cxn modelId="{3CAA8ED2-EC61-49C4-8D3D-FF51B1E3D771}" type="presParOf" srcId="{418A9215-6E2C-410F-8B32-F0B8C343FD62}" destId="{99E9A9B1-0BB2-4B2A-9DBB-DE1A455FDEF8}" srcOrd="0" destOrd="0" presId="urn:microsoft.com/office/officeart/2005/8/layout/hierarchy1"/>
    <dgm:cxn modelId="{0313C3AE-0D97-4F11-BCF1-FD545F4288C4}" type="presParOf" srcId="{418A9215-6E2C-410F-8B32-F0B8C343FD62}" destId="{E1416521-A51A-4D31-955E-99D9344AEDB8}" srcOrd="1" destOrd="0" presId="urn:microsoft.com/office/officeart/2005/8/layout/hierarchy1"/>
    <dgm:cxn modelId="{E08870D6-4A7D-4240-9D8C-B3F87A9FBC0F}" type="presParOf" srcId="{5918F69F-B512-4071-A11D-8B5D188F80A1}" destId="{B5E1810B-3EDC-457C-8422-BF58AA36AE33}" srcOrd="1" destOrd="0" presId="urn:microsoft.com/office/officeart/2005/8/layout/hierarchy1"/>
    <dgm:cxn modelId="{3BE49E1D-3328-47FB-88B6-6D713F1E0834}" type="presParOf" srcId="{BF2FF840-7F1F-4564-9AC9-50BAFBCD4B0A}" destId="{5FEB5B40-956F-48C4-88DA-3933217F0EC3}" srcOrd="6" destOrd="0" presId="urn:microsoft.com/office/officeart/2005/8/layout/hierarchy1"/>
    <dgm:cxn modelId="{A09EFCD1-953E-4090-80C5-0E391C982AEF}" type="presParOf" srcId="{BF2FF840-7F1F-4564-9AC9-50BAFBCD4B0A}" destId="{E7DCC6EB-0710-4837-89D7-CAD147EA792A}" srcOrd="7" destOrd="0" presId="urn:microsoft.com/office/officeart/2005/8/layout/hierarchy1"/>
    <dgm:cxn modelId="{1409F4C0-9DEA-4B40-8316-E5252B12A36F}" type="presParOf" srcId="{E7DCC6EB-0710-4837-89D7-CAD147EA792A}" destId="{E67BACBC-83ED-48C2-81E0-3063BD7892E9}" srcOrd="0" destOrd="0" presId="urn:microsoft.com/office/officeart/2005/8/layout/hierarchy1"/>
    <dgm:cxn modelId="{AA83BE3E-2DAF-476D-B795-7602C00120BD}" type="presParOf" srcId="{E67BACBC-83ED-48C2-81E0-3063BD7892E9}" destId="{5876267D-6349-40C1-8DB0-F62AEBC0F7DB}" srcOrd="0" destOrd="0" presId="urn:microsoft.com/office/officeart/2005/8/layout/hierarchy1"/>
    <dgm:cxn modelId="{2F43C321-7F84-47B4-BC15-E24F20E1B0CE}" type="presParOf" srcId="{E67BACBC-83ED-48C2-81E0-3063BD7892E9}" destId="{8365613F-AE71-4CF9-BFD3-C3B3B7F9566A}" srcOrd="1" destOrd="0" presId="urn:microsoft.com/office/officeart/2005/8/layout/hierarchy1"/>
    <dgm:cxn modelId="{0E4752F3-AAA5-422D-BAA3-0EAD25FEA969}" type="presParOf" srcId="{E7DCC6EB-0710-4837-89D7-CAD147EA792A}" destId="{3F6491B3-D032-4E9D-A2AA-93B1FE4386C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FEE49B-6BD5-4E91-A119-B9A2DBCD9EE0}">
      <dsp:nvSpPr>
        <dsp:cNvPr id="0" name=""/>
        <dsp:cNvSpPr/>
      </dsp:nvSpPr>
      <dsp:spPr>
        <a:xfrm>
          <a:off x="4200347" y="3231434"/>
          <a:ext cx="2347541" cy="152067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A threat is an event, natural or man-made, able to cause negative impact to an organization</a:t>
          </a:r>
          <a:endParaRPr lang="en-US" sz="1200" kern="1200" dirty="0"/>
        </a:p>
      </dsp:txBody>
      <dsp:txXfrm>
        <a:off x="4938013" y="3645006"/>
        <a:ext cx="1576471" cy="1073698"/>
      </dsp:txXfrm>
    </dsp:sp>
    <dsp:sp modelId="{6ACA0CDC-29DC-4960-92BD-C22708EC8EE9}">
      <dsp:nvSpPr>
        <dsp:cNvPr id="0" name=""/>
        <dsp:cNvSpPr/>
      </dsp:nvSpPr>
      <dsp:spPr>
        <a:xfrm>
          <a:off x="370147" y="3231434"/>
          <a:ext cx="2347541" cy="152067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An exploit is a defined way to breach the security of an IT system through a vulnerability</a:t>
          </a:r>
          <a:endParaRPr lang="en-US" sz="1200" kern="1200" dirty="0"/>
        </a:p>
      </dsp:txBody>
      <dsp:txXfrm>
        <a:off x="403551" y="3645006"/>
        <a:ext cx="1576471" cy="1073698"/>
      </dsp:txXfrm>
    </dsp:sp>
    <dsp:sp modelId="{8786FA46-0EF6-43BD-8C87-17B2A05B57F8}">
      <dsp:nvSpPr>
        <dsp:cNvPr id="0" name=""/>
        <dsp:cNvSpPr/>
      </dsp:nvSpPr>
      <dsp:spPr>
        <a:xfrm>
          <a:off x="4200347" y="0"/>
          <a:ext cx="2347541" cy="152067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A flaw, loophole, oversight, or error that can be exploited to violate system security policy</a:t>
          </a:r>
          <a:endParaRPr lang="en-US" sz="1200" kern="1200" dirty="0"/>
        </a:p>
      </dsp:txBody>
      <dsp:txXfrm>
        <a:off x="4938013" y="33404"/>
        <a:ext cx="1576471" cy="1073698"/>
      </dsp:txXfrm>
    </dsp:sp>
    <dsp:sp modelId="{71524C94-037F-466D-8158-4C1B9E258BDB}">
      <dsp:nvSpPr>
        <dsp:cNvPr id="0" name=""/>
        <dsp:cNvSpPr/>
      </dsp:nvSpPr>
      <dsp:spPr>
        <a:xfrm>
          <a:off x="370147" y="0"/>
          <a:ext cx="2347541" cy="152067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It is a situation involving exposure to danger</a:t>
          </a:r>
          <a:endParaRPr lang="en-US" sz="1200" kern="1200" dirty="0"/>
        </a:p>
      </dsp:txBody>
      <dsp:txXfrm>
        <a:off x="403551" y="33404"/>
        <a:ext cx="1576471" cy="1073698"/>
      </dsp:txXfrm>
    </dsp:sp>
    <dsp:sp modelId="{F4E4BD4D-E2B9-48E8-9344-38F835D85001}">
      <dsp:nvSpPr>
        <dsp:cNvPr id="0" name=""/>
        <dsp:cNvSpPr/>
      </dsp:nvSpPr>
      <dsp:spPr>
        <a:xfrm>
          <a:off x="1353833" y="270870"/>
          <a:ext cx="2057663" cy="2057663"/>
        </a:xfrm>
        <a:prstGeom prst="pieWedg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Risk</a:t>
          </a:r>
          <a:endParaRPr lang="en-US" sz="1600" kern="1200" dirty="0"/>
        </a:p>
      </dsp:txBody>
      <dsp:txXfrm>
        <a:off x="1956509" y="873546"/>
        <a:ext cx="1454987" cy="1454987"/>
      </dsp:txXfrm>
    </dsp:sp>
    <dsp:sp modelId="{683D5D4F-A478-4049-9949-6855EE79C4C8}">
      <dsp:nvSpPr>
        <dsp:cNvPr id="0" name=""/>
        <dsp:cNvSpPr/>
      </dsp:nvSpPr>
      <dsp:spPr>
        <a:xfrm rot="5400000">
          <a:off x="3506539" y="270870"/>
          <a:ext cx="2057663" cy="2057663"/>
        </a:xfrm>
        <a:prstGeom prst="pieWedg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Vulnerability</a:t>
          </a:r>
          <a:endParaRPr lang="en-US" sz="1600" kern="1200" dirty="0"/>
        </a:p>
      </dsp:txBody>
      <dsp:txXfrm rot="-5400000">
        <a:off x="3506539" y="873546"/>
        <a:ext cx="1454987" cy="1454987"/>
      </dsp:txXfrm>
    </dsp:sp>
    <dsp:sp modelId="{94A84313-F8F2-4922-B0F2-AF4A430C58B3}">
      <dsp:nvSpPr>
        <dsp:cNvPr id="0" name=""/>
        <dsp:cNvSpPr/>
      </dsp:nvSpPr>
      <dsp:spPr>
        <a:xfrm rot="10800000">
          <a:off x="3506539" y="2423575"/>
          <a:ext cx="2057663" cy="2057663"/>
        </a:xfrm>
        <a:prstGeom prst="pieWedg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Threat</a:t>
          </a:r>
          <a:endParaRPr lang="en-US" sz="1600" kern="1200" dirty="0"/>
        </a:p>
      </dsp:txBody>
      <dsp:txXfrm rot="10800000">
        <a:off x="3506539" y="2423575"/>
        <a:ext cx="1454987" cy="1454987"/>
      </dsp:txXfrm>
    </dsp:sp>
    <dsp:sp modelId="{7223835D-B40D-4009-9B02-3C0074F34A70}">
      <dsp:nvSpPr>
        <dsp:cNvPr id="0" name=""/>
        <dsp:cNvSpPr/>
      </dsp:nvSpPr>
      <dsp:spPr>
        <a:xfrm rot="16200000">
          <a:off x="1353833" y="2423575"/>
          <a:ext cx="2057663" cy="2057663"/>
        </a:xfrm>
        <a:prstGeom prst="pieWedg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Exploit</a:t>
          </a:r>
          <a:endParaRPr lang="en-US" sz="1600" kern="1200" dirty="0"/>
        </a:p>
      </dsp:txBody>
      <dsp:txXfrm rot="5400000">
        <a:off x="1956509" y="2423575"/>
        <a:ext cx="1454987" cy="1454987"/>
      </dsp:txXfrm>
    </dsp:sp>
    <dsp:sp modelId="{847C1C84-3A31-4706-AA21-B9586212A531}">
      <dsp:nvSpPr>
        <dsp:cNvPr id="0" name=""/>
        <dsp:cNvSpPr/>
      </dsp:nvSpPr>
      <dsp:spPr>
        <a:xfrm>
          <a:off x="3103797" y="1948364"/>
          <a:ext cx="710440" cy="617774"/>
        </a:xfrm>
        <a:prstGeom prst="circular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0EF599-3E85-407B-8AB0-851B3E2BCCD9}">
      <dsp:nvSpPr>
        <dsp:cNvPr id="0" name=""/>
        <dsp:cNvSpPr/>
      </dsp:nvSpPr>
      <dsp:spPr>
        <a:xfrm rot="10800000">
          <a:off x="3103797" y="2185970"/>
          <a:ext cx="710440" cy="617774"/>
        </a:xfrm>
        <a:prstGeom prst="circular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6FBE8F-FBBB-4A9D-8C6B-9E39B7CA1258}">
      <dsp:nvSpPr>
        <dsp:cNvPr id="0" name=""/>
        <dsp:cNvSpPr/>
      </dsp:nvSpPr>
      <dsp:spPr>
        <a:xfrm>
          <a:off x="7239618" y="2018660"/>
          <a:ext cx="91440" cy="376033"/>
        </a:xfrm>
        <a:custGeom>
          <a:avLst/>
          <a:gdLst/>
          <a:ahLst/>
          <a:cxnLst/>
          <a:rect l="0" t="0" r="0" b="0"/>
          <a:pathLst>
            <a:path>
              <a:moveTo>
                <a:pt x="45720" y="0"/>
              </a:moveTo>
              <a:lnTo>
                <a:pt x="45720" y="37603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646C40-9866-488D-8B7F-37509B430F38}">
      <dsp:nvSpPr>
        <dsp:cNvPr id="0" name=""/>
        <dsp:cNvSpPr/>
      </dsp:nvSpPr>
      <dsp:spPr>
        <a:xfrm>
          <a:off x="5902597" y="821601"/>
          <a:ext cx="1382741" cy="376033"/>
        </a:xfrm>
        <a:custGeom>
          <a:avLst/>
          <a:gdLst/>
          <a:ahLst/>
          <a:cxnLst/>
          <a:rect l="0" t="0" r="0" b="0"/>
          <a:pathLst>
            <a:path>
              <a:moveTo>
                <a:pt x="0" y="0"/>
              </a:moveTo>
              <a:lnTo>
                <a:pt x="0" y="256256"/>
              </a:lnTo>
              <a:lnTo>
                <a:pt x="1382741" y="256256"/>
              </a:lnTo>
              <a:lnTo>
                <a:pt x="1382741" y="37603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3E85A1-17B5-428E-9B33-BD1C91CDC73A}">
      <dsp:nvSpPr>
        <dsp:cNvPr id="0" name=""/>
        <dsp:cNvSpPr/>
      </dsp:nvSpPr>
      <dsp:spPr>
        <a:xfrm>
          <a:off x="5659343" y="3215719"/>
          <a:ext cx="91440" cy="376033"/>
        </a:xfrm>
        <a:custGeom>
          <a:avLst/>
          <a:gdLst/>
          <a:ahLst/>
          <a:cxnLst/>
          <a:rect l="0" t="0" r="0" b="0"/>
          <a:pathLst>
            <a:path>
              <a:moveTo>
                <a:pt x="45720" y="0"/>
              </a:moveTo>
              <a:lnTo>
                <a:pt x="45720" y="37603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AC0333-B0D1-4EDB-9E3E-4E81940DCEC0}">
      <dsp:nvSpPr>
        <dsp:cNvPr id="0" name=""/>
        <dsp:cNvSpPr/>
      </dsp:nvSpPr>
      <dsp:spPr>
        <a:xfrm>
          <a:off x="4519856" y="2018660"/>
          <a:ext cx="1185206" cy="376033"/>
        </a:xfrm>
        <a:custGeom>
          <a:avLst/>
          <a:gdLst/>
          <a:ahLst/>
          <a:cxnLst/>
          <a:rect l="0" t="0" r="0" b="0"/>
          <a:pathLst>
            <a:path>
              <a:moveTo>
                <a:pt x="0" y="0"/>
              </a:moveTo>
              <a:lnTo>
                <a:pt x="0" y="256256"/>
              </a:lnTo>
              <a:lnTo>
                <a:pt x="1185206" y="256256"/>
              </a:lnTo>
              <a:lnTo>
                <a:pt x="1185206" y="37603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0D7588-C28A-4927-AA83-8BC097C61E26}">
      <dsp:nvSpPr>
        <dsp:cNvPr id="0" name=""/>
        <dsp:cNvSpPr/>
      </dsp:nvSpPr>
      <dsp:spPr>
        <a:xfrm>
          <a:off x="3334649" y="3215719"/>
          <a:ext cx="790137" cy="376033"/>
        </a:xfrm>
        <a:custGeom>
          <a:avLst/>
          <a:gdLst/>
          <a:ahLst/>
          <a:cxnLst/>
          <a:rect l="0" t="0" r="0" b="0"/>
          <a:pathLst>
            <a:path>
              <a:moveTo>
                <a:pt x="0" y="0"/>
              </a:moveTo>
              <a:lnTo>
                <a:pt x="0" y="256256"/>
              </a:lnTo>
              <a:lnTo>
                <a:pt x="790137" y="256256"/>
              </a:lnTo>
              <a:lnTo>
                <a:pt x="790137" y="37603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2CEFA7-6C07-4AE5-B3CE-BAB08D68B38E}">
      <dsp:nvSpPr>
        <dsp:cNvPr id="0" name=""/>
        <dsp:cNvSpPr/>
      </dsp:nvSpPr>
      <dsp:spPr>
        <a:xfrm>
          <a:off x="2544511" y="3215719"/>
          <a:ext cx="790137" cy="376033"/>
        </a:xfrm>
        <a:custGeom>
          <a:avLst/>
          <a:gdLst/>
          <a:ahLst/>
          <a:cxnLst/>
          <a:rect l="0" t="0" r="0" b="0"/>
          <a:pathLst>
            <a:path>
              <a:moveTo>
                <a:pt x="790137" y="0"/>
              </a:moveTo>
              <a:lnTo>
                <a:pt x="790137" y="256256"/>
              </a:lnTo>
              <a:lnTo>
                <a:pt x="0" y="256256"/>
              </a:lnTo>
              <a:lnTo>
                <a:pt x="0" y="37603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01A97F-B789-4C8F-8D29-36D9752315CA}">
      <dsp:nvSpPr>
        <dsp:cNvPr id="0" name=""/>
        <dsp:cNvSpPr/>
      </dsp:nvSpPr>
      <dsp:spPr>
        <a:xfrm>
          <a:off x="3334649" y="2018660"/>
          <a:ext cx="1185206" cy="376033"/>
        </a:xfrm>
        <a:custGeom>
          <a:avLst/>
          <a:gdLst/>
          <a:ahLst/>
          <a:cxnLst/>
          <a:rect l="0" t="0" r="0" b="0"/>
          <a:pathLst>
            <a:path>
              <a:moveTo>
                <a:pt x="1185206" y="0"/>
              </a:moveTo>
              <a:lnTo>
                <a:pt x="1185206" y="256256"/>
              </a:lnTo>
              <a:lnTo>
                <a:pt x="0" y="256256"/>
              </a:lnTo>
              <a:lnTo>
                <a:pt x="0" y="37603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55AD9-24C1-4B83-B63F-EB8ED2153FA6}">
      <dsp:nvSpPr>
        <dsp:cNvPr id="0" name=""/>
        <dsp:cNvSpPr/>
      </dsp:nvSpPr>
      <dsp:spPr>
        <a:xfrm>
          <a:off x="4519856" y="821601"/>
          <a:ext cx="1382741" cy="376033"/>
        </a:xfrm>
        <a:custGeom>
          <a:avLst/>
          <a:gdLst/>
          <a:ahLst/>
          <a:cxnLst/>
          <a:rect l="0" t="0" r="0" b="0"/>
          <a:pathLst>
            <a:path>
              <a:moveTo>
                <a:pt x="1382741" y="0"/>
              </a:moveTo>
              <a:lnTo>
                <a:pt x="1382741" y="256256"/>
              </a:lnTo>
              <a:lnTo>
                <a:pt x="0" y="256256"/>
              </a:lnTo>
              <a:lnTo>
                <a:pt x="0" y="37603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1FFA96-4513-433E-B24A-ED0819C7BCD2}">
      <dsp:nvSpPr>
        <dsp:cNvPr id="0" name=""/>
        <dsp:cNvSpPr/>
      </dsp:nvSpPr>
      <dsp:spPr>
        <a:xfrm>
          <a:off x="5256121" y="576"/>
          <a:ext cx="1292952" cy="8210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49D798-4BCE-4C26-8A39-5CB1478CD4C2}">
      <dsp:nvSpPr>
        <dsp:cNvPr id="0" name=""/>
        <dsp:cNvSpPr/>
      </dsp:nvSpPr>
      <dsp:spPr>
        <a:xfrm>
          <a:off x="5399782" y="137054"/>
          <a:ext cx="1292952" cy="82102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Threats</a:t>
          </a:r>
          <a:endParaRPr lang="en-US" sz="1000" kern="1200" dirty="0"/>
        </a:p>
      </dsp:txBody>
      <dsp:txXfrm>
        <a:off x="5423829" y="161101"/>
        <a:ext cx="1244858" cy="772931"/>
      </dsp:txXfrm>
    </dsp:sp>
    <dsp:sp modelId="{0E54F5B0-8D38-4625-9B29-EDE92232233B}">
      <dsp:nvSpPr>
        <dsp:cNvPr id="0" name=""/>
        <dsp:cNvSpPr/>
      </dsp:nvSpPr>
      <dsp:spPr>
        <a:xfrm>
          <a:off x="3873379" y="1197635"/>
          <a:ext cx="1292952" cy="8210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CF87A9-2B08-4BE9-9214-5708485509DC}">
      <dsp:nvSpPr>
        <dsp:cNvPr id="0" name=""/>
        <dsp:cNvSpPr/>
      </dsp:nvSpPr>
      <dsp:spPr>
        <a:xfrm>
          <a:off x="4017041" y="1334113"/>
          <a:ext cx="1292952" cy="82102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Human Factors</a:t>
          </a:r>
          <a:endParaRPr lang="en-US" sz="1000" kern="1200" dirty="0"/>
        </a:p>
      </dsp:txBody>
      <dsp:txXfrm>
        <a:off x="4041088" y="1358160"/>
        <a:ext cx="1244858" cy="772931"/>
      </dsp:txXfrm>
    </dsp:sp>
    <dsp:sp modelId="{920DF34D-9819-4D80-A95F-7B692674CEC9}">
      <dsp:nvSpPr>
        <dsp:cNvPr id="0" name=""/>
        <dsp:cNvSpPr/>
      </dsp:nvSpPr>
      <dsp:spPr>
        <a:xfrm>
          <a:off x="2688173" y="2394694"/>
          <a:ext cx="1292952" cy="8210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4D9285-E3BD-43B4-A682-DC7454F08FCC}">
      <dsp:nvSpPr>
        <dsp:cNvPr id="0" name=""/>
        <dsp:cNvSpPr/>
      </dsp:nvSpPr>
      <dsp:spPr>
        <a:xfrm>
          <a:off x="2831834" y="2531172"/>
          <a:ext cx="1292952" cy="82102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Internal Factors</a:t>
          </a:r>
          <a:endParaRPr lang="en-US" sz="1000" kern="1200" dirty="0"/>
        </a:p>
      </dsp:txBody>
      <dsp:txXfrm>
        <a:off x="2855881" y="2555219"/>
        <a:ext cx="1244858" cy="772931"/>
      </dsp:txXfrm>
    </dsp:sp>
    <dsp:sp modelId="{B080C5FF-0B6A-46EF-A5CC-4026AD273961}">
      <dsp:nvSpPr>
        <dsp:cNvPr id="0" name=""/>
        <dsp:cNvSpPr/>
      </dsp:nvSpPr>
      <dsp:spPr>
        <a:xfrm>
          <a:off x="1898035" y="3591753"/>
          <a:ext cx="1292952" cy="8210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E966FA-56AF-4AAB-A0B5-7D1D39707021}">
      <dsp:nvSpPr>
        <dsp:cNvPr id="0" name=""/>
        <dsp:cNvSpPr/>
      </dsp:nvSpPr>
      <dsp:spPr>
        <a:xfrm>
          <a:off x="2041696" y="3728231"/>
          <a:ext cx="1292952" cy="82102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Former Employees</a:t>
          </a:r>
          <a:endParaRPr lang="en-US" sz="1000" kern="1200" dirty="0"/>
        </a:p>
      </dsp:txBody>
      <dsp:txXfrm>
        <a:off x="2065743" y="3752278"/>
        <a:ext cx="1244858" cy="772931"/>
      </dsp:txXfrm>
    </dsp:sp>
    <dsp:sp modelId="{524D6411-8FA1-4241-994D-994C57D55266}">
      <dsp:nvSpPr>
        <dsp:cNvPr id="0" name=""/>
        <dsp:cNvSpPr/>
      </dsp:nvSpPr>
      <dsp:spPr>
        <a:xfrm>
          <a:off x="3478311" y="3591753"/>
          <a:ext cx="1292952" cy="8210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8A091A-64A1-4DE9-AB69-A7C652781D01}">
      <dsp:nvSpPr>
        <dsp:cNvPr id="0" name=""/>
        <dsp:cNvSpPr/>
      </dsp:nvSpPr>
      <dsp:spPr>
        <a:xfrm>
          <a:off x="3621972" y="3728231"/>
          <a:ext cx="1292952" cy="82102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Current Employees</a:t>
          </a:r>
          <a:endParaRPr lang="en-US" sz="1000" kern="1200" dirty="0"/>
        </a:p>
      </dsp:txBody>
      <dsp:txXfrm>
        <a:off x="3646019" y="3752278"/>
        <a:ext cx="1244858" cy="772931"/>
      </dsp:txXfrm>
    </dsp:sp>
    <dsp:sp modelId="{14886BDB-CEAF-4A9B-926C-0F4320BD9D71}">
      <dsp:nvSpPr>
        <dsp:cNvPr id="0" name=""/>
        <dsp:cNvSpPr/>
      </dsp:nvSpPr>
      <dsp:spPr>
        <a:xfrm>
          <a:off x="5058586" y="2394694"/>
          <a:ext cx="1292952" cy="8210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F6A015-377F-417B-A529-304DB8C010FB}">
      <dsp:nvSpPr>
        <dsp:cNvPr id="0" name=""/>
        <dsp:cNvSpPr/>
      </dsp:nvSpPr>
      <dsp:spPr>
        <a:xfrm>
          <a:off x="5202248" y="2531172"/>
          <a:ext cx="1292952" cy="82102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External Threats</a:t>
          </a:r>
          <a:endParaRPr lang="en-US" sz="1000" kern="1200" dirty="0"/>
        </a:p>
      </dsp:txBody>
      <dsp:txXfrm>
        <a:off x="5226295" y="2555219"/>
        <a:ext cx="1244858" cy="772931"/>
      </dsp:txXfrm>
    </dsp:sp>
    <dsp:sp modelId="{B534009F-B657-46CE-9A02-F35565CE7AA6}">
      <dsp:nvSpPr>
        <dsp:cNvPr id="0" name=""/>
        <dsp:cNvSpPr/>
      </dsp:nvSpPr>
      <dsp:spPr>
        <a:xfrm>
          <a:off x="5058586" y="3591753"/>
          <a:ext cx="1292952" cy="8210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848796-BACF-42EA-B403-9D342CD84704}">
      <dsp:nvSpPr>
        <dsp:cNvPr id="0" name=""/>
        <dsp:cNvSpPr/>
      </dsp:nvSpPr>
      <dsp:spPr>
        <a:xfrm>
          <a:off x="5202248" y="3728231"/>
          <a:ext cx="1292952" cy="82102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Malicious Events, Hackers or Crackers, Viruses, </a:t>
          </a:r>
          <a:r>
            <a:rPr lang="en-US" sz="1000" b="0" i="0" kern="1200" dirty="0" smtClean="0"/>
            <a:t>Trojan</a:t>
          </a:r>
          <a:r>
            <a:rPr lang="zh-CN" altLang="en-US" sz="1000" b="0" i="0" kern="1200" dirty="0" smtClean="0"/>
            <a:t>， </a:t>
          </a:r>
          <a:r>
            <a:rPr lang="en-US" altLang="zh-CN" sz="1000" b="0" i="0" kern="1200" dirty="0" smtClean="0"/>
            <a:t>and worms</a:t>
          </a:r>
          <a:endParaRPr lang="en-US" sz="1000" kern="1200" dirty="0"/>
        </a:p>
      </dsp:txBody>
      <dsp:txXfrm>
        <a:off x="5226295" y="3752278"/>
        <a:ext cx="1244858" cy="772931"/>
      </dsp:txXfrm>
    </dsp:sp>
    <dsp:sp modelId="{2FA14DD6-6A40-446E-B99F-BAA25C6C7A89}">
      <dsp:nvSpPr>
        <dsp:cNvPr id="0" name=""/>
        <dsp:cNvSpPr/>
      </dsp:nvSpPr>
      <dsp:spPr>
        <a:xfrm>
          <a:off x="6638862" y="1197635"/>
          <a:ext cx="1292952" cy="8210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C0232D-5D5A-4E2B-93B2-A7127E7F03A9}">
      <dsp:nvSpPr>
        <dsp:cNvPr id="0" name=""/>
        <dsp:cNvSpPr/>
      </dsp:nvSpPr>
      <dsp:spPr>
        <a:xfrm>
          <a:off x="6782523" y="1334113"/>
          <a:ext cx="1292952" cy="82102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Natural Factors</a:t>
          </a:r>
          <a:endParaRPr lang="en-US" sz="1000" kern="1200" dirty="0"/>
        </a:p>
      </dsp:txBody>
      <dsp:txXfrm>
        <a:off x="6806570" y="1358160"/>
        <a:ext cx="1244858" cy="772931"/>
      </dsp:txXfrm>
    </dsp:sp>
    <dsp:sp modelId="{EA06BC12-7386-4379-94C5-2502A333006F}">
      <dsp:nvSpPr>
        <dsp:cNvPr id="0" name=""/>
        <dsp:cNvSpPr/>
      </dsp:nvSpPr>
      <dsp:spPr>
        <a:xfrm>
          <a:off x="6638862" y="2394694"/>
          <a:ext cx="1292952" cy="82102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519295-8D29-442B-8C90-334B722353DB}">
      <dsp:nvSpPr>
        <dsp:cNvPr id="0" name=""/>
        <dsp:cNvSpPr/>
      </dsp:nvSpPr>
      <dsp:spPr>
        <a:xfrm>
          <a:off x="6782523" y="2531172"/>
          <a:ext cx="1292952" cy="82102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Lightening, Hurricane, Tornado, Tsunami</a:t>
          </a:r>
          <a:endParaRPr lang="en-US" sz="1000" kern="1200" dirty="0"/>
        </a:p>
      </dsp:txBody>
      <dsp:txXfrm>
        <a:off x="6806570" y="2555219"/>
        <a:ext cx="1244858" cy="7729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B5B40-956F-48C4-88DA-3933217F0EC3}">
      <dsp:nvSpPr>
        <dsp:cNvPr id="0" name=""/>
        <dsp:cNvSpPr/>
      </dsp:nvSpPr>
      <dsp:spPr>
        <a:xfrm>
          <a:off x="6861413" y="2539360"/>
          <a:ext cx="2632381" cy="417591"/>
        </a:xfrm>
        <a:custGeom>
          <a:avLst/>
          <a:gdLst/>
          <a:ahLst/>
          <a:cxnLst/>
          <a:rect l="0" t="0" r="0" b="0"/>
          <a:pathLst>
            <a:path>
              <a:moveTo>
                <a:pt x="0" y="0"/>
              </a:moveTo>
              <a:lnTo>
                <a:pt x="0" y="284576"/>
              </a:lnTo>
              <a:lnTo>
                <a:pt x="2632381" y="284576"/>
              </a:lnTo>
              <a:lnTo>
                <a:pt x="2632381" y="41759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7A875E-4967-4232-ACDA-7209F3CB379B}">
      <dsp:nvSpPr>
        <dsp:cNvPr id="0" name=""/>
        <dsp:cNvSpPr/>
      </dsp:nvSpPr>
      <dsp:spPr>
        <a:xfrm>
          <a:off x="6861413" y="2539360"/>
          <a:ext cx="877460" cy="417591"/>
        </a:xfrm>
        <a:custGeom>
          <a:avLst/>
          <a:gdLst/>
          <a:ahLst/>
          <a:cxnLst/>
          <a:rect l="0" t="0" r="0" b="0"/>
          <a:pathLst>
            <a:path>
              <a:moveTo>
                <a:pt x="0" y="0"/>
              </a:moveTo>
              <a:lnTo>
                <a:pt x="0" y="284576"/>
              </a:lnTo>
              <a:lnTo>
                <a:pt x="877460" y="284576"/>
              </a:lnTo>
              <a:lnTo>
                <a:pt x="877460" y="41759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39425B-6CD4-409A-9F2E-40BD7FE69BC7}">
      <dsp:nvSpPr>
        <dsp:cNvPr id="0" name=""/>
        <dsp:cNvSpPr/>
      </dsp:nvSpPr>
      <dsp:spPr>
        <a:xfrm>
          <a:off x="5983952" y="2539360"/>
          <a:ext cx="877460" cy="417591"/>
        </a:xfrm>
        <a:custGeom>
          <a:avLst/>
          <a:gdLst/>
          <a:ahLst/>
          <a:cxnLst/>
          <a:rect l="0" t="0" r="0" b="0"/>
          <a:pathLst>
            <a:path>
              <a:moveTo>
                <a:pt x="877460" y="0"/>
              </a:moveTo>
              <a:lnTo>
                <a:pt x="877460" y="284576"/>
              </a:lnTo>
              <a:lnTo>
                <a:pt x="0" y="284576"/>
              </a:lnTo>
              <a:lnTo>
                <a:pt x="0" y="41759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38FDF3-4448-4475-BCC0-31922FD88290}">
      <dsp:nvSpPr>
        <dsp:cNvPr id="0" name=""/>
        <dsp:cNvSpPr/>
      </dsp:nvSpPr>
      <dsp:spPr>
        <a:xfrm>
          <a:off x="4229031" y="2539360"/>
          <a:ext cx="2632381" cy="417591"/>
        </a:xfrm>
        <a:custGeom>
          <a:avLst/>
          <a:gdLst/>
          <a:ahLst/>
          <a:cxnLst/>
          <a:rect l="0" t="0" r="0" b="0"/>
          <a:pathLst>
            <a:path>
              <a:moveTo>
                <a:pt x="2632381" y="0"/>
              </a:moveTo>
              <a:lnTo>
                <a:pt x="2632381" y="284576"/>
              </a:lnTo>
              <a:lnTo>
                <a:pt x="0" y="284576"/>
              </a:lnTo>
              <a:lnTo>
                <a:pt x="0" y="41759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8CBD86-C304-47E8-B0A3-ABAF393F5878}">
      <dsp:nvSpPr>
        <dsp:cNvPr id="0" name=""/>
        <dsp:cNvSpPr/>
      </dsp:nvSpPr>
      <dsp:spPr>
        <a:xfrm>
          <a:off x="4229031" y="1210007"/>
          <a:ext cx="2632381" cy="417591"/>
        </a:xfrm>
        <a:custGeom>
          <a:avLst/>
          <a:gdLst/>
          <a:ahLst/>
          <a:cxnLst/>
          <a:rect l="0" t="0" r="0" b="0"/>
          <a:pathLst>
            <a:path>
              <a:moveTo>
                <a:pt x="0" y="0"/>
              </a:moveTo>
              <a:lnTo>
                <a:pt x="0" y="284576"/>
              </a:lnTo>
              <a:lnTo>
                <a:pt x="2632381" y="284576"/>
              </a:lnTo>
              <a:lnTo>
                <a:pt x="2632381" y="41759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5D306B-3C9A-4837-9EA6-EA8E4D757E58}">
      <dsp:nvSpPr>
        <dsp:cNvPr id="0" name=""/>
        <dsp:cNvSpPr/>
      </dsp:nvSpPr>
      <dsp:spPr>
        <a:xfrm>
          <a:off x="1596649" y="2539360"/>
          <a:ext cx="877460" cy="417591"/>
        </a:xfrm>
        <a:custGeom>
          <a:avLst/>
          <a:gdLst/>
          <a:ahLst/>
          <a:cxnLst/>
          <a:rect l="0" t="0" r="0" b="0"/>
          <a:pathLst>
            <a:path>
              <a:moveTo>
                <a:pt x="0" y="0"/>
              </a:moveTo>
              <a:lnTo>
                <a:pt x="0" y="284576"/>
              </a:lnTo>
              <a:lnTo>
                <a:pt x="877460" y="284576"/>
              </a:lnTo>
              <a:lnTo>
                <a:pt x="877460" y="41759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6E78E9-E6C3-4073-9585-6759DC6DF110}">
      <dsp:nvSpPr>
        <dsp:cNvPr id="0" name=""/>
        <dsp:cNvSpPr/>
      </dsp:nvSpPr>
      <dsp:spPr>
        <a:xfrm>
          <a:off x="719188" y="2539360"/>
          <a:ext cx="877460" cy="417591"/>
        </a:xfrm>
        <a:custGeom>
          <a:avLst/>
          <a:gdLst/>
          <a:ahLst/>
          <a:cxnLst/>
          <a:rect l="0" t="0" r="0" b="0"/>
          <a:pathLst>
            <a:path>
              <a:moveTo>
                <a:pt x="877460" y="0"/>
              </a:moveTo>
              <a:lnTo>
                <a:pt x="877460" y="284576"/>
              </a:lnTo>
              <a:lnTo>
                <a:pt x="0" y="284576"/>
              </a:lnTo>
              <a:lnTo>
                <a:pt x="0" y="41759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65D351-FB56-4191-9C6C-6D2F3A6D06C6}">
      <dsp:nvSpPr>
        <dsp:cNvPr id="0" name=""/>
        <dsp:cNvSpPr/>
      </dsp:nvSpPr>
      <dsp:spPr>
        <a:xfrm>
          <a:off x="1596649" y="1210007"/>
          <a:ext cx="2632381" cy="417591"/>
        </a:xfrm>
        <a:custGeom>
          <a:avLst/>
          <a:gdLst/>
          <a:ahLst/>
          <a:cxnLst/>
          <a:rect l="0" t="0" r="0" b="0"/>
          <a:pathLst>
            <a:path>
              <a:moveTo>
                <a:pt x="2632381" y="0"/>
              </a:moveTo>
              <a:lnTo>
                <a:pt x="2632381" y="284576"/>
              </a:lnTo>
              <a:lnTo>
                <a:pt x="0" y="284576"/>
              </a:lnTo>
              <a:lnTo>
                <a:pt x="0" y="41759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335589-0DAC-42D1-A04D-322677DCB8F5}">
      <dsp:nvSpPr>
        <dsp:cNvPr id="0" name=""/>
        <dsp:cNvSpPr/>
      </dsp:nvSpPr>
      <dsp:spPr>
        <a:xfrm>
          <a:off x="3511108" y="298245"/>
          <a:ext cx="1435844" cy="9117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343847-2B64-4779-B5F4-162950972D4E}">
      <dsp:nvSpPr>
        <dsp:cNvPr id="0" name=""/>
        <dsp:cNvSpPr/>
      </dsp:nvSpPr>
      <dsp:spPr>
        <a:xfrm>
          <a:off x="3670647" y="449807"/>
          <a:ext cx="1435844" cy="91176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Attack</a:t>
          </a:r>
          <a:endParaRPr lang="en-US" sz="1500" kern="1200" dirty="0"/>
        </a:p>
      </dsp:txBody>
      <dsp:txXfrm>
        <a:off x="3697352" y="476512"/>
        <a:ext cx="1382434" cy="858351"/>
      </dsp:txXfrm>
    </dsp:sp>
    <dsp:sp modelId="{325EB1BF-09ED-40AA-A057-BD4EE092C7D5}">
      <dsp:nvSpPr>
        <dsp:cNvPr id="0" name=""/>
        <dsp:cNvSpPr/>
      </dsp:nvSpPr>
      <dsp:spPr>
        <a:xfrm>
          <a:off x="878726" y="1627598"/>
          <a:ext cx="1435844" cy="9117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FADF60-680A-4EE7-99CA-3585E618464D}">
      <dsp:nvSpPr>
        <dsp:cNvPr id="0" name=""/>
        <dsp:cNvSpPr/>
      </dsp:nvSpPr>
      <dsp:spPr>
        <a:xfrm>
          <a:off x="1038265" y="1779159"/>
          <a:ext cx="1435844" cy="91176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Passive Attacks</a:t>
          </a:r>
          <a:endParaRPr lang="en-US" sz="1500" kern="1200" dirty="0"/>
        </a:p>
      </dsp:txBody>
      <dsp:txXfrm>
        <a:off x="1064970" y="1805864"/>
        <a:ext cx="1382434" cy="858351"/>
      </dsp:txXfrm>
    </dsp:sp>
    <dsp:sp modelId="{80AB88D0-FEF1-465C-B762-3E1C64258C99}">
      <dsp:nvSpPr>
        <dsp:cNvPr id="0" name=""/>
        <dsp:cNvSpPr/>
      </dsp:nvSpPr>
      <dsp:spPr>
        <a:xfrm>
          <a:off x="1266" y="2956951"/>
          <a:ext cx="1435844" cy="9117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E7ECB-9EF1-4A45-B7A7-46366A48B77E}">
      <dsp:nvSpPr>
        <dsp:cNvPr id="0" name=""/>
        <dsp:cNvSpPr/>
      </dsp:nvSpPr>
      <dsp:spPr>
        <a:xfrm>
          <a:off x="160804" y="3108512"/>
          <a:ext cx="1435844" cy="91176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Eavesdropping</a:t>
          </a:r>
          <a:endParaRPr lang="en-US" sz="1500" kern="1200" dirty="0"/>
        </a:p>
      </dsp:txBody>
      <dsp:txXfrm>
        <a:off x="187509" y="3135217"/>
        <a:ext cx="1382434" cy="858351"/>
      </dsp:txXfrm>
    </dsp:sp>
    <dsp:sp modelId="{313E2CE0-A852-45A3-94D7-0A2C771D0CFD}">
      <dsp:nvSpPr>
        <dsp:cNvPr id="0" name=""/>
        <dsp:cNvSpPr/>
      </dsp:nvSpPr>
      <dsp:spPr>
        <a:xfrm>
          <a:off x="1756187" y="2956951"/>
          <a:ext cx="1435844" cy="9117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63C8B7-C045-446E-8F9D-1D7A44A8ED6B}">
      <dsp:nvSpPr>
        <dsp:cNvPr id="0" name=""/>
        <dsp:cNvSpPr/>
      </dsp:nvSpPr>
      <dsp:spPr>
        <a:xfrm>
          <a:off x="1915725" y="3108512"/>
          <a:ext cx="1435844" cy="91176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Traffic Analysis</a:t>
          </a:r>
          <a:endParaRPr lang="en-US" sz="1500" kern="1200" dirty="0"/>
        </a:p>
      </dsp:txBody>
      <dsp:txXfrm>
        <a:off x="1942430" y="3135217"/>
        <a:ext cx="1382434" cy="858351"/>
      </dsp:txXfrm>
    </dsp:sp>
    <dsp:sp modelId="{B7D7A253-BBF6-4F7D-846C-F7534CC36B98}">
      <dsp:nvSpPr>
        <dsp:cNvPr id="0" name=""/>
        <dsp:cNvSpPr/>
      </dsp:nvSpPr>
      <dsp:spPr>
        <a:xfrm>
          <a:off x="6143490" y="1627598"/>
          <a:ext cx="1435844" cy="9117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DCF719-0D16-4192-9CE4-1A05935EE673}">
      <dsp:nvSpPr>
        <dsp:cNvPr id="0" name=""/>
        <dsp:cNvSpPr/>
      </dsp:nvSpPr>
      <dsp:spPr>
        <a:xfrm>
          <a:off x="6303029" y="1779159"/>
          <a:ext cx="1435844" cy="91176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Active Attacks</a:t>
          </a:r>
          <a:endParaRPr lang="en-US" sz="1500" kern="1200" dirty="0"/>
        </a:p>
      </dsp:txBody>
      <dsp:txXfrm>
        <a:off x="6329734" y="1805864"/>
        <a:ext cx="1382434" cy="858351"/>
      </dsp:txXfrm>
    </dsp:sp>
    <dsp:sp modelId="{56AF56FD-FEF4-4F41-AA34-23566A613E08}">
      <dsp:nvSpPr>
        <dsp:cNvPr id="0" name=""/>
        <dsp:cNvSpPr/>
      </dsp:nvSpPr>
      <dsp:spPr>
        <a:xfrm>
          <a:off x="3511108" y="2956951"/>
          <a:ext cx="1435844" cy="9117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062DE9-2466-4770-85D5-295C5DCE1E20}">
      <dsp:nvSpPr>
        <dsp:cNvPr id="0" name=""/>
        <dsp:cNvSpPr/>
      </dsp:nvSpPr>
      <dsp:spPr>
        <a:xfrm>
          <a:off x="3670647" y="3108512"/>
          <a:ext cx="1435844" cy="91176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Masquerade</a:t>
          </a:r>
          <a:endParaRPr lang="en-US" sz="1500" kern="1200" dirty="0"/>
        </a:p>
      </dsp:txBody>
      <dsp:txXfrm>
        <a:off x="3697352" y="3135217"/>
        <a:ext cx="1382434" cy="858351"/>
      </dsp:txXfrm>
    </dsp:sp>
    <dsp:sp modelId="{9FDAC07F-0BD1-4FEA-9B4D-01A97B64B005}">
      <dsp:nvSpPr>
        <dsp:cNvPr id="0" name=""/>
        <dsp:cNvSpPr/>
      </dsp:nvSpPr>
      <dsp:spPr>
        <a:xfrm>
          <a:off x="5266030" y="2956951"/>
          <a:ext cx="1435844" cy="9117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36764D-996C-4809-A54D-93AC43362687}">
      <dsp:nvSpPr>
        <dsp:cNvPr id="0" name=""/>
        <dsp:cNvSpPr/>
      </dsp:nvSpPr>
      <dsp:spPr>
        <a:xfrm>
          <a:off x="5425568" y="3108512"/>
          <a:ext cx="1435844" cy="91176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Replay</a:t>
          </a:r>
          <a:endParaRPr lang="en-US" sz="1500" kern="1200" dirty="0"/>
        </a:p>
      </dsp:txBody>
      <dsp:txXfrm>
        <a:off x="5452273" y="3135217"/>
        <a:ext cx="1382434" cy="858351"/>
      </dsp:txXfrm>
    </dsp:sp>
    <dsp:sp modelId="{99E9A9B1-0BB2-4B2A-9DBB-DE1A455FDEF8}">
      <dsp:nvSpPr>
        <dsp:cNvPr id="0" name=""/>
        <dsp:cNvSpPr/>
      </dsp:nvSpPr>
      <dsp:spPr>
        <a:xfrm>
          <a:off x="7020951" y="2956951"/>
          <a:ext cx="1435844" cy="9117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416521-A51A-4D31-955E-99D9344AEDB8}">
      <dsp:nvSpPr>
        <dsp:cNvPr id="0" name=""/>
        <dsp:cNvSpPr/>
      </dsp:nvSpPr>
      <dsp:spPr>
        <a:xfrm>
          <a:off x="7180489" y="3108512"/>
          <a:ext cx="1435844" cy="91176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Modification</a:t>
          </a:r>
          <a:endParaRPr lang="en-US" sz="1500" kern="1200" dirty="0"/>
        </a:p>
      </dsp:txBody>
      <dsp:txXfrm>
        <a:off x="7207194" y="3135217"/>
        <a:ext cx="1382434" cy="858351"/>
      </dsp:txXfrm>
    </dsp:sp>
    <dsp:sp modelId="{5876267D-6349-40C1-8DB0-F62AEBC0F7DB}">
      <dsp:nvSpPr>
        <dsp:cNvPr id="0" name=""/>
        <dsp:cNvSpPr/>
      </dsp:nvSpPr>
      <dsp:spPr>
        <a:xfrm>
          <a:off x="8775872" y="2956951"/>
          <a:ext cx="1435844" cy="9117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65613F-AE71-4CF9-BFD3-C3B3B7F9566A}">
      <dsp:nvSpPr>
        <dsp:cNvPr id="0" name=""/>
        <dsp:cNvSpPr/>
      </dsp:nvSpPr>
      <dsp:spPr>
        <a:xfrm>
          <a:off x="8935411" y="3108512"/>
          <a:ext cx="1435844" cy="91176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Denial of Services</a:t>
          </a:r>
          <a:endParaRPr lang="en-US" sz="1500" kern="1200" dirty="0"/>
        </a:p>
      </dsp:txBody>
      <dsp:txXfrm>
        <a:off x="8962116" y="3135217"/>
        <a:ext cx="1382434" cy="858351"/>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F8551-7D14-4505-95CC-BE54C2898EA3}" type="datetimeFigureOut">
              <a:rPr lang="en-US" smtClean="0"/>
              <a:t>8/26/2020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D911A-7B85-4A12-A672-BD9BBCFD78F6}" type="slidenum">
              <a:rPr lang="en-US" smtClean="0"/>
              <a:t>‹#›</a:t>
            </a:fld>
            <a:endParaRPr lang="en-US"/>
          </a:p>
        </p:txBody>
      </p:sp>
    </p:spTree>
    <p:extLst>
      <p:ext uri="{BB962C8B-B14F-4D97-AF65-F5344CB8AC3E}">
        <p14:creationId xmlns:p14="http://schemas.microsoft.com/office/powerpoint/2010/main" val="2846776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Many systems are connected to the Internet, which has adversaries. Thus, design of many systems might need to address security, </a:t>
            </a:r>
          </a:p>
          <a:p>
            <a:endParaRPr lang="en-US" dirty="0"/>
          </a:p>
        </p:txBody>
      </p:sp>
      <p:sp>
        <p:nvSpPr>
          <p:cNvPr id="4" name="Slide Number Placeholder 3"/>
          <p:cNvSpPr>
            <a:spLocks noGrp="1"/>
          </p:cNvSpPr>
          <p:nvPr>
            <p:ph type="sldNum" sz="quarter" idx="10"/>
          </p:nvPr>
        </p:nvSpPr>
        <p:spPr/>
        <p:txBody>
          <a:bodyPr/>
          <a:lstStyle/>
          <a:p>
            <a:fld id="{2AA0E638-6D3C-43DC-984A-1C53BF6E97C2}" type="slidenum">
              <a:rPr lang="en-US" smtClean="0"/>
              <a:t>2</a:t>
            </a:fld>
            <a:endParaRPr lang="en-US"/>
          </a:p>
        </p:txBody>
      </p:sp>
    </p:spTree>
    <p:extLst>
      <p:ext uri="{BB962C8B-B14F-4D97-AF65-F5344CB8AC3E}">
        <p14:creationId xmlns:p14="http://schemas.microsoft.com/office/powerpoint/2010/main" val="600538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A0E638-6D3C-43DC-984A-1C53BF6E97C2}" type="slidenum">
              <a:rPr lang="en-US" smtClean="0"/>
              <a:t>5</a:t>
            </a:fld>
            <a:endParaRPr lang="en-US"/>
          </a:p>
        </p:txBody>
      </p:sp>
    </p:spTree>
    <p:extLst>
      <p:ext uri="{BB962C8B-B14F-4D97-AF65-F5344CB8AC3E}">
        <p14:creationId xmlns:p14="http://schemas.microsoft.com/office/powerpoint/2010/main" val="2520530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A0E638-6D3C-43DC-984A-1C53BF6E97C2}" type="slidenum">
              <a:rPr lang="en-US" smtClean="0"/>
              <a:t>15</a:t>
            </a:fld>
            <a:endParaRPr lang="en-US"/>
          </a:p>
        </p:txBody>
      </p:sp>
    </p:spTree>
    <p:extLst>
      <p:ext uri="{BB962C8B-B14F-4D97-AF65-F5344CB8AC3E}">
        <p14:creationId xmlns:p14="http://schemas.microsoft.com/office/powerpoint/2010/main" val="26654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A0E638-6D3C-43DC-984A-1C53BF6E97C2}" type="slidenum">
              <a:rPr lang="en-US" smtClean="0"/>
              <a:t>26</a:t>
            </a:fld>
            <a:endParaRPr lang="en-US"/>
          </a:p>
        </p:txBody>
      </p:sp>
    </p:spTree>
    <p:extLst>
      <p:ext uri="{BB962C8B-B14F-4D97-AF65-F5344CB8AC3E}">
        <p14:creationId xmlns:p14="http://schemas.microsoft.com/office/powerpoint/2010/main" val="1574551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 security often makes new functionality practical and safe. Suppose</a:t>
            </a:r>
            <a:r>
              <a:rPr lang="en-US" baseline="0" dirty="0" smtClean="0"/>
              <a:t> you want to run some application on your system. Large companies sometimes prohibit users from installing software that hasn’t been approved on their desktops, partly due to security. </a:t>
            </a:r>
            <a:r>
              <a:rPr lang="en-US" baseline="0" dirty="0" err="1" smtClean="0"/>
              <a:t>Javascript</a:t>
            </a:r>
            <a:r>
              <a:rPr lang="en-US" baseline="0" dirty="0" smtClean="0"/>
              <a:t> in the </a:t>
            </a:r>
            <a:r>
              <a:rPr lang="en-US" baseline="0" dirty="0" err="1" smtClean="0"/>
              <a:t>browswer</a:t>
            </a:r>
            <a:r>
              <a:rPr lang="en-US" baseline="0" dirty="0" smtClean="0"/>
              <a:t> is isolated, making it ok (for the most part) to run new code/ applications without manual inspection/approval (or virtual machines, or Native Client, or better OS isolation mechanisms). Similarly, VPNs make it practical to mitigate risk of allowing employees to connect to a corporate network from anywhere on the Internet.</a:t>
            </a:r>
            <a:endParaRPr lang="en-US" dirty="0"/>
          </a:p>
        </p:txBody>
      </p:sp>
      <p:sp>
        <p:nvSpPr>
          <p:cNvPr id="4" name="Slide Number Placeholder 3"/>
          <p:cNvSpPr>
            <a:spLocks noGrp="1"/>
          </p:cNvSpPr>
          <p:nvPr>
            <p:ph type="sldNum" sz="quarter" idx="10"/>
          </p:nvPr>
        </p:nvSpPr>
        <p:spPr/>
        <p:txBody>
          <a:bodyPr/>
          <a:lstStyle/>
          <a:p>
            <a:fld id="{2AA0E638-6D3C-43DC-984A-1C53BF6E97C2}" type="slidenum">
              <a:rPr lang="en-US" smtClean="0"/>
              <a:t>31</a:t>
            </a:fld>
            <a:endParaRPr lang="en-US"/>
          </a:p>
        </p:txBody>
      </p:sp>
    </p:spTree>
    <p:extLst>
      <p:ext uri="{BB962C8B-B14F-4D97-AF65-F5344CB8AC3E}">
        <p14:creationId xmlns:p14="http://schemas.microsoft.com/office/powerpoint/2010/main" val="846409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59A7A3-D412-40A5-AE5A-68D4F1BCE017}"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
        <p:nvSpPr>
          <p:cNvPr id="6" name="Slide Number Placeholder 5"/>
          <p:cNvSpPr>
            <a:spLocks noGrp="1"/>
          </p:cNvSpPr>
          <p:nvPr>
            <p:ph type="sldNum" sz="quarter" idx="12"/>
          </p:nvPr>
        </p:nvSpPr>
        <p:spPr/>
        <p:txBody>
          <a:bodyPr/>
          <a:lstStyle/>
          <a:p>
            <a:fld id="{95111FBE-1D21-49AA-B4D9-295D93345EA6}" type="slidenum">
              <a:rPr lang="en-US" smtClean="0"/>
              <a:t>‹#›</a:t>
            </a:fld>
            <a:endParaRPr lang="en-US"/>
          </a:p>
        </p:txBody>
      </p:sp>
    </p:spTree>
    <p:extLst>
      <p:ext uri="{BB962C8B-B14F-4D97-AF65-F5344CB8AC3E}">
        <p14:creationId xmlns:p14="http://schemas.microsoft.com/office/powerpoint/2010/main" val="2087220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2332BB-DFA6-467E-A9C8-29E39E165DEB}"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
        <p:nvSpPr>
          <p:cNvPr id="6" name="Slide Number Placeholder 5"/>
          <p:cNvSpPr>
            <a:spLocks noGrp="1"/>
          </p:cNvSpPr>
          <p:nvPr>
            <p:ph type="sldNum" sz="quarter" idx="12"/>
          </p:nvPr>
        </p:nvSpPr>
        <p:spPr/>
        <p:txBody>
          <a:bodyPr/>
          <a:lstStyle/>
          <a:p>
            <a:fld id="{95111FBE-1D21-49AA-B4D9-295D93345EA6}" type="slidenum">
              <a:rPr lang="en-US" smtClean="0"/>
              <a:t>‹#›</a:t>
            </a:fld>
            <a:endParaRPr lang="en-US"/>
          </a:p>
        </p:txBody>
      </p:sp>
    </p:spTree>
    <p:extLst>
      <p:ext uri="{BB962C8B-B14F-4D97-AF65-F5344CB8AC3E}">
        <p14:creationId xmlns:p14="http://schemas.microsoft.com/office/powerpoint/2010/main" val="558108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3685C3-F208-44E5-8198-4D7DBAFC174C}"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
        <p:nvSpPr>
          <p:cNvPr id="6" name="Slide Number Placeholder 5"/>
          <p:cNvSpPr>
            <a:spLocks noGrp="1"/>
          </p:cNvSpPr>
          <p:nvPr>
            <p:ph type="sldNum" sz="quarter" idx="12"/>
          </p:nvPr>
        </p:nvSpPr>
        <p:spPr/>
        <p:txBody>
          <a:bodyPr/>
          <a:lstStyle/>
          <a:p>
            <a:fld id="{95111FBE-1D21-49AA-B4D9-295D93345EA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3025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3B9E0E-BDB4-4792-82D4-EC62F003F5CC}"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
        <p:nvSpPr>
          <p:cNvPr id="6" name="Slide Number Placeholder 5"/>
          <p:cNvSpPr>
            <a:spLocks noGrp="1"/>
          </p:cNvSpPr>
          <p:nvPr>
            <p:ph type="sldNum" sz="quarter" idx="12"/>
          </p:nvPr>
        </p:nvSpPr>
        <p:spPr/>
        <p:txBody>
          <a:bodyPr/>
          <a:lstStyle/>
          <a:p>
            <a:fld id="{95111FBE-1D21-49AA-B4D9-295D93345EA6}" type="slidenum">
              <a:rPr lang="en-US" smtClean="0"/>
              <a:t>‹#›</a:t>
            </a:fld>
            <a:endParaRPr lang="en-US"/>
          </a:p>
        </p:txBody>
      </p:sp>
    </p:spTree>
    <p:extLst>
      <p:ext uri="{BB962C8B-B14F-4D97-AF65-F5344CB8AC3E}">
        <p14:creationId xmlns:p14="http://schemas.microsoft.com/office/powerpoint/2010/main" val="27323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CC983E-AA0E-4B58-B8E3-225601B3EC0E}"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
        <p:nvSpPr>
          <p:cNvPr id="6" name="Slide Number Placeholder 5"/>
          <p:cNvSpPr>
            <a:spLocks noGrp="1"/>
          </p:cNvSpPr>
          <p:nvPr>
            <p:ph type="sldNum" sz="quarter" idx="12"/>
          </p:nvPr>
        </p:nvSpPr>
        <p:spPr/>
        <p:txBody>
          <a:bodyPr/>
          <a:lstStyle/>
          <a:p>
            <a:fld id="{95111FBE-1D21-49AA-B4D9-295D93345EA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5445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6AC367-C4E4-4091-8062-6D787E428734}"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
        <p:nvSpPr>
          <p:cNvPr id="6" name="Slide Number Placeholder 5"/>
          <p:cNvSpPr>
            <a:spLocks noGrp="1"/>
          </p:cNvSpPr>
          <p:nvPr>
            <p:ph type="sldNum" sz="quarter" idx="12"/>
          </p:nvPr>
        </p:nvSpPr>
        <p:spPr/>
        <p:txBody>
          <a:bodyPr/>
          <a:lstStyle/>
          <a:p>
            <a:fld id="{95111FBE-1D21-49AA-B4D9-295D93345EA6}" type="slidenum">
              <a:rPr lang="en-US" smtClean="0"/>
              <a:t>‹#›</a:t>
            </a:fld>
            <a:endParaRPr lang="en-US"/>
          </a:p>
        </p:txBody>
      </p:sp>
    </p:spTree>
    <p:extLst>
      <p:ext uri="{BB962C8B-B14F-4D97-AF65-F5344CB8AC3E}">
        <p14:creationId xmlns:p14="http://schemas.microsoft.com/office/powerpoint/2010/main" val="128239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23E7A5-6A0E-4CF7-920A-BA589EEA8B2E}"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
        <p:nvSpPr>
          <p:cNvPr id="6" name="Slide Number Placeholder 5"/>
          <p:cNvSpPr>
            <a:spLocks noGrp="1"/>
          </p:cNvSpPr>
          <p:nvPr>
            <p:ph type="sldNum" sz="quarter" idx="12"/>
          </p:nvPr>
        </p:nvSpPr>
        <p:spPr/>
        <p:txBody>
          <a:bodyPr/>
          <a:lstStyle/>
          <a:p>
            <a:fld id="{95111FBE-1D21-49AA-B4D9-295D93345EA6}" type="slidenum">
              <a:rPr lang="en-US" smtClean="0"/>
              <a:t>‹#›</a:t>
            </a:fld>
            <a:endParaRPr lang="en-US"/>
          </a:p>
        </p:txBody>
      </p:sp>
    </p:spTree>
    <p:extLst>
      <p:ext uri="{BB962C8B-B14F-4D97-AF65-F5344CB8AC3E}">
        <p14:creationId xmlns:p14="http://schemas.microsoft.com/office/powerpoint/2010/main" val="3891974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1EBC09-1D9F-460F-ABE9-8C827BCDD6C6}"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
        <p:nvSpPr>
          <p:cNvPr id="6" name="Slide Number Placeholder 5"/>
          <p:cNvSpPr>
            <a:spLocks noGrp="1"/>
          </p:cNvSpPr>
          <p:nvPr>
            <p:ph type="sldNum" sz="quarter" idx="12"/>
          </p:nvPr>
        </p:nvSpPr>
        <p:spPr/>
        <p:txBody>
          <a:bodyPr/>
          <a:lstStyle/>
          <a:p>
            <a:fld id="{95111FBE-1D21-49AA-B4D9-295D93345EA6}" type="slidenum">
              <a:rPr lang="en-US" smtClean="0"/>
              <a:t>‹#›</a:t>
            </a:fld>
            <a:endParaRPr lang="en-US"/>
          </a:p>
        </p:txBody>
      </p:sp>
    </p:spTree>
    <p:extLst>
      <p:ext uri="{BB962C8B-B14F-4D97-AF65-F5344CB8AC3E}">
        <p14:creationId xmlns:p14="http://schemas.microsoft.com/office/powerpoint/2010/main" val="1663333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029378-6938-4AD5-B869-E2844F2C38E8}"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
        <p:nvSpPr>
          <p:cNvPr id="6" name="Slide Number Placeholder 5"/>
          <p:cNvSpPr>
            <a:spLocks noGrp="1"/>
          </p:cNvSpPr>
          <p:nvPr>
            <p:ph type="sldNum" sz="quarter" idx="12"/>
          </p:nvPr>
        </p:nvSpPr>
        <p:spPr/>
        <p:txBody>
          <a:bodyPr/>
          <a:lstStyle/>
          <a:p>
            <a:fld id="{95111FBE-1D21-49AA-B4D9-295D93345EA6}" type="slidenum">
              <a:rPr lang="en-US" smtClean="0"/>
              <a:t>‹#›</a:t>
            </a:fld>
            <a:endParaRPr lang="en-US"/>
          </a:p>
        </p:txBody>
      </p:sp>
    </p:spTree>
    <p:extLst>
      <p:ext uri="{BB962C8B-B14F-4D97-AF65-F5344CB8AC3E}">
        <p14:creationId xmlns:p14="http://schemas.microsoft.com/office/powerpoint/2010/main" val="1779786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50CF08-7568-4A81-82DF-D60FAE3F4C89}"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
        <p:nvSpPr>
          <p:cNvPr id="6" name="Slide Number Placeholder 5"/>
          <p:cNvSpPr>
            <a:spLocks noGrp="1"/>
          </p:cNvSpPr>
          <p:nvPr>
            <p:ph type="sldNum" sz="quarter" idx="12"/>
          </p:nvPr>
        </p:nvSpPr>
        <p:spPr/>
        <p:txBody>
          <a:bodyPr/>
          <a:lstStyle/>
          <a:p>
            <a:fld id="{95111FBE-1D21-49AA-B4D9-295D93345EA6}" type="slidenum">
              <a:rPr lang="en-US" smtClean="0"/>
              <a:t>‹#›</a:t>
            </a:fld>
            <a:endParaRPr lang="en-US"/>
          </a:p>
        </p:txBody>
      </p:sp>
    </p:spTree>
    <p:extLst>
      <p:ext uri="{BB962C8B-B14F-4D97-AF65-F5344CB8AC3E}">
        <p14:creationId xmlns:p14="http://schemas.microsoft.com/office/powerpoint/2010/main" val="78287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AC5CAE-2F17-4F6A-9765-9F695B5E532A}" type="datetime1">
              <a:rPr lang="en-US" smtClean="0"/>
              <a:t>8/26/2020</a:t>
            </a:fld>
            <a:endParaRPr lang="en-US"/>
          </a:p>
        </p:txBody>
      </p:sp>
      <p:sp>
        <p:nvSpPr>
          <p:cNvPr id="6" name="Footer Placeholder 5"/>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
        <p:nvSpPr>
          <p:cNvPr id="7" name="Slide Number Placeholder 6"/>
          <p:cNvSpPr>
            <a:spLocks noGrp="1"/>
          </p:cNvSpPr>
          <p:nvPr>
            <p:ph type="sldNum" sz="quarter" idx="12"/>
          </p:nvPr>
        </p:nvSpPr>
        <p:spPr/>
        <p:txBody>
          <a:bodyPr/>
          <a:lstStyle/>
          <a:p>
            <a:fld id="{95111FBE-1D21-49AA-B4D9-295D93345EA6}" type="slidenum">
              <a:rPr lang="en-US" smtClean="0"/>
              <a:t>‹#›</a:t>
            </a:fld>
            <a:endParaRPr lang="en-US"/>
          </a:p>
        </p:txBody>
      </p:sp>
    </p:spTree>
    <p:extLst>
      <p:ext uri="{BB962C8B-B14F-4D97-AF65-F5344CB8AC3E}">
        <p14:creationId xmlns:p14="http://schemas.microsoft.com/office/powerpoint/2010/main" val="3430545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91900F-74F5-49A2-82CF-B0AA86DB461C}" type="datetime1">
              <a:rPr lang="en-US" smtClean="0"/>
              <a:t>8/26/2020</a:t>
            </a:fld>
            <a:endParaRPr lang="en-US"/>
          </a:p>
        </p:txBody>
      </p:sp>
      <p:sp>
        <p:nvSpPr>
          <p:cNvPr id="8" name="Footer Placeholder 7"/>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
        <p:nvSpPr>
          <p:cNvPr id="9" name="Slide Number Placeholder 8"/>
          <p:cNvSpPr>
            <a:spLocks noGrp="1"/>
          </p:cNvSpPr>
          <p:nvPr>
            <p:ph type="sldNum" sz="quarter" idx="12"/>
          </p:nvPr>
        </p:nvSpPr>
        <p:spPr/>
        <p:txBody>
          <a:bodyPr/>
          <a:lstStyle/>
          <a:p>
            <a:fld id="{95111FBE-1D21-49AA-B4D9-295D93345EA6}" type="slidenum">
              <a:rPr lang="en-US" smtClean="0"/>
              <a:t>‹#›</a:t>
            </a:fld>
            <a:endParaRPr lang="en-US"/>
          </a:p>
        </p:txBody>
      </p:sp>
    </p:spTree>
    <p:extLst>
      <p:ext uri="{BB962C8B-B14F-4D97-AF65-F5344CB8AC3E}">
        <p14:creationId xmlns:p14="http://schemas.microsoft.com/office/powerpoint/2010/main" val="1224963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F765CA-A5F1-4FDC-A20D-902212E5AF44}" type="datetime1">
              <a:rPr lang="en-US" smtClean="0"/>
              <a:t>8/26/2020</a:t>
            </a:fld>
            <a:endParaRPr lang="en-US"/>
          </a:p>
        </p:txBody>
      </p:sp>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
        <p:nvSpPr>
          <p:cNvPr id="5" name="Slide Number Placeholder 4"/>
          <p:cNvSpPr>
            <a:spLocks noGrp="1"/>
          </p:cNvSpPr>
          <p:nvPr>
            <p:ph type="sldNum" sz="quarter" idx="12"/>
          </p:nvPr>
        </p:nvSpPr>
        <p:spPr/>
        <p:txBody>
          <a:bodyPr/>
          <a:lstStyle/>
          <a:p>
            <a:fld id="{95111FBE-1D21-49AA-B4D9-295D93345EA6}" type="slidenum">
              <a:rPr lang="en-US" smtClean="0"/>
              <a:t>‹#›</a:t>
            </a:fld>
            <a:endParaRPr lang="en-US"/>
          </a:p>
        </p:txBody>
      </p:sp>
    </p:spTree>
    <p:extLst>
      <p:ext uri="{BB962C8B-B14F-4D97-AF65-F5344CB8AC3E}">
        <p14:creationId xmlns:p14="http://schemas.microsoft.com/office/powerpoint/2010/main" val="242366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316EA3-9E33-4062-B65F-960B6ECF659E}" type="datetime1">
              <a:rPr lang="en-US" smtClean="0"/>
              <a:t>8/26/2020</a:t>
            </a:fld>
            <a:endParaRPr lang="en-US"/>
          </a:p>
        </p:txBody>
      </p:sp>
      <p:sp>
        <p:nvSpPr>
          <p:cNvPr id="3" name="Footer Placeholder 2"/>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
        <p:nvSpPr>
          <p:cNvPr id="4" name="Slide Number Placeholder 3"/>
          <p:cNvSpPr>
            <a:spLocks noGrp="1"/>
          </p:cNvSpPr>
          <p:nvPr>
            <p:ph type="sldNum" sz="quarter" idx="12"/>
          </p:nvPr>
        </p:nvSpPr>
        <p:spPr/>
        <p:txBody>
          <a:bodyPr/>
          <a:lstStyle/>
          <a:p>
            <a:fld id="{95111FBE-1D21-49AA-B4D9-295D93345EA6}" type="slidenum">
              <a:rPr lang="en-US" smtClean="0"/>
              <a:t>‹#›</a:t>
            </a:fld>
            <a:endParaRPr lang="en-US"/>
          </a:p>
        </p:txBody>
      </p:sp>
    </p:spTree>
    <p:extLst>
      <p:ext uri="{BB962C8B-B14F-4D97-AF65-F5344CB8AC3E}">
        <p14:creationId xmlns:p14="http://schemas.microsoft.com/office/powerpoint/2010/main" val="684768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D1FEA2-88A7-4AEB-8F22-CFE032768A5B}" type="datetime1">
              <a:rPr lang="en-US" smtClean="0"/>
              <a:t>8/26/2020</a:t>
            </a:fld>
            <a:endParaRPr lang="en-US"/>
          </a:p>
        </p:txBody>
      </p:sp>
      <p:sp>
        <p:nvSpPr>
          <p:cNvPr id="6" name="Footer Placeholder 5"/>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
        <p:nvSpPr>
          <p:cNvPr id="7" name="Slide Number Placeholder 6"/>
          <p:cNvSpPr>
            <a:spLocks noGrp="1"/>
          </p:cNvSpPr>
          <p:nvPr>
            <p:ph type="sldNum" sz="quarter" idx="12"/>
          </p:nvPr>
        </p:nvSpPr>
        <p:spPr/>
        <p:txBody>
          <a:bodyPr/>
          <a:lstStyle/>
          <a:p>
            <a:fld id="{95111FBE-1D21-49AA-B4D9-295D93345EA6}" type="slidenum">
              <a:rPr lang="en-US" smtClean="0"/>
              <a:t>‹#›</a:t>
            </a:fld>
            <a:endParaRPr lang="en-US"/>
          </a:p>
        </p:txBody>
      </p:sp>
    </p:spTree>
    <p:extLst>
      <p:ext uri="{BB962C8B-B14F-4D97-AF65-F5344CB8AC3E}">
        <p14:creationId xmlns:p14="http://schemas.microsoft.com/office/powerpoint/2010/main" val="98730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7D900B8-A34C-4F0A-9663-4C8601206362}" type="datetime1">
              <a:rPr lang="en-US" smtClean="0"/>
              <a:t>8/26/2020</a:t>
            </a:fld>
            <a:endParaRPr lang="en-US"/>
          </a:p>
        </p:txBody>
      </p:sp>
      <p:sp>
        <p:nvSpPr>
          <p:cNvPr id="6" name="Footer Placeholder 5"/>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
        <p:nvSpPr>
          <p:cNvPr id="7" name="Slide Number Placeholder 6"/>
          <p:cNvSpPr>
            <a:spLocks noGrp="1"/>
          </p:cNvSpPr>
          <p:nvPr>
            <p:ph type="sldNum" sz="quarter" idx="12"/>
          </p:nvPr>
        </p:nvSpPr>
        <p:spPr/>
        <p:txBody>
          <a:bodyPr/>
          <a:lstStyle/>
          <a:p>
            <a:fld id="{95111FBE-1D21-49AA-B4D9-295D93345EA6}" type="slidenum">
              <a:rPr lang="en-US" smtClean="0"/>
              <a:t>‹#›</a:t>
            </a:fld>
            <a:endParaRPr lang="en-US"/>
          </a:p>
        </p:txBody>
      </p:sp>
    </p:spTree>
    <p:extLst>
      <p:ext uri="{BB962C8B-B14F-4D97-AF65-F5344CB8AC3E}">
        <p14:creationId xmlns:p14="http://schemas.microsoft.com/office/powerpoint/2010/main" val="28630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8AED6E-85E4-4007-8E22-3DB9F3590DF6}" type="datetime1">
              <a:rPr lang="en-US" smtClean="0"/>
              <a:t>8/26/2020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Content partially from "Introduction to Computer Security" Michael T. Goodrich &amp; Roberto Tamassia</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111FBE-1D21-49AA-B4D9-295D93345EA6}" type="slidenum">
              <a:rPr lang="en-US" smtClean="0"/>
              <a:t>‹#›</a:t>
            </a:fld>
            <a:endParaRPr lang="en-US"/>
          </a:p>
        </p:txBody>
      </p:sp>
    </p:spTree>
    <p:extLst>
      <p:ext uri="{BB962C8B-B14F-4D97-AF65-F5344CB8AC3E}">
        <p14:creationId xmlns:p14="http://schemas.microsoft.com/office/powerpoint/2010/main" val="1768640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us-cert.gov/sites/default/files/publications/infosecuritybasics.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cryptomathic.com/products/authentication-signing/digital-signatures-faqs/what-is-non-repudia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4.xml"/><Relationship Id="rId3" Type="http://schemas.openxmlformats.org/officeDocument/2006/relationships/slide" Target="slide7.xml"/><Relationship Id="rId7" Type="http://schemas.openxmlformats.org/officeDocument/2006/relationships/slide" Target="slide11.xml"/><Relationship Id="rId12" Type="http://schemas.openxmlformats.org/officeDocument/2006/relationships/slide" Target="slide2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22.xml"/><Relationship Id="rId5" Type="http://schemas.openxmlformats.org/officeDocument/2006/relationships/slide" Target="slide9.xml"/><Relationship Id="rId15" Type="http://schemas.openxmlformats.org/officeDocument/2006/relationships/slide" Target="slide27.xml"/><Relationship Id="rId10" Type="http://schemas.openxmlformats.org/officeDocument/2006/relationships/slide" Target="slide20.xml"/><Relationship Id="rId4" Type="http://schemas.openxmlformats.org/officeDocument/2006/relationships/slide" Target="slide8.xml"/><Relationship Id="rId9" Type="http://schemas.openxmlformats.org/officeDocument/2006/relationships/slide" Target="slide13.xml"/><Relationship Id="rId14" Type="http://schemas.openxmlformats.org/officeDocument/2006/relationships/slide" Target="slide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4.xml"/><Relationship Id="rId3" Type="http://schemas.openxmlformats.org/officeDocument/2006/relationships/slide" Target="slide7.xml"/><Relationship Id="rId7" Type="http://schemas.openxmlformats.org/officeDocument/2006/relationships/slide" Target="slide11.xml"/><Relationship Id="rId12" Type="http://schemas.openxmlformats.org/officeDocument/2006/relationships/slide" Target="slide2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22.xml"/><Relationship Id="rId5" Type="http://schemas.openxmlformats.org/officeDocument/2006/relationships/slide" Target="slide9.xml"/><Relationship Id="rId15" Type="http://schemas.openxmlformats.org/officeDocument/2006/relationships/slide" Target="slide27.xml"/><Relationship Id="rId10" Type="http://schemas.openxmlformats.org/officeDocument/2006/relationships/slide" Target="slide20.xml"/><Relationship Id="rId4" Type="http://schemas.openxmlformats.org/officeDocument/2006/relationships/slide" Target="slide8.xml"/><Relationship Id="rId9" Type="http://schemas.openxmlformats.org/officeDocument/2006/relationships/slide" Target="slide13.xml"/><Relationship Id="rId14" Type="http://schemas.openxmlformats.org/officeDocument/2006/relationships/slide" Target="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lideplayer.com/slide/12924231/"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4.xml"/><Relationship Id="rId3" Type="http://schemas.openxmlformats.org/officeDocument/2006/relationships/slide" Target="slide7.xml"/><Relationship Id="rId7" Type="http://schemas.openxmlformats.org/officeDocument/2006/relationships/slide" Target="slide11.xml"/><Relationship Id="rId12" Type="http://schemas.openxmlformats.org/officeDocument/2006/relationships/slide" Target="slide2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22.xml"/><Relationship Id="rId5" Type="http://schemas.openxmlformats.org/officeDocument/2006/relationships/slide" Target="slide9.xml"/><Relationship Id="rId15" Type="http://schemas.openxmlformats.org/officeDocument/2006/relationships/slide" Target="slide27.xml"/><Relationship Id="rId10" Type="http://schemas.openxmlformats.org/officeDocument/2006/relationships/slide" Target="slide20.xml"/><Relationship Id="rId4" Type="http://schemas.openxmlformats.org/officeDocument/2006/relationships/slide" Target="slide8.xml"/><Relationship Id="rId9" Type="http://schemas.openxmlformats.org/officeDocument/2006/relationships/slide" Target="slide13.xml"/><Relationship Id="rId14" Type="http://schemas.openxmlformats.org/officeDocument/2006/relationships/slide" Target="slide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 Concepts</a:t>
            </a:r>
            <a:endParaRPr lang="en-US" dirty="0"/>
          </a:p>
        </p:txBody>
      </p:sp>
      <p:sp>
        <p:nvSpPr>
          <p:cNvPr id="3" name="Subtitle 2"/>
          <p:cNvSpPr>
            <a:spLocks noGrp="1"/>
          </p:cNvSpPr>
          <p:nvPr>
            <p:ph type="subTitle" idx="1"/>
          </p:nvPr>
        </p:nvSpPr>
        <p:spPr/>
        <p:txBody>
          <a:bodyPr>
            <a:normAutofit lnSpcReduction="10000"/>
          </a:bodyPr>
          <a:lstStyle/>
          <a:p>
            <a:endParaRPr lang="en-US" dirty="0"/>
          </a:p>
          <a:p>
            <a:endParaRPr lang="en-US" dirty="0" smtClean="0"/>
          </a:p>
          <a:p>
            <a:r>
              <a:rPr lang="en-US" dirty="0" smtClean="0"/>
              <a:t>Liu Cui</a:t>
            </a:r>
            <a:endParaRPr lang="en-US" dirty="0"/>
          </a:p>
        </p:txBody>
      </p:sp>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1350498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Assurance</a:t>
            </a:r>
            <a:endParaRPr lang="en-US" dirty="0"/>
          </a:p>
        </p:txBody>
      </p:sp>
      <p:sp>
        <p:nvSpPr>
          <p:cNvPr id="3" name="Content Placeholder 2"/>
          <p:cNvSpPr>
            <a:spLocks noGrp="1"/>
          </p:cNvSpPr>
          <p:nvPr>
            <p:ph idx="1"/>
          </p:nvPr>
        </p:nvSpPr>
        <p:spPr/>
        <p:txBody>
          <a:bodyPr/>
          <a:lstStyle/>
          <a:p>
            <a:r>
              <a:rPr lang="en-US" dirty="0" smtClean="0"/>
              <a:t>In addition to C.I.A., the designers of computer systems want to protect and manage the resources of these systems and they want to make sure users don’t misuse these resources. </a:t>
            </a:r>
          </a:p>
          <a:p>
            <a:r>
              <a:rPr lang="en-US" dirty="0" smtClean="0"/>
              <a:t>Assurance refers to how trust is provided and managed in computer </a:t>
            </a:r>
            <a:r>
              <a:rPr lang="en-US" dirty="0" err="1" smtClean="0"/>
              <a:t>sytems</a:t>
            </a:r>
            <a:r>
              <a:rPr lang="en-US" dirty="0" smtClean="0"/>
              <a:t>. </a:t>
            </a:r>
          </a:p>
          <a:p>
            <a:r>
              <a:rPr lang="en-US" dirty="0" smtClean="0"/>
              <a:t>Trust involves the interplay of the following:</a:t>
            </a:r>
          </a:p>
          <a:p>
            <a:pPr lvl="1"/>
            <a:r>
              <a:rPr lang="en-US" dirty="0" smtClean="0"/>
              <a:t>Policies: specify behavioral expectations that people or systems have for themselves and others.</a:t>
            </a:r>
          </a:p>
          <a:p>
            <a:pPr lvl="1"/>
            <a:r>
              <a:rPr lang="en-US" dirty="0" smtClean="0"/>
              <a:t>Permissions describe the behaviors that are allowed by the agents that interact with a person or system. </a:t>
            </a:r>
          </a:p>
          <a:p>
            <a:pPr lvl="1"/>
            <a:r>
              <a:rPr lang="en-US" dirty="0" smtClean="0"/>
              <a:t>Protections: describe mechanisms put in place to enforce permissions and policies. </a:t>
            </a:r>
            <a:endParaRPr lang="en-US" dirty="0"/>
          </a:p>
        </p:txBody>
      </p:sp>
      <p:sp>
        <p:nvSpPr>
          <p:cNvPr id="4" name="Left Arrow 3">
            <a:hlinkClick r:id="rId2" action="ppaction://hlinksldjump"/>
          </p:cNvPr>
          <p:cNvSpPr/>
          <p:nvPr/>
        </p:nvSpPr>
        <p:spPr>
          <a:xfrm>
            <a:off x="8678586" y="6271551"/>
            <a:ext cx="448987" cy="3394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1786377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Authenticity</a:t>
            </a:r>
            <a:endParaRPr lang="en-US" dirty="0"/>
          </a:p>
        </p:txBody>
      </p:sp>
      <p:sp>
        <p:nvSpPr>
          <p:cNvPr id="3" name="Content Placeholder 2"/>
          <p:cNvSpPr>
            <a:spLocks noGrp="1"/>
          </p:cNvSpPr>
          <p:nvPr>
            <p:ph idx="1"/>
          </p:nvPr>
        </p:nvSpPr>
        <p:spPr/>
        <p:txBody>
          <a:bodyPr/>
          <a:lstStyle/>
          <a:p>
            <a:r>
              <a:rPr lang="en-US" dirty="0" smtClean="0"/>
              <a:t>Authenticity is the ability to determine that statements, policies, and permissions issued by persons or systems are genuine. If such things can be faked, there is no way to enforce the implied contracts that people and systems engage in when buying and selling items online.</a:t>
            </a:r>
          </a:p>
          <a:p>
            <a:r>
              <a:rPr lang="en-US" dirty="0" smtClean="0"/>
              <a:t>Formally, we say that a protocol that achieves such types of authenticity demonstrates nonrepudiation. </a:t>
            </a:r>
          </a:p>
          <a:p>
            <a:r>
              <a:rPr lang="en-US" dirty="0" smtClean="0"/>
              <a:t>Nonrepudiation is the property that authentic statements issued by some person or system cannot be denied.</a:t>
            </a:r>
          </a:p>
          <a:p>
            <a:r>
              <a:rPr lang="en-US" dirty="0" smtClean="0"/>
              <a:t>The chief way that the nonrepudiation property is accomplished is through the use of </a:t>
            </a:r>
            <a:r>
              <a:rPr lang="en-US" dirty="0"/>
              <a:t>digital signatures (https://</a:t>
            </a:r>
            <a:r>
              <a:rPr lang="en-US" dirty="0" smtClean="0"/>
              <a:t>www.coursera.org/lecture/cryptocurrency/digital-signatures-bx6si). </a:t>
            </a:r>
          </a:p>
          <a:p>
            <a:endParaRPr lang="en-US" dirty="0"/>
          </a:p>
        </p:txBody>
      </p:sp>
      <p:sp>
        <p:nvSpPr>
          <p:cNvPr id="4" name="Left Arrow 3">
            <a:hlinkClick r:id="rId2" action="ppaction://hlinksldjump"/>
          </p:cNvPr>
          <p:cNvSpPr/>
          <p:nvPr/>
        </p:nvSpPr>
        <p:spPr>
          <a:xfrm>
            <a:off x="8678586" y="6271551"/>
            <a:ext cx="448987" cy="3394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1732346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Anonymity</a:t>
            </a:r>
            <a:endParaRPr lang="en-US" dirty="0"/>
          </a:p>
        </p:txBody>
      </p:sp>
      <p:sp>
        <p:nvSpPr>
          <p:cNvPr id="3" name="Content Placeholder 2"/>
          <p:cNvSpPr>
            <a:spLocks noGrp="1"/>
          </p:cNvSpPr>
          <p:nvPr>
            <p:ph idx="1"/>
          </p:nvPr>
        </p:nvSpPr>
        <p:spPr/>
        <p:txBody>
          <a:bodyPr/>
          <a:lstStyle/>
          <a:p>
            <a:r>
              <a:rPr lang="en-US" dirty="0" smtClean="0"/>
              <a:t>Anonymity is the property that certain records or transactions not to be attributable to any individual. </a:t>
            </a:r>
            <a:endParaRPr lang="en-US" dirty="0"/>
          </a:p>
          <a:p>
            <a:r>
              <a:rPr lang="en-US" dirty="0" smtClean="0"/>
              <a:t>Tools:</a:t>
            </a:r>
          </a:p>
          <a:p>
            <a:pPr lvl="1"/>
            <a:r>
              <a:rPr lang="en-US" dirty="0" smtClean="0"/>
              <a:t>Aggregation: combining of data from many individuals so that disclosed sums or averages cannot be tied to any individual.</a:t>
            </a:r>
          </a:p>
          <a:p>
            <a:pPr lvl="1"/>
            <a:r>
              <a:rPr lang="en-US" dirty="0" smtClean="0"/>
              <a:t>Mixing: intertwining of transactions, information, or communications in a way that cannot be traced to any individual.</a:t>
            </a:r>
          </a:p>
          <a:p>
            <a:pPr lvl="1"/>
            <a:r>
              <a:rPr lang="en-US" dirty="0" smtClean="0"/>
              <a:t>Proxies: trusted agents that are willing to engage in actions for an individual in a way that cannot be traced back to that person.</a:t>
            </a:r>
          </a:p>
          <a:p>
            <a:pPr lvl="1"/>
            <a:r>
              <a:rPr lang="en-US" dirty="0" smtClean="0"/>
              <a:t>Pseudonyms: fictional identities that can fill in for real identities in communications and transactions, but are otherwise known only to a </a:t>
            </a:r>
            <a:r>
              <a:rPr lang="en-US" smtClean="0"/>
              <a:t>trusted entity. </a:t>
            </a:r>
          </a:p>
        </p:txBody>
      </p:sp>
      <p:sp>
        <p:nvSpPr>
          <p:cNvPr id="4" name="Left Arrow 3">
            <a:hlinkClick r:id="rId2" action="ppaction://hlinksldjump"/>
          </p:cNvPr>
          <p:cNvSpPr/>
          <p:nvPr/>
        </p:nvSpPr>
        <p:spPr>
          <a:xfrm>
            <a:off x="8678586" y="6271551"/>
            <a:ext cx="448987" cy="3394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152053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and Authorization</a:t>
            </a:r>
            <a:endParaRPr lang="en-US" dirty="0"/>
          </a:p>
        </p:txBody>
      </p:sp>
      <p:sp>
        <p:nvSpPr>
          <p:cNvPr id="3" name="Content Placeholder 2"/>
          <p:cNvSpPr>
            <a:spLocks noGrp="1"/>
          </p:cNvSpPr>
          <p:nvPr>
            <p:ph idx="1"/>
          </p:nvPr>
        </p:nvSpPr>
        <p:spPr/>
        <p:txBody>
          <a:bodyPr/>
          <a:lstStyle/>
          <a:p>
            <a:r>
              <a:rPr lang="en-US" dirty="0" smtClean="0"/>
              <a:t>To make information available to those who need it and who can be trusted with it, organizations use authentication and authorization.</a:t>
            </a:r>
          </a:p>
          <a:p>
            <a:r>
              <a:rPr lang="en-US" dirty="0" smtClean="0"/>
              <a:t>Authentication: is proving that a user is the person he or she claims to be, through something the user knows (such as a password), something the user has (such as a smartcard) or something about the user is (such as a fingerprint.)</a:t>
            </a:r>
          </a:p>
          <a:p>
            <a:r>
              <a:rPr lang="en-US" dirty="0" smtClean="0"/>
              <a:t>Authorization: is the act of determining whether a particular user (or computer system) has the right to carry out a certain activity, such as reading or writing a file as well as running a program. </a:t>
            </a:r>
          </a:p>
          <a:p>
            <a:r>
              <a:rPr lang="en-US" dirty="0" smtClean="0"/>
              <a:t>Authentication and authorization go hand in hand. Users must be authenticated before carrying out the activity they are authorized to perform. </a:t>
            </a:r>
            <a:endParaRPr lang="en-US" dirty="0"/>
          </a:p>
        </p:txBody>
      </p:sp>
      <p:sp>
        <p:nvSpPr>
          <p:cNvPr id="4" name="Footer Placeholder 3"/>
          <p:cNvSpPr>
            <a:spLocks noGrp="1"/>
          </p:cNvSpPr>
          <p:nvPr>
            <p:ph type="ftr" sz="quarter" idx="11"/>
          </p:nvPr>
        </p:nvSpPr>
        <p:spPr/>
        <p:txBody>
          <a:bodyPr/>
          <a:lstStyle/>
          <a:p>
            <a:r>
              <a:rPr lang="en-US" dirty="0" smtClean="0"/>
              <a:t>Content partially from </a:t>
            </a:r>
            <a:r>
              <a:rPr lang="en-US" dirty="0">
                <a:hlinkClick r:id="rId2"/>
              </a:rPr>
              <a:t>https://www.us-cert.gov/sites/default/files/publications/infosecuritybasics.pdf</a:t>
            </a:r>
            <a:endParaRPr lang="en-US" dirty="0"/>
          </a:p>
        </p:txBody>
      </p:sp>
    </p:spTree>
    <p:extLst>
      <p:ext uri="{BB962C8B-B14F-4D97-AF65-F5344CB8AC3E}">
        <p14:creationId xmlns:p14="http://schemas.microsoft.com/office/powerpoint/2010/main" val="2631904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Nonrepudiation</a:t>
            </a:r>
            <a:endParaRPr lang="en-US" dirty="0"/>
          </a:p>
        </p:txBody>
      </p:sp>
      <p:sp>
        <p:nvSpPr>
          <p:cNvPr id="3" name="Content Placeholder 2"/>
          <p:cNvSpPr>
            <a:spLocks noGrp="1"/>
          </p:cNvSpPr>
          <p:nvPr>
            <p:ph idx="1"/>
          </p:nvPr>
        </p:nvSpPr>
        <p:spPr>
          <a:xfrm>
            <a:off x="677334" y="1644243"/>
            <a:ext cx="8596668" cy="4397120"/>
          </a:xfrm>
        </p:spPr>
        <p:txBody>
          <a:bodyPr>
            <a:normAutofit/>
          </a:bodyPr>
          <a:lstStyle/>
          <a:p>
            <a:r>
              <a:rPr lang="en-US" dirty="0" smtClean="0"/>
              <a:t>Non-repudiation is the assurance that someone cannot deny the validity of something.</a:t>
            </a:r>
          </a:p>
          <a:p>
            <a:r>
              <a:rPr lang="en-US" dirty="0" smtClean="0"/>
              <a:t>Non-repudiation is a legal concept that is widely used in information security and refers to a service, which provides proof of the origin of data and the integrity of the data. </a:t>
            </a:r>
          </a:p>
          <a:p>
            <a:r>
              <a:rPr lang="en-US" dirty="0" smtClean="0"/>
              <a:t>In other words, non-repudiation makes it very difficult to successfully deny who/where a message came from as well as the authenticity of that message</a:t>
            </a:r>
          </a:p>
          <a:p>
            <a:r>
              <a:rPr lang="en-US" dirty="0" smtClean="0"/>
              <a:t>Digital signatures can offer non-repudiation when it comes to online transactions, where it is crucial to ensure that a party to contract or a communication can’t deny the authenticity of their signature on a document or sending the communication in the first place. In this context, non-repudiation refers to the ability to ensure that a party to a contract or a communication must accept the authenticity of their signature on a document or the sending of a message. </a:t>
            </a:r>
            <a:endParaRPr lang="en-US" dirty="0"/>
          </a:p>
        </p:txBody>
      </p:sp>
      <p:sp>
        <p:nvSpPr>
          <p:cNvPr id="4" name="Footer Placeholder 3"/>
          <p:cNvSpPr>
            <a:spLocks noGrp="1"/>
          </p:cNvSpPr>
          <p:nvPr>
            <p:ph type="ftr" sz="quarter" idx="11"/>
          </p:nvPr>
        </p:nvSpPr>
        <p:spPr/>
        <p:txBody>
          <a:bodyPr/>
          <a:lstStyle/>
          <a:p>
            <a:r>
              <a:rPr lang="en-US" dirty="0" smtClean="0"/>
              <a:t>Content partially from </a:t>
            </a:r>
            <a:r>
              <a:rPr lang="en-US" dirty="0">
                <a:hlinkClick r:id="rId2"/>
              </a:rPr>
              <a:t>https://www.cryptomathic.com/products/authentication-signing/digital-signatures-faqs/what-is-non-repudiation</a:t>
            </a:r>
            <a:endParaRPr lang="en-US" dirty="0"/>
          </a:p>
        </p:txBody>
      </p:sp>
    </p:spTree>
    <p:extLst>
      <p:ext uri="{BB962C8B-B14F-4D97-AF65-F5344CB8AC3E}">
        <p14:creationId xmlns:p14="http://schemas.microsoft.com/office/powerpoint/2010/main" val="208605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plan for thinking about security</a:t>
            </a:r>
            <a:endParaRPr lang="en-US" dirty="0"/>
          </a:p>
        </p:txBody>
      </p:sp>
      <p:sp>
        <p:nvSpPr>
          <p:cNvPr id="3" name="Content Placeholder 2"/>
          <p:cNvSpPr>
            <a:spLocks noGrp="1"/>
          </p:cNvSpPr>
          <p:nvPr>
            <p:ph idx="1"/>
          </p:nvPr>
        </p:nvSpPr>
        <p:spPr>
          <a:xfrm>
            <a:off x="677334" y="1930401"/>
            <a:ext cx="8596668" cy="4110962"/>
          </a:xfrm>
        </p:spPr>
        <p:txBody>
          <a:bodyPr>
            <a:normAutofit fontScale="92500" lnSpcReduction="20000"/>
          </a:bodyPr>
          <a:lstStyle/>
          <a:p>
            <a:pPr marL="514350" indent="-514350">
              <a:buFont typeface="+mj-lt"/>
              <a:buAutoNum type="arabicPeriod"/>
            </a:pPr>
            <a:r>
              <a:rPr lang="en-US" dirty="0" smtClean="0"/>
              <a:t>Policy: the goal you want to achieve. Common goals (C.I.A):</a:t>
            </a:r>
          </a:p>
          <a:p>
            <a:pPr marL="914400" lvl="1" indent="-514350">
              <a:buFont typeface="+mj-lt"/>
              <a:buAutoNum type="arabicPeriod"/>
            </a:pPr>
            <a:r>
              <a:rPr lang="en-US" dirty="0" smtClean="0"/>
              <a:t>Common goals: </a:t>
            </a:r>
            <a:r>
              <a:rPr lang="en-US" dirty="0" smtClean="0">
                <a:hlinkClick r:id="rId3" action="ppaction://hlinksldjump"/>
              </a:rPr>
              <a:t>Confidentiality</a:t>
            </a:r>
            <a:r>
              <a:rPr lang="en-US" dirty="0" smtClean="0"/>
              <a:t>, </a:t>
            </a:r>
            <a:r>
              <a:rPr lang="en-US" dirty="0" smtClean="0">
                <a:hlinkClick r:id="rId4" action="ppaction://hlinksldjump"/>
              </a:rPr>
              <a:t>Integrity</a:t>
            </a:r>
            <a:r>
              <a:rPr lang="en-US" dirty="0" smtClean="0"/>
              <a:t>, </a:t>
            </a:r>
            <a:r>
              <a:rPr lang="en-US" dirty="0" smtClean="0">
                <a:hlinkClick r:id="rId5" action="ppaction://hlinksldjump"/>
              </a:rPr>
              <a:t>Availability</a:t>
            </a:r>
            <a:endParaRPr lang="en-US" dirty="0" smtClean="0"/>
          </a:p>
          <a:p>
            <a:pPr marL="914400" lvl="1" indent="-514350">
              <a:buFont typeface="+mj-lt"/>
              <a:buAutoNum type="arabicPeriod"/>
            </a:pPr>
            <a:r>
              <a:rPr lang="en-US" dirty="0"/>
              <a:t>More Concepts: </a:t>
            </a:r>
            <a:r>
              <a:rPr lang="en-US" dirty="0" smtClean="0">
                <a:hlinkClick r:id="rId6" action="ppaction://hlinksldjump"/>
              </a:rPr>
              <a:t>Assurance</a:t>
            </a:r>
            <a:r>
              <a:rPr lang="en-US" dirty="0" smtClean="0"/>
              <a:t>, </a:t>
            </a:r>
            <a:r>
              <a:rPr lang="en-US" dirty="0" smtClean="0">
                <a:hlinkClick r:id="rId7" action="ppaction://hlinksldjump"/>
              </a:rPr>
              <a:t>Authenticity</a:t>
            </a:r>
            <a:r>
              <a:rPr lang="en-US" dirty="0" smtClean="0"/>
              <a:t>, </a:t>
            </a:r>
            <a:r>
              <a:rPr lang="en-US" dirty="0" smtClean="0">
                <a:hlinkClick r:id="rId8" action="ppaction://hlinksldjump"/>
              </a:rPr>
              <a:t>Anonymity</a:t>
            </a:r>
            <a:endParaRPr lang="en-US" dirty="0" smtClean="0"/>
          </a:p>
          <a:p>
            <a:pPr marL="914400" lvl="1" indent="-514350">
              <a:buFont typeface="+mj-lt"/>
              <a:buAutoNum type="arabicPeriod"/>
            </a:pPr>
            <a:r>
              <a:rPr lang="en-US" dirty="0" smtClean="0"/>
              <a:t>Concepts relating to the people who used information are: </a:t>
            </a:r>
            <a:r>
              <a:rPr lang="en-US" dirty="0" smtClean="0">
                <a:hlinkClick r:id="rId9" action="ppaction://hlinksldjump"/>
              </a:rPr>
              <a:t>authentication, authorization</a:t>
            </a:r>
            <a:r>
              <a:rPr lang="en-US" dirty="0" smtClean="0"/>
              <a:t>, and nonrepudiation.</a:t>
            </a:r>
          </a:p>
          <a:p>
            <a:pPr marL="514350" indent="-514350">
              <a:buFont typeface="+mj-lt"/>
              <a:buAutoNum type="arabicPeriod"/>
            </a:pPr>
            <a:r>
              <a:rPr lang="en-US" dirty="0" smtClean="0"/>
              <a:t>Threat model and attacks: assumptions about what the attacker could do. </a:t>
            </a:r>
          </a:p>
          <a:p>
            <a:pPr marL="971550" lvl="1" indent="-514350">
              <a:buFont typeface="+mj-lt"/>
              <a:buAutoNum type="arabicPeriod"/>
            </a:pPr>
            <a:r>
              <a:rPr lang="en-US" dirty="0" smtClean="0">
                <a:hlinkClick r:id="rId10" action="ppaction://hlinksldjump"/>
              </a:rPr>
              <a:t>Eavesdropping</a:t>
            </a:r>
            <a:endParaRPr lang="en-US" dirty="0" smtClean="0"/>
          </a:p>
          <a:p>
            <a:pPr marL="971550" lvl="1" indent="-514350">
              <a:buFont typeface="+mj-lt"/>
              <a:buAutoNum type="arabicPeriod"/>
            </a:pPr>
            <a:r>
              <a:rPr lang="en-US" dirty="0" smtClean="0">
                <a:hlinkClick r:id="rId11" action="ppaction://hlinksldjump"/>
              </a:rPr>
              <a:t>Alteration</a:t>
            </a:r>
            <a:endParaRPr lang="en-US" dirty="0" smtClean="0"/>
          </a:p>
          <a:p>
            <a:pPr marL="971550" lvl="1" indent="-514350">
              <a:buFont typeface="+mj-lt"/>
              <a:buAutoNum type="arabicPeriod"/>
            </a:pPr>
            <a:r>
              <a:rPr lang="en-US" dirty="0" smtClean="0">
                <a:hlinkClick r:id="rId12" action="ppaction://hlinksldjump"/>
              </a:rPr>
              <a:t>Denial-of-services</a:t>
            </a:r>
            <a:endParaRPr lang="en-US" dirty="0" smtClean="0"/>
          </a:p>
          <a:p>
            <a:pPr marL="971550" lvl="1" indent="-514350">
              <a:buFont typeface="+mj-lt"/>
              <a:buAutoNum type="arabicPeriod"/>
            </a:pPr>
            <a:r>
              <a:rPr lang="en-US" dirty="0" smtClean="0">
                <a:hlinkClick r:id="rId13" action="ppaction://hlinksldjump"/>
              </a:rPr>
              <a:t>Masquerading</a:t>
            </a:r>
            <a:endParaRPr lang="en-US" dirty="0" smtClean="0"/>
          </a:p>
          <a:p>
            <a:pPr marL="971550" lvl="1" indent="-514350">
              <a:buFont typeface="+mj-lt"/>
              <a:buAutoNum type="arabicPeriod"/>
            </a:pPr>
            <a:r>
              <a:rPr lang="en-US" dirty="0" smtClean="0">
                <a:hlinkClick r:id="rId14" action="ppaction://hlinksldjump"/>
              </a:rPr>
              <a:t>Correlation and </a:t>
            </a:r>
            <a:r>
              <a:rPr lang="en-US" dirty="0" err="1" smtClean="0">
                <a:hlinkClick r:id="rId14" action="ppaction://hlinksldjump"/>
              </a:rPr>
              <a:t>traceback</a:t>
            </a:r>
            <a:endParaRPr lang="en-US" dirty="0" smtClean="0"/>
          </a:p>
          <a:p>
            <a:pPr marL="514350" indent="-514350">
              <a:buFont typeface="+mj-lt"/>
              <a:buAutoNum type="arabicPeriod"/>
            </a:pPr>
            <a:r>
              <a:rPr lang="en-US" dirty="0" smtClean="0">
                <a:hlinkClick r:id="rId15" action="ppaction://hlinksldjump"/>
              </a:rPr>
              <a:t>Mechanism</a:t>
            </a:r>
            <a:r>
              <a:rPr lang="en-US" dirty="0" smtClean="0"/>
              <a:t>: knobs that your system provides to help uphold policy. e.g. user accounts, passwords, file permission, encryption. </a:t>
            </a:r>
          </a:p>
          <a:p>
            <a:pPr marL="971550" lvl="1" indent="-51435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1094197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and Attacks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869590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Threats Classification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68099857"/>
              </p:ext>
            </p:extLst>
          </p:nvPr>
        </p:nvGraphicFramePr>
        <p:xfrm>
          <a:off x="677863" y="1579418"/>
          <a:ext cx="9973512" cy="4549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1243437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Attack Classification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18330496"/>
              </p:ext>
            </p:extLst>
          </p:nvPr>
        </p:nvGraphicFramePr>
        <p:xfrm>
          <a:off x="677863" y="1723506"/>
          <a:ext cx="10372522" cy="4318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15323334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Vulnerability Assessment</a:t>
            </a:r>
            <a:endParaRPr lang="en-US" dirty="0"/>
          </a:p>
        </p:txBody>
      </p:sp>
      <p:sp>
        <p:nvSpPr>
          <p:cNvPr id="3" name="Content Placeholder 2"/>
          <p:cNvSpPr>
            <a:spLocks noGrp="1"/>
          </p:cNvSpPr>
          <p:nvPr>
            <p:ph idx="1"/>
          </p:nvPr>
        </p:nvSpPr>
        <p:spPr/>
        <p:txBody>
          <a:bodyPr/>
          <a:lstStyle/>
          <a:p>
            <a:r>
              <a:rPr lang="en-US" dirty="0" smtClean="0"/>
              <a:t>A vulnerability assessment is a search for these weakness/exposures in order to apply a patch or fix to prevent a compromise. </a:t>
            </a:r>
          </a:p>
          <a:p>
            <a:r>
              <a:rPr lang="en-US" dirty="0" smtClean="0"/>
              <a:t>How do these weakness occur?</a:t>
            </a:r>
          </a:p>
          <a:p>
            <a:pPr lvl="1"/>
            <a:r>
              <a:rPr lang="en-US" dirty="0" smtClean="0"/>
              <a:t>Many Systems are shipped with known and unknown security holes and bugs, and insecure default settings</a:t>
            </a:r>
          </a:p>
          <a:p>
            <a:pPr lvl="1"/>
            <a:r>
              <a:rPr lang="en-US" dirty="0" smtClean="0"/>
              <a:t>Many vulnerabilities occur as a result of misconfiguration by system administrators</a:t>
            </a:r>
            <a:endParaRPr lang="en-US" dirty="0"/>
          </a:p>
        </p:txBody>
      </p:sp>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1816878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a:xfrm>
            <a:off x="677334" y="1573877"/>
            <a:ext cx="8596668" cy="4467486"/>
          </a:xfrm>
        </p:spPr>
        <p:txBody>
          <a:bodyPr/>
          <a:lstStyle/>
          <a:p>
            <a:r>
              <a:rPr lang="en-US" dirty="0" smtClean="0"/>
              <a:t>What is security?</a:t>
            </a:r>
          </a:p>
          <a:p>
            <a:pPr lvl="1"/>
            <a:r>
              <a:rPr lang="en-US" dirty="0"/>
              <a:t>According to National Institute of Standards and </a:t>
            </a:r>
            <a:r>
              <a:rPr lang="en-US" dirty="0" smtClean="0"/>
              <a:t>Technology (NIST), </a:t>
            </a:r>
            <a:r>
              <a:rPr lang="en-US" b="1" dirty="0" smtClean="0"/>
              <a:t>Information Security </a:t>
            </a:r>
            <a:r>
              <a:rPr lang="en-US" dirty="0" smtClean="0"/>
              <a:t>is the protection of information systems from unauthorized activities in order to provide confidentiality, integrity, and availability. </a:t>
            </a:r>
          </a:p>
          <a:p>
            <a:pPr lvl="1"/>
            <a:r>
              <a:rPr lang="en-US" dirty="0" smtClean="0"/>
              <a:t>According to NIST, </a:t>
            </a:r>
            <a:r>
              <a:rPr lang="en-US" b="1" dirty="0" smtClean="0"/>
              <a:t>Computer Security </a:t>
            </a:r>
            <a:r>
              <a:rPr lang="en-US" dirty="0" smtClean="0"/>
              <a:t>is the protection afforded to an automated information system in order to attain the applicable objectives of preserving the integrity, availability and confidentiality of information system resources, includes hardware, software, firmware, information/data, and telecommunication. </a:t>
            </a:r>
          </a:p>
          <a:p>
            <a:pPr lvl="1"/>
            <a:r>
              <a:rPr lang="en-US" dirty="0" smtClean="0"/>
              <a:t>Achieving some goal in the presence of an adversary.</a:t>
            </a:r>
          </a:p>
          <a:p>
            <a:pPr lvl="1"/>
            <a:r>
              <a:rPr lang="en-US" dirty="0" smtClean="0"/>
              <a:t>Questions like: will the system work when there’s an adversary?</a:t>
            </a:r>
          </a:p>
        </p:txBody>
      </p:sp>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2316980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Attacks: Eavesdropping</a:t>
            </a:r>
            <a:endParaRPr lang="en-US" dirty="0"/>
          </a:p>
        </p:txBody>
      </p:sp>
      <p:sp>
        <p:nvSpPr>
          <p:cNvPr id="3" name="Content Placeholder 2"/>
          <p:cNvSpPr>
            <a:spLocks noGrp="1"/>
          </p:cNvSpPr>
          <p:nvPr>
            <p:ph idx="1"/>
          </p:nvPr>
        </p:nvSpPr>
        <p:spPr>
          <a:xfrm>
            <a:off x="677334" y="1524001"/>
            <a:ext cx="8596668" cy="4517362"/>
          </a:xfrm>
        </p:spPr>
        <p:txBody>
          <a:bodyPr/>
          <a:lstStyle/>
          <a:p>
            <a:r>
              <a:rPr lang="en-US" dirty="0" smtClean="0"/>
              <a:t>Eavesdropping: The interception of information intended for someone else during its transmission over a communication channel.</a:t>
            </a:r>
          </a:p>
          <a:p>
            <a:pPr lvl="1"/>
            <a:r>
              <a:rPr lang="en-US" dirty="0" smtClean="0"/>
              <a:t>Packet sniffers: monitor nearby Internet traffic. Wireshark</a:t>
            </a:r>
          </a:p>
          <a:p>
            <a:r>
              <a:rPr lang="en-US" dirty="0" smtClean="0"/>
              <a:t>Countermeasure: </a:t>
            </a:r>
          </a:p>
          <a:p>
            <a:pPr lvl="1"/>
            <a:r>
              <a:rPr lang="en-US" dirty="0" smtClean="0"/>
              <a:t>access control</a:t>
            </a:r>
          </a:p>
          <a:p>
            <a:pPr lvl="1"/>
            <a:r>
              <a:rPr lang="en-US" dirty="0" smtClean="0"/>
              <a:t>Secure the area</a:t>
            </a:r>
          </a:p>
          <a:p>
            <a:pPr lvl="1"/>
            <a:r>
              <a:rPr lang="en-US" dirty="0" smtClean="0"/>
              <a:t>encryption</a:t>
            </a:r>
          </a:p>
          <a:p>
            <a:r>
              <a:rPr lang="en-US" dirty="0" smtClean="0"/>
              <a:t>Who might Bob and Alice be?</a:t>
            </a:r>
          </a:p>
          <a:p>
            <a:pPr lvl="1"/>
            <a:r>
              <a:rPr lang="en-US" dirty="0" smtClean="0"/>
              <a:t>Real person</a:t>
            </a:r>
          </a:p>
          <a:p>
            <a:pPr lvl="1"/>
            <a:r>
              <a:rPr lang="en-US" dirty="0" smtClean="0"/>
              <a:t>Client and Server (web-browser and web server, parking meter with remote server, </a:t>
            </a:r>
            <a:r>
              <a:rPr lang="en-US" dirty="0" err="1" smtClean="0"/>
              <a:t>etc</a:t>
            </a:r>
            <a:r>
              <a:rPr lang="en-US" dirty="0" smtClean="0"/>
              <a:t>)</a:t>
            </a:r>
          </a:p>
        </p:txBody>
      </p:sp>
      <p:sp>
        <p:nvSpPr>
          <p:cNvPr id="5" name="Left Arrow 4">
            <a:hlinkClick r:id="rId2" action="ppaction://hlinksldjump"/>
          </p:cNvPr>
          <p:cNvSpPr/>
          <p:nvPr/>
        </p:nvSpPr>
        <p:spPr>
          <a:xfrm>
            <a:off x="8678586" y="6271551"/>
            <a:ext cx="448987" cy="3394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pic>
        <p:nvPicPr>
          <p:cNvPr id="7" name="Picture 6"/>
          <p:cNvPicPr>
            <a:picLocks noChangeAspect="1"/>
          </p:cNvPicPr>
          <p:nvPr/>
        </p:nvPicPr>
        <p:blipFill>
          <a:blip r:embed="rId3"/>
          <a:stretch>
            <a:fillRect/>
          </a:stretch>
        </p:blipFill>
        <p:spPr>
          <a:xfrm>
            <a:off x="7516218" y="2114161"/>
            <a:ext cx="3515567" cy="1668521"/>
          </a:xfrm>
          <a:prstGeom prst="rect">
            <a:avLst/>
          </a:prstGeom>
        </p:spPr>
      </p:pic>
    </p:spTree>
    <p:extLst>
      <p:ext uri="{BB962C8B-B14F-4D97-AF65-F5344CB8AC3E}">
        <p14:creationId xmlns:p14="http://schemas.microsoft.com/office/powerpoint/2010/main" val="1480286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Attack: Traffic Analysis</a:t>
            </a:r>
            <a:endParaRPr lang="en-US" dirty="0"/>
          </a:p>
        </p:txBody>
      </p:sp>
      <p:sp>
        <p:nvSpPr>
          <p:cNvPr id="3" name="Content Placeholder 2"/>
          <p:cNvSpPr>
            <a:spLocks noGrp="1"/>
          </p:cNvSpPr>
          <p:nvPr>
            <p:ph idx="1"/>
          </p:nvPr>
        </p:nvSpPr>
        <p:spPr/>
        <p:txBody>
          <a:bodyPr/>
          <a:lstStyle/>
          <a:p>
            <a:r>
              <a:rPr lang="en-US" dirty="0" smtClean="0"/>
              <a:t>Traffic analysis is the process of intercepting and examining messages in order to deduce information from patterns in communications. </a:t>
            </a:r>
          </a:p>
          <a:p>
            <a:r>
              <a:rPr lang="en-US" dirty="0" smtClean="0"/>
              <a:t>It can be performed even when the messages are encrypted and cannot be decrypted. </a:t>
            </a:r>
          </a:p>
          <a:p>
            <a:r>
              <a:rPr lang="en-US" dirty="0" smtClean="0"/>
              <a:t>We call this type of attack “side channel attack”</a:t>
            </a:r>
          </a:p>
          <a:p>
            <a:r>
              <a:rPr lang="en-US" dirty="0" smtClean="0"/>
              <a:t>Example of side channel attack</a:t>
            </a:r>
          </a:p>
          <a:p>
            <a:pPr lvl="1"/>
            <a:r>
              <a:rPr lang="en-US" dirty="0" smtClean="0"/>
              <a:t>The shape of the traffic</a:t>
            </a:r>
          </a:p>
          <a:p>
            <a:pPr lvl="1"/>
            <a:r>
              <a:rPr lang="en-US" dirty="0" smtClean="0"/>
              <a:t>Battery consumption</a:t>
            </a:r>
          </a:p>
          <a:p>
            <a:r>
              <a:rPr lang="en-US" dirty="0" smtClean="0"/>
              <a:t>The </a:t>
            </a:r>
            <a:r>
              <a:rPr lang="en-US" dirty="0"/>
              <a:t>integration of multiple data sources and information flows to determine the source of a particular data stream of piece of information</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9254517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Attacks: Modification</a:t>
            </a:r>
            <a:endParaRPr lang="en-US" dirty="0"/>
          </a:p>
        </p:txBody>
      </p:sp>
      <p:sp>
        <p:nvSpPr>
          <p:cNvPr id="3" name="Content Placeholder 2"/>
          <p:cNvSpPr>
            <a:spLocks noGrp="1"/>
          </p:cNvSpPr>
          <p:nvPr>
            <p:ph idx="1"/>
          </p:nvPr>
        </p:nvSpPr>
        <p:spPr/>
        <p:txBody>
          <a:bodyPr/>
          <a:lstStyle/>
          <a:p>
            <a:r>
              <a:rPr lang="en-US" dirty="0" smtClean="0"/>
              <a:t>Alteration: unauthorized modification of information</a:t>
            </a:r>
          </a:p>
          <a:p>
            <a:pPr lvl="1"/>
            <a:r>
              <a:rPr lang="en-US" dirty="0" smtClean="0"/>
              <a:t>Man-in-the-middle attack: a network stream is intercepted, modified, and retransmitted, and computer viruses, which modify critical system files so as to perform some malicious action and to replicate themselves. </a:t>
            </a:r>
          </a:p>
          <a:p>
            <a:r>
              <a:rPr lang="en-US" dirty="0" smtClean="0"/>
              <a:t>Alteration is an attack on data integrity.</a:t>
            </a:r>
          </a:p>
          <a:p>
            <a:r>
              <a:rPr lang="en-US" dirty="0" smtClean="0"/>
              <a:t>Countermeasures:</a:t>
            </a:r>
          </a:p>
          <a:p>
            <a:pPr lvl="1"/>
            <a:r>
              <a:rPr lang="en-US" dirty="0" smtClean="0"/>
              <a:t>Encryption </a:t>
            </a:r>
          </a:p>
          <a:p>
            <a:pPr lvl="1"/>
            <a:r>
              <a:rPr lang="en-US" dirty="0" smtClean="0"/>
              <a:t>passwords</a:t>
            </a:r>
          </a:p>
        </p:txBody>
      </p:sp>
      <p:sp>
        <p:nvSpPr>
          <p:cNvPr id="4" name="Left Arrow 3">
            <a:hlinkClick r:id="rId2" action="ppaction://hlinksldjump"/>
          </p:cNvPr>
          <p:cNvSpPr/>
          <p:nvPr/>
        </p:nvSpPr>
        <p:spPr>
          <a:xfrm>
            <a:off x="8678586" y="6271551"/>
            <a:ext cx="448987" cy="3394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pic>
        <p:nvPicPr>
          <p:cNvPr id="6" name="Picture 5"/>
          <p:cNvPicPr>
            <a:picLocks noChangeAspect="1"/>
          </p:cNvPicPr>
          <p:nvPr/>
        </p:nvPicPr>
        <p:blipFill>
          <a:blip r:embed="rId3"/>
          <a:stretch>
            <a:fillRect/>
          </a:stretch>
        </p:blipFill>
        <p:spPr>
          <a:xfrm>
            <a:off x="5688070" y="4046032"/>
            <a:ext cx="4129553" cy="1880235"/>
          </a:xfrm>
          <a:prstGeom prst="rect">
            <a:avLst/>
          </a:prstGeom>
        </p:spPr>
      </p:pic>
    </p:spTree>
    <p:extLst>
      <p:ext uri="{BB962C8B-B14F-4D97-AF65-F5344CB8AC3E}">
        <p14:creationId xmlns:p14="http://schemas.microsoft.com/office/powerpoint/2010/main" val="30420223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Attacks: Denial-of-service</a:t>
            </a:r>
            <a:endParaRPr lang="en-US" dirty="0"/>
          </a:p>
        </p:txBody>
      </p:sp>
      <p:sp>
        <p:nvSpPr>
          <p:cNvPr id="3" name="Content Placeholder 2"/>
          <p:cNvSpPr>
            <a:spLocks noGrp="1"/>
          </p:cNvSpPr>
          <p:nvPr>
            <p:ph idx="1"/>
          </p:nvPr>
        </p:nvSpPr>
        <p:spPr/>
        <p:txBody>
          <a:bodyPr/>
          <a:lstStyle/>
          <a:p>
            <a:r>
              <a:rPr lang="en-US" dirty="0" smtClean="0"/>
              <a:t>Denial-of-service: the interruption or degradation of data service or information access.</a:t>
            </a:r>
          </a:p>
          <a:p>
            <a:pPr lvl="1"/>
            <a:r>
              <a:rPr lang="en-US" dirty="0" smtClean="0"/>
              <a:t>Email spam: fill up a mail queue and slow down an email server</a:t>
            </a:r>
          </a:p>
          <a:p>
            <a:pPr lvl="1"/>
            <a:r>
              <a:rPr lang="en-US" dirty="0" smtClean="0"/>
              <a:t>DDOS</a:t>
            </a:r>
          </a:p>
          <a:p>
            <a:r>
              <a:rPr lang="en-US" dirty="0" smtClean="0"/>
              <a:t>Countermeasures</a:t>
            </a:r>
          </a:p>
          <a:p>
            <a:pPr lvl="1"/>
            <a:r>
              <a:rPr lang="en-US" dirty="0" smtClean="0"/>
              <a:t>Strong anti-virus and anti-spyware software</a:t>
            </a:r>
          </a:p>
          <a:p>
            <a:pPr lvl="1"/>
            <a:r>
              <a:rPr lang="en-US" dirty="0" smtClean="0"/>
              <a:t>File and folder hashes on system files</a:t>
            </a:r>
          </a:p>
          <a:p>
            <a:pPr lvl="1"/>
            <a:r>
              <a:rPr lang="en-US" dirty="0" smtClean="0"/>
              <a:t>Reverse DNS lookup to verify the source</a:t>
            </a:r>
          </a:p>
          <a:p>
            <a:pPr lvl="1"/>
            <a:r>
              <a:rPr lang="en-US" dirty="0" smtClean="0"/>
              <a:t>External firewall</a:t>
            </a:r>
          </a:p>
        </p:txBody>
      </p:sp>
      <p:sp>
        <p:nvSpPr>
          <p:cNvPr id="4" name="Left Arrow 3">
            <a:hlinkClick r:id="rId2" action="ppaction://hlinksldjump"/>
          </p:cNvPr>
          <p:cNvSpPr/>
          <p:nvPr/>
        </p:nvSpPr>
        <p:spPr>
          <a:xfrm>
            <a:off x="8678586" y="6271551"/>
            <a:ext cx="448987" cy="3394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pic>
        <p:nvPicPr>
          <p:cNvPr id="6" name="Picture 5"/>
          <p:cNvPicPr>
            <a:picLocks noChangeAspect="1"/>
          </p:cNvPicPr>
          <p:nvPr/>
        </p:nvPicPr>
        <p:blipFill>
          <a:blip r:embed="rId3"/>
          <a:stretch>
            <a:fillRect/>
          </a:stretch>
        </p:blipFill>
        <p:spPr>
          <a:xfrm>
            <a:off x="7020267" y="3370957"/>
            <a:ext cx="4214611" cy="2852967"/>
          </a:xfrm>
          <a:prstGeom prst="rect">
            <a:avLst/>
          </a:prstGeom>
        </p:spPr>
      </p:pic>
    </p:spTree>
    <p:extLst>
      <p:ext uri="{BB962C8B-B14F-4D97-AF65-F5344CB8AC3E}">
        <p14:creationId xmlns:p14="http://schemas.microsoft.com/office/powerpoint/2010/main" val="2940656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Attacks: Masquerading</a:t>
            </a:r>
            <a:endParaRPr lang="en-US" dirty="0"/>
          </a:p>
        </p:txBody>
      </p:sp>
      <p:sp>
        <p:nvSpPr>
          <p:cNvPr id="3" name="Content Placeholder 2"/>
          <p:cNvSpPr>
            <a:spLocks noGrp="1"/>
          </p:cNvSpPr>
          <p:nvPr>
            <p:ph idx="1"/>
          </p:nvPr>
        </p:nvSpPr>
        <p:spPr/>
        <p:txBody>
          <a:bodyPr>
            <a:normAutofit/>
          </a:bodyPr>
          <a:lstStyle/>
          <a:p>
            <a:r>
              <a:rPr lang="en-US" dirty="0" smtClean="0"/>
              <a:t>Masquerading: the fabrication of information that is purported to be from someone who is not actually the author. </a:t>
            </a:r>
          </a:p>
          <a:p>
            <a:pPr lvl="1"/>
            <a:r>
              <a:rPr lang="en-US" dirty="0" smtClean="0"/>
              <a:t>Phishing: creates a web site that looks like a real bank or other e-commerce site, but is intended only for gathering passwords.</a:t>
            </a:r>
          </a:p>
          <a:p>
            <a:pPr lvl="1"/>
            <a:r>
              <a:rPr lang="en-US" dirty="0" smtClean="0"/>
              <a:t>Spoofing: may involve sending on a network data packets that have false return addresses.</a:t>
            </a:r>
          </a:p>
          <a:p>
            <a:pPr lvl="1"/>
            <a:r>
              <a:rPr lang="en-US" dirty="0" smtClean="0"/>
              <a:t>Masquerading is an attack on authenticity, and in the case of </a:t>
            </a:r>
            <a:r>
              <a:rPr lang="en-US" dirty="0" err="1" smtClean="0"/>
              <a:t>phising</a:t>
            </a:r>
            <a:r>
              <a:rPr lang="en-US" dirty="0" smtClean="0"/>
              <a:t>, an attempt to compromise confidentiality and/or anonymity.</a:t>
            </a:r>
          </a:p>
          <a:p>
            <a:r>
              <a:rPr lang="en-US" dirty="0" smtClean="0"/>
              <a:t>Countermeasures:</a:t>
            </a:r>
          </a:p>
          <a:p>
            <a:pPr lvl="1"/>
            <a:r>
              <a:rPr lang="en-US" dirty="0" smtClean="0"/>
              <a:t>Training and stay alert</a:t>
            </a:r>
          </a:p>
          <a:p>
            <a:pPr marL="57150" indent="0">
              <a:buNone/>
            </a:pPr>
            <a:r>
              <a:rPr lang="en-US" dirty="0"/>
              <a:t>	</a:t>
            </a:r>
            <a:endParaRPr lang="en-US" dirty="0" smtClean="0"/>
          </a:p>
        </p:txBody>
      </p:sp>
      <p:sp>
        <p:nvSpPr>
          <p:cNvPr id="4" name="Left Arrow 3">
            <a:hlinkClick r:id="rId2" action="ppaction://hlinksldjump"/>
          </p:cNvPr>
          <p:cNvSpPr/>
          <p:nvPr/>
        </p:nvSpPr>
        <p:spPr>
          <a:xfrm>
            <a:off x="8678586" y="6271551"/>
            <a:ext cx="448987" cy="3394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pic>
        <p:nvPicPr>
          <p:cNvPr id="6" name="Picture 5"/>
          <p:cNvPicPr>
            <a:picLocks noChangeAspect="1"/>
          </p:cNvPicPr>
          <p:nvPr/>
        </p:nvPicPr>
        <p:blipFill>
          <a:blip r:embed="rId3"/>
          <a:stretch>
            <a:fillRect/>
          </a:stretch>
        </p:blipFill>
        <p:spPr>
          <a:xfrm>
            <a:off x="9032817" y="3265689"/>
            <a:ext cx="2969826" cy="2669598"/>
          </a:xfrm>
          <a:prstGeom prst="rect">
            <a:avLst/>
          </a:prstGeom>
        </p:spPr>
      </p:pic>
    </p:spTree>
    <p:extLst>
      <p:ext uri="{BB962C8B-B14F-4D97-AF65-F5344CB8AC3E}">
        <p14:creationId xmlns:p14="http://schemas.microsoft.com/office/powerpoint/2010/main" val="18089868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Attacks: Replay</a:t>
            </a:r>
            <a:endParaRPr lang="en-US" dirty="0"/>
          </a:p>
        </p:txBody>
      </p:sp>
      <p:sp>
        <p:nvSpPr>
          <p:cNvPr id="3" name="Content Placeholder 2"/>
          <p:cNvSpPr>
            <a:spLocks noGrp="1"/>
          </p:cNvSpPr>
          <p:nvPr>
            <p:ph idx="1"/>
          </p:nvPr>
        </p:nvSpPr>
        <p:spPr/>
        <p:txBody>
          <a:bodyPr/>
          <a:lstStyle/>
          <a:p>
            <a:r>
              <a:rPr lang="en-US" dirty="0" smtClean="0"/>
              <a:t>Repudiation: the denial of a commitment or data receipt. </a:t>
            </a:r>
          </a:p>
          <a:p>
            <a:pPr lvl="1"/>
            <a:r>
              <a:rPr lang="en-US" dirty="0" smtClean="0"/>
              <a:t>This involves an attempt to back out of a contract or protocol that requires the different parties to provide receipts acknowledging that data has been received. </a:t>
            </a:r>
          </a:p>
          <a:p>
            <a:r>
              <a:rPr lang="en-US" dirty="0" smtClean="0"/>
              <a:t>This is an attack on assurance.</a:t>
            </a:r>
          </a:p>
          <a:p>
            <a:pPr lvl="1"/>
            <a:endParaRPr lang="en-US" dirty="0"/>
          </a:p>
        </p:txBody>
      </p:sp>
      <p:sp>
        <p:nvSpPr>
          <p:cNvPr id="4" name="Left Arrow 3">
            <a:hlinkClick r:id="rId2" action="ppaction://hlinksldjump"/>
          </p:cNvPr>
          <p:cNvSpPr/>
          <p:nvPr/>
        </p:nvSpPr>
        <p:spPr>
          <a:xfrm>
            <a:off x="8678586" y="6271551"/>
            <a:ext cx="448987" cy="3394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pic>
        <p:nvPicPr>
          <p:cNvPr id="6" name="Picture 5"/>
          <p:cNvPicPr>
            <a:picLocks noChangeAspect="1"/>
          </p:cNvPicPr>
          <p:nvPr/>
        </p:nvPicPr>
        <p:blipFill>
          <a:blip r:embed="rId3"/>
          <a:stretch>
            <a:fillRect/>
          </a:stretch>
        </p:blipFill>
        <p:spPr>
          <a:xfrm>
            <a:off x="6775346" y="3430661"/>
            <a:ext cx="3806480" cy="2554502"/>
          </a:xfrm>
          <a:prstGeom prst="rect">
            <a:avLst/>
          </a:prstGeom>
        </p:spPr>
      </p:pic>
    </p:spTree>
    <p:extLst>
      <p:ext uri="{BB962C8B-B14F-4D97-AF65-F5344CB8AC3E}">
        <p14:creationId xmlns:p14="http://schemas.microsoft.com/office/powerpoint/2010/main" val="1931678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plan for thinking about security</a:t>
            </a:r>
            <a:endParaRPr lang="en-US" dirty="0"/>
          </a:p>
        </p:txBody>
      </p:sp>
      <p:sp>
        <p:nvSpPr>
          <p:cNvPr id="3" name="Content Placeholder 2"/>
          <p:cNvSpPr>
            <a:spLocks noGrp="1"/>
          </p:cNvSpPr>
          <p:nvPr>
            <p:ph idx="1"/>
          </p:nvPr>
        </p:nvSpPr>
        <p:spPr>
          <a:xfrm>
            <a:off x="677334" y="1930401"/>
            <a:ext cx="8596668" cy="4110962"/>
          </a:xfrm>
        </p:spPr>
        <p:txBody>
          <a:bodyPr>
            <a:normAutofit fontScale="92500" lnSpcReduction="20000"/>
          </a:bodyPr>
          <a:lstStyle/>
          <a:p>
            <a:pPr marL="514350" indent="-514350">
              <a:buFont typeface="+mj-lt"/>
              <a:buAutoNum type="arabicPeriod"/>
            </a:pPr>
            <a:r>
              <a:rPr lang="en-US" dirty="0" smtClean="0"/>
              <a:t>Policy: the goal you want to achieve. Common goals (C.I.A):</a:t>
            </a:r>
          </a:p>
          <a:p>
            <a:pPr marL="914400" lvl="1" indent="-514350">
              <a:buFont typeface="+mj-lt"/>
              <a:buAutoNum type="arabicPeriod"/>
            </a:pPr>
            <a:r>
              <a:rPr lang="en-US" dirty="0" smtClean="0"/>
              <a:t>Common goals: </a:t>
            </a:r>
            <a:r>
              <a:rPr lang="en-US" dirty="0" smtClean="0">
                <a:hlinkClick r:id="rId3" action="ppaction://hlinksldjump"/>
              </a:rPr>
              <a:t>Confidentiality</a:t>
            </a:r>
            <a:r>
              <a:rPr lang="en-US" dirty="0" smtClean="0"/>
              <a:t>, </a:t>
            </a:r>
            <a:r>
              <a:rPr lang="en-US" dirty="0" smtClean="0">
                <a:hlinkClick r:id="rId4" action="ppaction://hlinksldjump"/>
              </a:rPr>
              <a:t>Integrity</a:t>
            </a:r>
            <a:r>
              <a:rPr lang="en-US" dirty="0" smtClean="0"/>
              <a:t>, </a:t>
            </a:r>
            <a:r>
              <a:rPr lang="en-US" dirty="0" smtClean="0">
                <a:hlinkClick r:id="rId5" action="ppaction://hlinksldjump"/>
              </a:rPr>
              <a:t>Availability</a:t>
            </a:r>
            <a:endParaRPr lang="en-US" dirty="0" smtClean="0"/>
          </a:p>
          <a:p>
            <a:pPr marL="914400" lvl="1" indent="-514350">
              <a:buFont typeface="+mj-lt"/>
              <a:buAutoNum type="arabicPeriod"/>
            </a:pPr>
            <a:r>
              <a:rPr lang="en-US" dirty="0"/>
              <a:t>More Concepts: </a:t>
            </a:r>
            <a:r>
              <a:rPr lang="en-US" dirty="0" smtClean="0">
                <a:hlinkClick r:id="rId6" action="ppaction://hlinksldjump"/>
              </a:rPr>
              <a:t>Assurance</a:t>
            </a:r>
            <a:r>
              <a:rPr lang="en-US" dirty="0" smtClean="0"/>
              <a:t>, </a:t>
            </a:r>
            <a:r>
              <a:rPr lang="en-US" dirty="0" smtClean="0">
                <a:hlinkClick r:id="rId7" action="ppaction://hlinksldjump"/>
              </a:rPr>
              <a:t>Authenticity</a:t>
            </a:r>
            <a:r>
              <a:rPr lang="en-US" dirty="0" smtClean="0"/>
              <a:t>, </a:t>
            </a:r>
            <a:r>
              <a:rPr lang="en-US" dirty="0" smtClean="0">
                <a:hlinkClick r:id="rId8" action="ppaction://hlinksldjump"/>
              </a:rPr>
              <a:t>Anonymity</a:t>
            </a:r>
            <a:endParaRPr lang="en-US" dirty="0" smtClean="0"/>
          </a:p>
          <a:p>
            <a:pPr marL="914400" lvl="1" indent="-514350">
              <a:buFont typeface="+mj-lt"/>
              <a:buAutoNum type="arabicPeriod"/>
            </a:pPr>
            <a:r>
              <a:rPr lang="en-US" dirty="0" smtClean="0"/>
              <a:t>Concepts relating to the people who used information are: </a:t>
            </a:r>
            <a:r>
              <a:rPr lang="en-US" dirty="0" smtClean="0">
                <a:hlinkClick r:id="rId9" action="ppaction://hlinksldjump"/>
              </a:rPr>
              <a:t>authentication, authorization</a:t>
            </a:r>
            <a:r>
              <a:rPr lang="en-US" dirty="0" smtClean="0"/>
              <a:t>, and nonrepudiation.</a:t>
            </a:r>
          </a:p>
          <a:p>
            <a:pPr marL="514350" indent="-514350">
              <a:buFont typeface="+mj-lt"/>
              <a:buAutoNum type="arabicPeriod"/>
            </a:pPr>
            <a:r>
              <a:rPr lang="en-US" dirty="0" smtClean="0"/>
              <a:t>Threat model and attacks: assumptions about what the attacker could do. </a:t>
            </a:r>
          </a:p>
          <a:p>
            <a:pPr marL="971550" lvl="1" indent="-514350">
              <a:buFont typeface="+mj-lt"/>
              <a:buAutoNum type="arabicPeriod"/>
            </a:pPr>
            <a:r>
              <a:rPr lang="en-US" dirty="0" smtClean="0">
                <a:hlinkClick r:id="rId10" action="ppaction://hlinksldjump"/>
              </a:rPr>
              <a:t>Eavesdropping</a:t>
            </a:r>
            <a:endParaRPr lang="en-US" dirty="0" smtClean="0"/>
          </a:p>
          <a:p>
            <a:pPr marL="971550" lvl="1" indent="-514350">
              <a:buFont typeface="+mj-lt"/>
              <a:buAutoNum type="arabicPeriod"/>
            </a:pPr>
            <a:r>
              <a:rPr lang="en-US" dirty="0" smtClean="0">
                <a:hlinkClick r:id="rId11" action="ppaction://hlinksldjump"/>
              </a:rPr>
              <a:t>Alteration</a:t>
            </a:r>
            <a:endParaRPr lang="en-US" dirty="0" smtClean="0"/>
          </a:p>
          <a:p>
            <a:pPr marL="971550" lvl="1" indent="-514350">
              <a:buFont typeface="+mj-lt"/>
              <a:buAutoNum type="arabicPeriod"/>
            </a:pPr>
            <a:r>
              <a:rPr lang="en-US" dirty="0" smtClean="0">
                <a:hlinkClick r:id="rId12" action="ppaction://hlinksldjump"/>
              </a:rPr>
              <a:t>Denial-of-services</a:t>
            </a:r>
            <a:endParaRPr lang="en-US" dirty="0" smtClean="0"/>
          </a:p>
          <a:p>
            <a:pPr marL="971550" lvl="1" indent="-514350">
              <a:buFont typeface="+mj-lt"/>
              <a:buAutoNum type="arabicPeriod"/>
            </a:pPr>
            <a:r>
              <a:rPr lang="en-US" dirty="0" smtClean="0">
                <a:hlinkClick r:id="rId13" action="ppaction://hlinksldjump"/>
              </a:rPr>
              <a:t>Masquerading</a:t>
            </a:r>
            <a:endParaRPr lang="en-US" dirty="0" smtClean="0"/>
          </a:p>
          <a:p>
            <a:pPr marL="971550" lvl="1" indent="-514350">
              <a:buFont typeface="+mj-lt"/>
              <a:buAutoNum type="arabicPeriod"/>
            </a:pPr>
            <a:r>
              <a:rPr lang="en-US" dirty="0" smtClean="0">
                <a:hlinkClick r:id="rId14" action="ppaction://hlinksldjump"/>
              </a:rPr>
              <a:t>Correlation and </a:t>
            </a:r>
            <a:r>
              <a:rPr lang="en-US" dirty="0" err="1" smtClean="0">
                <a:hlinkClick r:id="rId14" action="ppaction://hlinksldjump"/>
              </a:rPr>
              <a:t>traceback</a:t>
            </a:r>
            <a:endParaRPr lang="en-US" dirty="0" smtClean="0"/>
          </a:p>
          <a:p>
            <a:pPr marL="514350" indent="-514350">
              <a:buFont typeface="+mj-lt"/>
              <a:buAutoNum type="arabicPeriod"/>
            </a:pPr>
            <a:r>
              <a:rPr lang="en-US" dirty="0" smtClean="0">
                <a:hlinkClick r:id="rId15" action="ppaction://hlinksldjump"/>
              </a:rPr>
              <a:t>Mechanism</a:t>
            </a:r>
            <a:r>
              <a:rPr lang="en-US" dirty="0" smtClean="0"/>
              <a:t>: knobs that your system provides to help uphold policy. e.g. user accounts, passwords, file permission, encryption. </a:t>
            </a:r>
          </a:p>
          <a:p>
            <a:pPr marL="971550" lvl="1" indent="-51435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13351008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Mechanisms—Cyber Defense Tools, Methods and Components</a:t>
            </a:r>
            <a:endParaRPr lang="en-US" dirty="0"/>
          </a:p>
        </p:txBody>
      </p:sp>
      <p:sp>
        <p:nvSpPr>
          <p:cNvPr id="3" name="Content Placeholder 2"/>
          <p:cNvSpPr>
            <a:spLocks noGrp="1"/>
          </p:cNvSpPr>
          <p:nvPr>
            <p:ph idx="1"/>
          </p:nvPr>
        </p:nvSpPr>
        <p:spPr/>
        <p:txBody>
          <a:bodyPr/>
          <a:lstStyle/>
          <a:p>
            <a:r>
              <a:rPr lang="en-US" dirty="0" smtClean="0"/>
              <a:t>Combination of hardware, software, and process</a:t>
            </a:r>
          </a:p>
          <a:p>
            <a:r>
              <a:rPr lang="en-US" dirty="0" smtClean="0"/>
              <a:t>That implement a specific security policy</a:t>
            </a:r>
          </a:p>
          <a:p>
            <a:pPr lvl="1"/>
            <a:r>
              <a:rPr lang="en-US" dirty="0" smtClean="0"/>
              <a:t>e.g., Protocol suppression, ID and authentication</a:t>
            </a:r>
          </a:p>
          <a:p>
            <a:r>
              <a:rPr lang="en-US" dirty="0" smtClean="0"/>
              <a:t>Mechanism are security services to enforce security </a:t>
            </a:r>
            <a:r>
              <a:rPr lang="en-US" dirty="0" smtClean="0"/>
              <a:t>policy</a:t>
            </a:r>
          </a:p>
          <a:p>
            <a:r>
              <a:rPr lang="en-US" dirty="0" smtClean="0"/>
              <a:t>Resulting goal: </a:t>
            </a:r>
            <a:r>
              <a:rPr lang="en-US" dirty="0"/>
              <a:t>No way for adversary within </a:t>
            </a:r>
            <a:r>
              <a:rPr lang="en-US" dirty="0">
                <a:solidFill>
                  <a:srgbClr val="FF0000"/>
                </a:solidFill>
              </a:rPr>
              <a:t>threat model </a:t>
            </a:r>
            <a:r>
              <a:rPr lang="en-US" dirty="0"/>
              <a:t>to violate policy. </a:t>
            </a:r>
          </a:p>
          <a:p>
            <a:endParaRPr lang="en-US" dirty="0"/>
          </a:p>
        </p:txBody>
      </p:sp>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29400957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security so hard? </a:t>
            </a:r>
            <a:endParaRPr lang="en-US" dirty="0"/>
          </a:p>
        </p:txBody>
      </p:sp>
      <p:sp>
        <p:nvSpPr>
          <p:cNvPr id="3" name="Content Placeholder 2"/>
          <p:cNvSpPr>
            <a:spLocks noGrp="1"/>
          </p:cNvSpPr>
          <p:nvPr>
            <p:ph idx="1"/>
          </p:nvPr>
        </p:nvSpPr>
        <p:spPr/>
        <p:txBody>
          <a:bodyPr/>
          <a:lstStyle/>
          <a:p>
            <a:r>
              <a:rPr lang="en-US" dirty="0" smtClean="0"/>
              <a:t>Need to guarantee policy, assuming the threat model.</a:t>
            </a:r>
          </a:p>
          <a:p>
            <a:r>
              <a:rPr lang="en-US" dirty="0" smtClean="0"/>
              <a:t>Difficult to think of all possible ways that attacker might break in.</a:t>
            </a:r>
          </a:p>
          <a:p>
            <a:pPr lvl="1"/>
            <a:r>
              <a:rPr lang="en-US" dirty="0" smtClean="0"/>
              <a:t>The </a:t>
            </a:r>
            <a:r>
              <a:rPr lang="en-US" dirty="0"/>
              <a:t>solutions can be very complex</a:t>
            </a:r>
          </a:p>
          <a:p>
            <a:pPr lvl="1"/>
            <a:r>
              <a:rPr lang="en-US" dirty="0" smtClean="0"/>
              <a:t>The </a:t>
            </a:r>
            <a:r>
              <a:rPr lang="en-US" dirty="0"/>
              <a:t>solutions can be attacked themselves</a:t>
            </a:r>
          </a:p>
          <a:p>
            <a:pPr lvl="1"/>
            <a:r>
              <a:rPr lang="en-US" dirty="0" smtClean="0"/>
              <a:t>Know </a:t>
            </a:r>
            <a:r>
              <a:rPr lang="en-US" dirty="0"/>
              <a:t>what to do, but where to implement them</a:t>
            </a:r>
            <a:r>
              <a:rPr lang="en-US" dirty="0" smtClean="0"/>
              <a:t>?</a:t>
            </a:r>
          </a:p>
          <a:p>
            <a:r>
              <a:rPr lang="en-US" dirty="0" smtClean="0"/>
              <a:t>Realistic threat models are open-ended</a:t>
            </a:r>
          </a:p>
          <a:p>
            <a:r>
              <a:rPr lang="en-US" dirty="0" smtClean="0"/>
              <a:t>Iterative process: design, update threat model as necessary, etc.</a:t>
            </a:r>
          </a:p>
          <a:p>
            <a:r>
              <a:rPr lang="en-US" dirty="0"/>
              <a:t>No one likes security until its </a:t>
            </a:r>
            <a:r>
              <a:rPr lang="en-US" dirty="0" smtClean="0"/>
              <a:t>needed</a:t>
            </a:r>
          </a:p>
          <a:p>
            <a:r>
              <a:rPr lang="en-US" dirty="0" smtClean="0"/>
              <a:t>Protectors </a:t>
            </a:r>
            <a:r>
              <a:rPr lang="en-US" dirty="0"/>
              <a:t>have to be right all the time</a:t>
            </a:r>
          </a:p>
          <a:p>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23897113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smtClean="0"/>
              <a:t>security </a:t>
            </a:r>
            <a:r>
              <a:rPr lang="en-US" dirty="0"/>
              <a:t>is SO hard?</a:t>
            </a:r>
          </a:p>
        </p:txBody>
      </p:sp>
      <p:sp>
        <p:nvSpPr>
          <p:cNvPr id="3" name="Content Placeholder 2"/>
          <p:cNvSpPr>
            <a:spLocks noGrp="1"/>
          </p:cNvSpPr>
          <p:nvPr>
            <p:ph idx="1"/>
          </p:nvPr>
        </p:nvSpPr>
        <p:spPr/>
        <p:txBody>
          <a:bodyPr/>
          <a:lstStyle/>
          <a:p>
            <a:r>
              <a:rPr lang="en-US" dirty="0" smtClean="0"/>
              <a:t>Today’s cybersecurity challenges:</a:t>
            </a:r>
          </a:p>
          <a:p>
            <a:pPr lvl="1"/>
            <a:r>
              <a:rPr lang="en-US" dirty="0" smtClean="0"/>
              <a:t>Threats increase</a:t>
            </a:r>
          </a:p>
          <a:p>
            <a:pPr lvl="1"/>
            <a:r>
              <a:rPr lang="en-US" dirty="0" smtClean="0"/>
              <a:t>Alerts increase</a:t>
            </a:r>
          </a:p>
          <a:p>
            <a:pPr lvl="1"/>
            <a:r>
              <a:rPr lang="en-US" dirty="0"/>
              <a:t>Needed knowledge increase</a:t>
            </a:r>
          </a:p>
          <a:p>
            <a:pPr lvl="1"/>
            <a:endParaRPr lang="en-US" dirty="0" smtClean="0"/>
          </a:p>
          <a:p>
            <a:pPr lvl="1"/>
            <a:endParaRPr lang="en-US" dirty="0" smtClean="0"/>
          </a:p>
          <a:p>
            <a:pPr lvl="1"/>
            <a:r>
              <a:rPr lang="en-US" dirty="0" smtClean="0"/>
              <a:t>Available analyzers decrease</a:t>
            </a:r>
          </a:p>
          <a:p>
            <a:pPr lvl="1"/>
            <a:r>
              <a:rPr lang="en-US" dirty="0" smtClean="0"/>
              <a:t>Available time decrease</a:t>
            </a:r>
          </a:p>
        </p:txBody>
      </p:sp>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2504283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677334" y="1684713"/>
            <a:ext cx="8596668" cy="4356649"/>
          </a:xfrm>
        </p:spPr>
        <p:txBody>
          <a:bodyPr/>
          <a:lstStyle/>
          <a:p>
            <a:r>
              <a:rPr lang="en-US" dirty="0" smtClean="0"/>
              <a:t>Key terms</a:t>
            </a:r>
            <a:endParaRPr lang="en-US" dirty="0"/>
          </a:p>
        </p:txBody>
      </p:sp>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graphicFrame>
        <p:nvGraphicFramePr>
          <p:cNvPr id="5" name="Diagram 4"/>
          <p:cNvGraphicFramePr/>
          <p:nvPr>
            <p:extLst>
              <p:ext uri="{D42A27DB-BD31-4B8C-83A1-F6EECF244321}">
                <p14:modId xmlns:p14="http://schemas.microsoft.com/office/powerpoint/2010/main" val="4026283401"/>
              </p:ext>
            </p:extLst>
          </p:nvPr>
        </p:nvGraphicFramePr>
        <p:xfrm>
          <a:off x="2552931" y="1471815"/>
          <a:ext cx="6918036" cy="4752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42367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point if we can’t achieve perfect security?</a:t>
            </a:r>
            <a:endParaRPr lang="en-US" dirty="0"/>
          </a:p>
        </p:txBody>
      </p:sp>
      <p:sp>
        <p:nvSpPr>
          <p:cNvPr id="3" name="Content Placeholder 2"/>
          <p:cNvSpPr>
            <a:spLocks noGrp="1"/>
          </p:cNvSpPr>
          <p:nvPr>
            <p:ph idx="1"/>
          </p:nvPr>
        </p:nvSpPr>
        <p:spPr/>
        <p:txBody>
          <a:bodyPr/>
          <a:lstStyle/>
          <a:p>
            <a:r>
              <a:rPr lang="en-US" dirty="0" smtClean="0"/>
              <a:t>Each system will likely have some breaking point leading to compromise.</a:t>
            </a:r>
          </a:p>
          <a:p>
            <a:r>
              <a:rPr lang="en-US" dirty="0" smtClean="0"/>
              <a:t>Doesn’t necessarily mean the system is not useful: depends on context.</a:t>
            </a:r>
          </a:p>
          <a:p>
            <a:r>
              <a:rPr lang="en-US" dirty="0" smtClean="0"/>
              <a:t>Important to understand what a system can do, and what a system cannot.</a:t>
            </a:r>
            <a:endParaRPr lang="en-US" dirty="0"/>
          </a:p>
        </p:txBody>
      </p:sp>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1169545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reality, must manage security risks vs. benefit</a:t>
            </a:r>
            <a:endParaRPr lang="en-US" dirty="0"/>
          </a:p>
        </p:txBody>
      </p:sp>
      <p:sp>
        <p:nvSpPr>
          <p:cNvPr id="3" name="Content Placeholder 2"/>
          <p:cNvSpPr>
            <a:spLocks noGrp="1"/>
          </p:cNvSpPr>
          <p:nvPr>
            <p:ph idx="1"/>
          </p:nvPr>
        </p:nvSpPr>
        <p:spPr/>
        <p:txBody>
          <a:bodyPr/>
          <a:lstStyle/>
          <a:p>
            <a:r>
              <a:rPr lang="en-US" dirty="0" smtClean="0"/>
              <a:t>More secure systems means less risk (or consequence) of some compromises. </a:t>
            </a:r>
          </a:p>
          <a:p>
            <a:r>
              <a:rPr lang="en-US" dirty="0" smtClean="0"/>
              <a:t>Insecure system may require manual auditing to check for attacks, etc.</a:t>
            </a:r>
          </a:p>
          <a:p>
            <a:r>
              <a:rPr lang="en-US" dirty="0" smtClean="0"/>
              <a:t>Higher cost of attack means more adversaries will be deterred. </a:t>
            </a:r>
            <a:endParaRPr lang="en-US" dirty="0"/>
          </a:p>
        </p:txBody>
      </p:sp>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20695394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Cybersecurity Principles</a:t>
            </a:r>
            <a:endParaRPr lang="en-US" dirty="0"/>
          </a:p>
        </p:txBody>
      </p:sp>
      <p:sp>
        <p:nvSpPr>
          <p:cNvPr id="3" name="Content Placeholder 2"/>
          <p:cNvSpPr>
            <a:spLocks noGrp="1"/>
          </p:cNvSpPr>
          <p:nvPr>
            <p:ph idx="1"/>
          </p:nvPr>
        </p:nvSpPr>
        <p:spPr>
          <a:xfrm>
            <a:off x="677334" y="1653587"/>
            <a:ext cx="8596668" cy="4387776"/>
          </a:xfrm>
        </p:spPr>
        <p:txBody>
          <a:bodyPr>
            <a:normAutofit fontScale="92500" lnSpcReduction="20000"/>
          </a:bodyPr>
          <a:lstStyle/>
          <a:p>
            <a:pPr>
              <a:buFont typeface="+mj-lt"/>
              <a:buAutoNum type="arabicPeriod"/>
            </a:pPr>
            <a:r>
              <a:rPr lang="en-US" dirty="0" smtClean="0"/>
              <a:t>Separation:</a:t>
            </a:r>
          </a:p>
          <a:p>
            <a:pPr lvl="1"/>
            <a:r>
              <a:rPr lang="en-US" dirty="0" smtClean="0"/>
              <a:t>Domain separation: Separating areas where resources are located prevents accidents and loss of data, keeping information worlds from colliding</a:t>
            </a:r>
          </a:p>
          <a:p>
            <a:pPr lvl="1"/>
            <a:r>
              <a:rPr lang="en-US" dirty="0"/>
              <a:t>Process isolation: Keeping processes separate prevents the failure of one process from negatively impacting </a:t>
            </a:r>
            <a:r>
              <a:rPr lang="en-US" dirty="0" smtClean="0"/>
              <a:t>another</a:t>
            </a:r>
          </a:p>
          <a:p>
            <a:pPr lvl="1"/>
            <a:r>
              <a:rPr lang="en-US" dirty="0" smtClean="0"/>
              <a:t>Resource encapsulation: hardware, system objects, or processes must be separated and used as intended</a:t>
            </a:r>
          </a:p>
          <a:p>
            <a:pPr>
              <a:buFont typeface="+mj-lt"/>
              <a:buAutoNum type="arabicPeriod"/>
            </a:pPr>
            <a:r>
              <a:rPr lang="en-US" dirty="0" smtClean="0"/>
              <a:t>Modularization and Layering</a:t>
            </a:r>
          </a:p>
          <a:p>
            <a:pPr lvl="1"/>
            <a:r>
              <a:rPr lang="en-US" dirty="0" smtClean="0"/>
              <a:t>Modularization: Able to be inserted or removed from a project. Each module has its own function, interchangeable with other modules.</a:t>
            </a:r>
          </a:p>
          <a:p>
            <a:pPr lvl="1"/>
            <a:r>
              <a:rPr lang="en-US" dirty="0"/>
              <a:t>Layering: Multiple layers of defense protect information</a:t>
            </a:r>
            <a:r>
              <a:rPr lang="en-US" dirty="0" smtClean="0"/>
              <a:t>.</a:t>
            </a:r>
          </a:p>
          <a:p>
            <a:pPr>
              <a:buFont typeface="+mj-lt"/>
              <a:buAutoNum type="arabicPeriod"/>
            </a:pPr>
            <a:r>
              <a:rPr lang="en-US" dirty="0" smtClean="0"/>
              <a:t>Confidentiality</a:t>
            </a:r>
          </a:p>
          <a:p>
            <a:pPr lvl="1"/>
            <a:r>
              <a:rPr lang="en-US" dirty="0" smtClean="0"/>
              <a:t>Information hiding: Any attempt to prevent people from being able to see information</a:t>
            </a:r>
          </a:p>
          <a:p>
            <a:pPr lvl="1"/>
            <a:r>
              <a:rPr lang="en-US" dirty="0" smtClean="0"/>
              <a:t>Least privilege: Limits what access people have to your resources and what they can do with them.</a:t>
            </a:r>
          </a:p>
          <a:p>
            <a:pPr>
              <a:buFont typeface="+mj-lt"/>
              <a:buAutoNum type="arabicPeriod"/>
            </a:pPr>
            <a:r>
              <a:rPr lang="en-US" dirty="0"/>
              <a:t>Simplicity</a:t>
            </a:r>
          </a:p>
          <a:p>
            <a:pPr>
              <a:buFont typeface="+mj-lt"/>
              <a:buAutoNum type="arabicPeriod"/>
            </a:pPr>
            <a:endParaRPr lang="en-US" dirty="0" smtClean="0"/>
          </a:p>
        </p:txBody>
      </p:sp>
      <p:sp>
        <p:nvSpPr>
          <p:cNvPr id="4" name="Footer Placeholder 3"/>
          <p:cNvSpPr>
            <a:spLocks noGrp="1"/>
          </p:cNvSpPr>
          <p:nvPr>
            <p:ph type="ftr" sz="quarter" idx="11"/>
          </p:nvPr>
        </p:nvSpPr>
        <p:spPr/>
        <p:txBody>
          <a:bodyPr/>
          <a:lstStyle/>
          <a:p>
            <a:r>
              <a:rPr lang="en-US" dirty="0">
                <a:hlinkClick r:id="rId2"/>
              </a:rPr>
              <a:t>https://slideplayer.com/slide/12924231/</a:t>
            </a:r>
            <a:endParaRPr lang="en-US" dirty="0"/>
          </a:p>
        </p:txBody>
      </p:sp>
    </p:spTree>
    <p:extLst>
      <p:ext uri="{BB962C8B-B14F-4D97-AF65-F5344CB8AC3E}">
        <p14:creationId xmlns:p14="http://schemas.microsoft.com/office/powerpoint/2010/main" val="30515345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What is meant by security?</a:t>
            </a:r>
          </a:p>
          <a:p>
            <a:pPr lvl="1"/>
            <a:r>
              <a:rPr lang="en-US" dirty="0" smtClean="0"/>
              <a:t>The term “security” is used in the sense of minimizing the vulnerabilities of assets and resources.</a:t>
            </a:r>
          </a:p>
          <a:p>
            <a:pPr lvl="1"/>
            <a:r>
              <a:rPr lang="en-US" dirty="0" smtClean="0"/>
              <a:t>An asset is anything of value</a:t>
            </a:r>
          </a:p>
          <a:p>
            <a:pPr lvl="1"/>
            <a:r>
              <a:rPr lang="en-US" dirty="0" smtClean="0"/>
              <a:t>A vulnerability is any weakness that could be exploited to violate a system or the information it contains</a:t>
            </a:r>
          </a:p>
          <a:p>
            <a:r>
              <a:rPr lang="en-US" dirty="0" smtClean="0"/>
              <a:t>What is to be protected?</a:t>
            </a:r>
          </a:p>
          <a:p>
            <a:pPr lvl="1"/>
            <a:r>
              <a:rPr lang="en-US" dirty="0" smtClean="0"/>
              <a:t>Information and data</a:t>
            </a:r>
          </a:p>
          <a:p>
            <a:pPr lvl="1"/>
            <a:r>
              <a:rPr lang="en-US" dirty="0" smtClean="0"/>
              <a:t>Communication and data process services</a:t>
            </a:r>
          </a:p>
          <a:p>
            <a:pPr lvl="1"/>
            <a:r>
              <a:rPr lang="en-US" dirty="0" smtClean="0"/>
              <a:t>Equipment and facilities</a:t>
            </a:r>
            <a:endParaRPr lang="en-US" dirty="0"/>
          </a:p>
        </p:txBody>
      </p:sp>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32105996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Threats</a:t>
            </a:r>
          </a:p>
          <a:p>
            <a:pPr lvl="1"/>
            <a:r>
              <a:rPr lang="en-US" dirty="0" smtClean="0"/>
              <a:t>The threats to a data communication system include</a:t>
            </a:r>
          </a:p>
          <a:p>
            <a:pPr lvl="2"/>
            <a:r>
              <a:rPr lang="en-US" dirty="0" smtClean="0"/>
              <a:t>Destruction of information and/or other resources</a:t>
            </a:r>
          </a:p>
          <a:p>
            <a:pPr lvl="2"/>
            <a:r>
              <a:rPr lang="en-US" dirty="0" smtClean="0"/>
              <a:t>Corruption or modification of information</a:t>
            </a:r>
          </a:p>
          <a:p>
            <a:pPr lvl="2"/>
            <a:r>
              <a:rPr lang="en-US" dirty="0" smtClean="0"/>
              <a:t>Theft, removal or loss of information and/or other resources</a:t>
            </a:r>
          </a:p>
          <a:p>
            <a:pPr lvl="2"/>
            <a:r>
              <a:rPr lang="en-US" dirty="0" smtClean="0"/>
              <a:t>Disclosure of information</a:t>
            </a:r>
          </a:p>
          <a:p>
            <a:pPr lvl="2"/>
            <a:r>
              <a:rPr lang="en-US" dirty="0" smtClean="0"/>
              <a:t>Interruption of services</a:t>
            </a:r>
          </a:p>
          <a:p>
            <a:pPr lvl="1"/>
            <a:r>
              <a:rPr lang="en-US" dirty="0" smtClean="0"/>
              <a:t>Accidental threats do not involve malicious intent</a:t>
            </a:r>
          </a:p>
          <a:p>
            <a:pPr lvl="2"/>
            <a:r>
              <a:rPr lang="en-US" dirty="0" smtClean="0"/>
              <a:t>Intentional threats require a human with intent to violate security</a:t>
            </a:r>
          </a:p>
          <a:p>
            <a:pPr lvl="1"/>
            <a:r>
              <a:rPr lang="en-US" dirty="0" smtClean="0"/>
              <a:t>If an intentional threat results in action, it becomes an attack</a:t>
            </a:r>
            <a:endParaRPr lang="en-US" dirty="0"/>
          </a:p>
        </p:txBody>
      </p:sp>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3194135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Attack</a:t>
            </a:r>
          </a:p>
          <a:p>
            <a:pPr lvl="1"/>
            <a:r>
              <a:rPr lang="en-US" dirty="0" smtClean="0"/>
              <a:t>An attack is an action by a human with intent to violate security</a:t>
            </a:r>
          </a:p>
          <a:p>
            <a:pPr lvl="1"/>
            <a:r>
              <a:rPr lang="en-US" dirty="0" smtClean="0"/>
              <a:t>It does not matter if the attack succeeds.</a:t>
            </a:r>
            <a:endParaRPr lang="en-US" dirty="0"/>
          </a:p>
        </p:txBody>
      </p:sp>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4026714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25236"/>
          </a:xfrm>
        </p:spPr>
        <p:txBody>
          <a:bodyPr>
            <a:normAutofit fontScale="90000"/>
          </a:bodyPr>
          <a:lstStyle/>
          <a:p>
            <a:r>
              <a:rPr lang="en-US" dirty="0" smtClean="0"/>
              <a:t>Background - </a:t>
            </a:r>
            <a:r>
              <a:rPr lang="en-US" dirty="0"/>
              <a:t>Types of actors and their motivations</a:t>
            </a:r>
            <a:br>
              <a:rPr lang="en-US" dirty="0"/>
            </a:br>
            <a:endParaRPr lang="en-US" dirty="0"/>
          </a:p>
        </p:txBody>
      </p:sp>
      <p:sp>
        <p:nvSpPr>
          <p:cNvPr id="3" name="Content Placeholder 2"/>
          <p:cNvSpPr>
            <a:spLocks noGrp="1"/>
          </p:cNvSpPr>
          <p:nvPr>
            <p:ph idx="1"/>
          </p:nvPr>
        </p:nvSpPr>
        <p:spPr>
          <a:xfrm>
            <a:off x="677334" y="1706879"/>
            <a:ext cx="8596668" cy="4334483"/>
          </a:xfrm>
        </p:spPr>
        <p:txBody>
          <a:bodyPr/>
          <a:lstStyle/>
          <a:p>
            <a:r>
              <a:rPr lang="en-US" dirty="0" smtClean="0"/>
              <a:t>1. Internal Users: They are still the most likely to cause security problems, whether intentional or not.</a:t>
            </a:r>
          </a:p>
          <a:p>
            <a:r>
              <a:rPr lang="en-US" dirty="0" smtClean="0"/>
              <a:t>2. Hackers (for profit or not): They can be attackers that are paid by private or public organization. Or simply someone with enough knowledge and time to bother. </a:t>
            </a:r>
          </a:p>
          <a:p>
            <a:r>
              <a:rPr lang="en-US" dirty="0" smtClean="0"/>
              <a:t>3. “</a:t>
            </a:r>
            <a:r>
              <a:rPr lang="en-US" dirty="0" err="1" smtClean="0"/>
              <a:t>Hackivism</a:t>
            </a:r>
            <a:r>
              <a:rPr lang="en-US" dirty="0" smtClean="0"/>
              <a:t>”: Similar to government but usually do not have much financial power. Normally they reveal sensitive or confidential information to the public and carry out DDOS .</a:t>
            </a:r>
          </a:p>
          <a:p>
            <a:r>
              <a:rPr lang="en-US" dirty="0" smtClean="0"/>
              <a:t>4. Governments: They have enough power to cause very large financial and operational losses. It is normal to attack infrastructure, spy, etc. </a:t>
            </a:r>
          </a:p>
          <a:p>
            <a:r>
              <a:rPr lang="en-US" dirty="0" smtClean="0"/>
              <a:t>Motivation: play, gain money, political action and movement, show off</a:t>
            </a:r>
          </a:p>
        </p:txBody>
      </p:sp>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487000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plan for thinking about security</a:t>
            </a:r>
            <a:endParaRPr lang="en-US" dirty="0"/>
          </a:p>
        </p:txBody>
      </p:sp>
      <p:sp>
        <p:nvSpPr>
          <p:cNvPr id="3" name="Content Placeholder 2"/>
          <p:cNvSpPr>
            <a:spLocks noGrp="1"/>
          </p:cNvSpPr>
          <p:nvPr>
            <p:ph idx="1"/>
          </p:nvPr>
        </p:nvSpPr>
        <p:spPr>
          <a:xfrm>
            <a:off x="677334" y="1930401"/>
            <a:ext cx="8596668" cy="4110962"/>
          </a:xfrm>
        </p:spPr>
        <p:txBody>
          <a:bodyPr>
            <a:normAutofit fontScale="92500" lnSpcReduction="20000"/>
          </a:bodyPr>
          <a:lstStyle/>
          <a:p>
            <a:pPr marL="514350" indent="-514350">
              <a:buFont typeface="+mj-lt"/>
              <a:buAutoNum type="arabicPeriod"/>
            </a:pPr>
            <a:r>
              <a:rPr lang="en-US" dirty="0" smtClean="0"/>
              <a:t>Policy: the goal you want to achieve. Common goals (C.I.A):</a:t>
            </a:r>
          </a:p>
          <a:p>
            <a:pPr marL="914400" lvl="1" indent="-514350">
              <a:buFont typeface="+mj-lt"/>
              <a:buAutoNum type="arabicPeriod"/>
            </a:pPr>
            <a:r>
              <a:rPr lang="en-US" dirty="0" smtClean="0"/>
              <a:t>Common goals: </a:t>
            </a:r>
            <a:r>
              <a:rPr lang="en-US" dirty="0" smtClean="0">
                <a:hlinkClick r:id="rId3" action="ppaction://hlinksldjump"/>
              </a:rPr>
              <a:t>Confidentiality</a:t>
            </a:r>
            <a:r>
              <a:rPr lang="en-US" dirty="0" smtClean="0"/>
              <a:t>, </a:t>
            </a:r>
            <a:r>
              <a:rPr lang="en-US" dirty="0" smtClean="0">
                <a:hlinkClick r:id="rId4" action="ppaction://hlinksldjump"/>
              </a:rPr>
              <a:t>Integrity</a:t>
            </a:r>
            <a:r>
              <a:rPr lang="en-US" dirty="0" smtClean="0"/>
              <a:t>, </a:t>
            </a:r>
            <a:r>
              <a:rPr lang="en-US" dirty="0" smtClean="0">
                <a:hlinkClick r:id="rId5" action="ppaction://hlinksldjump"/>
              </a:rPr>
              <a:t>Availability</a:t>
            </a:r>
            <a:endParaRPr lang="en-US" dirty="0" smtClean="0"/>
          </a:p>
          <a:p>
            <a:pPr marL="914400" lvl="1" indent="-514350">
              <a:buFont typeface="+mj-lt"/>
              <a:buAutoNum type="arabicPeriod"/>
            </a:pPr>
            <a:r>
              <a:rPr lang="en-US" dirty="0"/>
              <a:t>More Concepts: </a:t>
            </a:r>
            <a:r>
              <a:rPr lang="en-US" dirty="0" smtClean="0">
                <a:hlinkClick r:id="rId6" action="ppaction://hlinksldjump"/>
              </a:rPr>
              <a:t>Assurance</a:t>
            </a:r>
            <a:r>
              <a:rPr lang="en-US" dirty="0" smtClean="0"/>
              <a:t>, </a:t>
            </a:r>
            <a:r>
              <a:rPr lang="en-US" dirty="0" smtClean="0">
                <a:hlinkClick r:id="rId7" action="ppaction://hlinksldjump"/>
              </a:rPr>
              <a:t>Authenticity</a:t>
            </a:r>
            <a:r>
              <a:rPr lang="en-US" dirty="0" smtClean="0"/>
              <a:t>, </a:t>
            </a:r>
            <a:r>
              <a:rPr lang="en-US" dirty="0" smtClean="0">
                <a:hlinkClick r:id="rId8" action="ppaction://hlinksldjump"/>
              </a:rPr>
              <a:t>Anonymity</a:t>
            </a:r>
            <a:endParaRPr lang="en-US" dirty="0" smtClean="0"/>
          </a:p>
          <a:p>
            <a:pPr marL="914400" lvl="1" indent="-514350">
              <a:buFont typeface="+mj-lt"/>
              <a:buAutoNum type="arabicPeriod"/>
            </a:pPr>
            <a:r>
              <a:rPr lang="en-US" dirty="0" smtClean="0"/>
              <a:t>Concepts relating to the people who used information are: </a:t>
            </a:r>
            <a:r>
              <a:rPr lang="en-US" dirty="0" smtClean="0">
                <a:hlinkClick r:id="rId9" action="ppaction://hlinksldjump"/>
              </a:rPr>
              <a:t>authentication, authorization</a:t>
            </a:r>
            <a:r>
              <a:rPr lang="en-US" dirty="0" smtClean="0"/>
              <a:t>, and nonrepudiation.</a:t>
            </a:r>
          </a:p>
          <a:p>
            <a:pPr marL="514350" indent="-514350">
              <a:buFont typeface="+mj-lt"/>
              <a:buAutoNum type="arabicPeriod"/>
            </a:pPr>
            <a:r>
              <a:rPr lang="en-US" dirty="0" smtClean="0"/>
              <a:t>Threat model and attacks: assumptions about what the attacker could do. </a:t>
            </a:r>
          </a:p>
          <a:p>
            <a:pPr marL="971550" lvl="1" indent="-514350">
              <a:buFont typeface="+mj-lt"/>
              <a:buAutoNum type="arabicPeriod"/>
            </a:pPr>
            <a:r>
              <a:rPr lang="en-US" dirty="0" smtClean="0">
                <a:hlinkClick r:id="rId10" action="ppaction://hlinksldjump"/>
              </a:rPr>
              <a:t>Eavesdropping</a:t>
            </a:r>
            <a:endParaRPr lang="en-US" dirty="0" smtClean="0"/>
          </a:p>
          <a:p>
            <a:pPr marL="971550" lvl="1" indent="-514350">
              <a:buFont typeface="+mj-lt"/>
              <a:buAutoNum type="arabicPeriod"/>
            </a:pPr>
            <a:r>
              <a:rPr lang="en-US" dirty="0" smtClean="0">
                <a:hlinkClick r:id="rId11" action="ppaction://hlinksldjump"/>
              </a:rPr>
              <a:t>Alteration</a:t>
            </a:r>
            <a:endParaRPr lang="en-US" dirty="0" smtClean="0"/>
          </a:p>
          <a:p>
            <a:pPr marL="971550" lvl="1" indent="-514350">
              <a:buFont typeface="+mj-lt"/>
              <a:buAutoNum type="arabicPeriod"/>
            </a:pPr>
            <a:r>
              <a:rPr lang="en-US" dirty="0" smtClean="0">
                <a:hlinkClick r:id="rId12" action="ppaction://hlinksldjump"/>
              </a:rPr>
              <a:t>Denial-of-services</a:t>
            </a:r>
            <a:endParaRPr lang="en-US" dirty="0" smtClean="0"/>
          </a:p>
          <a:p>
            <a:pPr marL="971550" lvl="1" indent="-514350">
              <a:buFont typeface="+mj-lt"/>
              <a:buAutoNum type="arabicPeriod"/>
            </a:pPr>
            <a:r>
              <a:rPr lang="en-US" dirty="0" smtClean="0">
                <a:hlinkClick r:id="rId13" action="ppaction://hlinksldjump"/>
              </a:rPr>
              <a:t>Masquerading</a:t>
            </a:r>
            <a:endParaRPr lang="en-US" dirty="0" smtClean="0"/>
          </a:p>
          <a:p>
            <a:pPr marL="971550" lvl="1" indent="-514350">
              <a:buFont typeface="+mj-lt"/>
              <a:buAutoNum type="arabicPeriod"/>
            </a:pPr>
            <a:r>
              <a:rPr lang="en-US" dirty="0" smtClean="0">
                <a:hlinkClick r:id="rId14" action="ppaction://hlinksldjump"/>
              </a:rPr>
              <a:t>Correlation and </a:t>
            </a:r>
            <a:r>
              <a:rPr lang="en-US" dirty="0" err="1" smtClean="0">
                <a:hlinkClick r:id="rId14" action="ppaction://hlinksldjump"/>
              </a:rPr>
              <a:t>traceback</a:t>
            </a:r>
            <a:endParaRPr lang="en-US" dirty="0" smtClean="0"/>
          </a:p>
          <a:p>
            <a:pPr marL="514350" indent="-514350">
              <a:buFont typeface="+mj-lt"/>
              <a:buAutoNum type="arabicPeriod"/>
            </a:pPr>
            <a:r>
              <a:rPr lang="en-US" dirty="0" smtClean="0">
                <a:hlinkClick r:id="rId15" action="ppaction://hlinksldjump"/>
              </a:rPr>
              <a:t>Mechanism</a:t>
            </a:r>
            <a:r>
              <a:rPr lang="en-US" dirty="0" smtClean="0"/>
              <a:t>: knobs that your system provides to help uphold policy. e.g. user accounts, passwords, file permission, encryption. </a:t>
            </a:r>
          </a:p>
          <a:p>
            <a:pPr marL="971550" lvl="1" indent="-51435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148191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1697458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Policy: Confidentiality</a:t>
            </a:r>
            <a:endParaRPr lang="en-US" dirty="0"/>
          </a:p>
        </p:txBody>
      </p:sp>
      <p:sp>
        <p:nvSpPr>
          <p:cNvPr id="3" name="Content Placeholder 2"/>
          <p:cNvSpPr>
            <a:spLocks noGrp="1"/>
          </p:cNvSpPr>
          <p:nvPr>
            <p:ph idx="1"/>
          </p:nvPr>
        </p:nvSpPr>
        <p:spPr>
          <a:xfrm>
            <a:off x="677334" y="1426129"/>
            <a:ext cx="8596668" cy="4615234"/>
          </a:xfrm>
        </p:spPr>
        <p:txBody>
          <a:bodyPr>
            <a:normAutofit fontScale="92500" lnSpcReduction="20000"/>
          </a:bodyPr>
          <a:lstStyle/>
          <a:p>
            <a:r>
              <a:rPr lang="en-US" dirty="0" smtClean="0"/>
              <a:t>Confidentiality: avoidance of the unauthorized disclosure of information</a:t>
            </a:r>
          </a:p>
          <a:p>
            <a:pPr lvl="1"/>
            <a:r>
              <a:rPr lang="en-US" dirty="0" smtClean="0"/>
              <a:t>Providing access for those who are allowed to see it</a:t>
            </a:r>
          </a:p>
          <a:p>
            <a:pPr lvl="1"/>
            <a:r>
              <a:rPr lang="en-US" dirty="0" smtClean="0"/>
              <a:t>Disallowing others from learning anything about its content</a:t>
            </a:r>
          </a:p>
          <a:p>
            <a:r>
              <a:rPr lang="en-US" dirty="0" smtClean="0"/>
              <a:t>Tools for protecting sensitive information incorporate the following concepts:</a:t>
            </a:r>
          </a:p>
          <a:p>
            <a:pPr lvl="1"/>
            <a:r>
              <a:rPr lang="en-US" dirty="0" smtClean="0"/>
              <a:t>Encryption: the transformation of information using a secret, called an encryption key, so that the transformed information can only be read using another secret, called the decryption key.</a:t>
            </a:r>
          </a:p>
          <a:p>
            <a:pPr lvl="1"/>
            <a:r>
              <a:rPr lang="en-US" dirty="0" smtClean="0"/>
              <a:t>Access control: rules and policies that limit access to confidential information to those people and/or systems with a “need to know.”</a:t>
            </a:r>
          </a:p>
          <a:p>
            <a:pPr lvl="1"/>
            <a:r>
              <a:rPr lang="en-US" dirty="0" smtClean="0"/>
              <a:t>Authentication: the determination of the identity or role that someone has. </a:t>
            </a:r>
            <a:endParaRPr lang="en-US" dirty="0"/>
          </a:p>
          <a:p>
            <a:pPr lvl="2"/>
            <a:r>
              <a:rPr lang="en-US" dirty="0" smtClean="0"/>
              <a:t>Something you are (human with fingers and eyes)</a:t>
            </a:r>
          </a:p>
          <a:p>
            <a:pPr lvl="2"/>
            <a:r>
              <a:rPr lang="en-US" dirty="0" smtClean="0"/>
              <a:t>Something you know (password)</a:t>
            </a:r>
          </a:p>
          <a:p>
            <a:pPr lvl="2"/>
            <a:r>
              <a:rPr lang="en-US" dirty="0" smtClean="0"/>
              <a:t>Something you have (radio token with secret keys)</a:t>
            </a:r>
          </a:p>
          <a:p>
            <a:pPr lvl="1"/>
            <a:r>
              <a:rPr lang="en-US" dirty="0" smtClean="0"/>
              <a:t>Authorization: the determination if a person or system is allowed access to resources, based on an access control policy</a:t>
            </a:r>
          </a:p>
          <a:p>
            <a:pPr lvl="1"/>
            <a:r>
              <a:rPr lang="en-US" dirty="0" smtClean="0"/>
              <a:t>Physical security: the establishment of physical barriers to limit access to protected computational resources.</a:t>
            </a:r>
            <a:endParaRPr lang="en-US" dirty="0"/>
          </a:p>
        </p:txBody>
      </p:sp>
      <p:sp>
        <p:nvSpPr>
          <p:cNvPr id="5" name="Left Arrow 4">
            <a:hlinkClick r:id="rId2" action="ppaction://hlinksldjump"/>
          </p:cNvPr>
          <p:cNvSpPr/>
          <p:nvPr/>
        </p:nvSpPr>
        <p:spPr>
          <a:xfrm>
            <a:off x="8678586" y="6271551"/>
            <a:ext cx="448987" cy="3394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1594539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Policy: Integrity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Integrity: the property that information has not be altered in an unauthorized way. </a:t>
            </a:r>
          </a:p>
          <a:p>
            <a:r>
              <a:rPr lang="en-US" dirty="0" smtClean="0"/>
              <a:t>Data integrity can be compromised in computer systems and networks, and these compromises can be benign or malicious:</a:t>
            </a:r>
          </a:p>
          <a:p>
            <a:pPr lvl="1"/>
            <a:r>
              <a:rPr lang="en-US" dirty="0" smtClean="0"/>
              <a:t>Benign: crash of disk drive</a:t>
            </a:r>
          </a:p>
          <a:p>
            <a:pPr lvl="1"/>
            <a:r>
              <a:rPr lang="en-US" dirty="0" smtClean="0"/>
              <a:t>Malicious: virus</a:t>
            </a:r>
          </a:p>
          <a:p>
            <a:r>
              <a:rPr lang="en-US" dirty="0" smtClean="0"/>
              <a:t>Tools for protecting the confidentiality also help prevent data from being modified in the first place. In addition, there are several tools specifically designed to support integrity (common trait: they use </a:t>
            </a:r>
            <a:r>
              <a:rPr lang="en-US" i="1" dirty="0" smtClean="0"/>
              <a:t>redundancy</a:t>
            </a:r>
            <a:r>
              <a:rPr lang="en-US" dirty="0" smtClean="0"/>
              <a:t>):</a:t>
            </a:r>
          </a:p>
          <a:p>
            <a:pPr lvl="1"/>
            <a:r>
              <a:rPr lang="en-US" dirty="0" smtClean="0"/>
              <a:t>Backups: the periodic archiving of data</a:t>
            </a:r>
          </a:p>
          <a:p>
            <a:pPr lvl="1"/>
            <a:r>
              <a:rPr lang="en-US" dirty="0" smtClean="0"/>
              <a:t>Checksums: the computation of a function that maps the contents of a file to a numerical value.</a:t>
            </a:r>
          </a:p>
          <a:p>
            <a:pPr lvl="1"/>
            <a:r>
              <a:rPr lang="en-US" dirty="0" smtClean="0"/>
              <a:t>Data correcting codes: methods for storing data in such a way that small changes can be easily detected and automatically corrected. </a:t>
            </a:r>
          </a:p>
          <a:p>
            <a:r>
              <a:rPr lang="en-US" dirty="0" smtClean="0"/>
              <a:t>Both the content of a data file and the metadata for each data file need to be protected!</a:t>
            </a:r>
          </a:p>
          <a:p>
            <a:pPr lvl="1"/>
            <a:endParaRPr lang="en-US" dirty="0"/>
          </a:p>
        </p:txBody>
      </p:sp>
      <p:sp>
        <p:nvSpPr>
          <p:cNvPr id="4" name="Left Arrow 3">
            <a:hlinkClick r:id="rId2" action="ppaction://hlinksldjump"/>
          </p:cNvPr>
          <p:cNvSpPr/>
          <p:nvPr/>
        </p:nvSpPr>
        <p:spPr>
          <a:xfrm>
            <a:off x="8678586" y="6271551"/>
            <a:ext cx="448987" cy="3394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2534196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Policy: Availability</a:t>
            </a:r>
            <a:endParaRPr lang="en-US" dirty="0"/>
          </a:p>
        </p:txBody>
      </p:sp>
      <p:sp>
        <p:nvSpPr>
          <p:cNvPr id="3" name="Content Placeholder 2"/>
          <p:cNvSpPr>
            <a:spLocks noGrp="1"/>
          </p:cNvSpPr>
          <p:nvPr>
            <p:ph idx="1"/>
          </p:nvPr>
        </p:nvSpPr>
        <p:spPr/>
        <p:txBody>
          <a:bodyPr/>
          <a:lstStyle/>
          <a:p>
            <a:r>
              <a:rPr lang="en-US" dirty="0" smtClean="0"/>
              <a:t>Availability: the property that information is accessible and modifiable in a timely fashion by those authorized to do so.</a:t>
            </a:r>
          </a:p>
          <a:p>
            <a:r>
              <a:rPr lang="en-US" dirty="0" smtClean="0"/>
              <a:t>Tools for providing availability:</a:t>
            </a:r>
          </a:p>
          <a:p>
            <a:pPr lvl="1"/>
            <a:r>
              <a:rPr lang="en-US" dirty="0" smtClean="0"/>
              <a:t>Physical protections: infrastructure meant to keep information available even in the event of physical challenges (storms, earthquakes, bomb blasts, </a:t>
            </a:r>
            <a:r>
              <a:rPr lang="en-US" dirty="0" err="1" smtClean="0"/>
              <a:t>etc</a:t>
            </a:r>
            <a:r>
              <a:rPr lang="en-US" dirty="0" smtClean="0"/>
              <a:t>)</a:t>
            </a:r>
          </a:p>
          <a:p>
            <a:pPr lvl="1"/>
            <a:r>
              <a:rPr lang="en-US" dirty="0" smtClean="0"/>
              <a:t>Computational redundancies: computers and storage devices that serve as fallbacks in the case of failures.</a:t>
            </a:r>
          </a:p>
          <a:p>
            <a:pPr lvl="2"/>
            <a:r>
              <a:rPr lang="en-US" dirty="0" smtClean="0"/>
              <a:t>Redundant arrays of inexpensive disks (RAID) use storage redundancies to keep data available to their clients</a:t>
            </a:r>
          </a:p>
          <a:p>
            <a:pPr lvl="2"/>
            <a:r>
              <a:rPr lang="en-US" dirty="0" smtClean="0"/>
              <a:t>Web servers are often organized in multiples called “farms” so that the failure of any single computer can be dealt with without degrading the availability of the web site. </a:t>
            </a:r>
          </a:p>
          <a:p>
            <a:pPr lvl="1"/>
            <a:endParaRPr lang="en-US" dirty="0"/>
          </a:p>
        </p:txBody>
      </p:sp>
      <p:sp>
        <p:nvSpPr>
          <p:cNvPr id="4" name="Left Arrow 3">
            <a:hlinkClick r:id="rId2" action="ppaction://hlinksldjump"/>
          </p:cNvPr>
          <p:cNvSpPr/>
          <p:nvPr/>
        </p:nvSpPr>
        <p:spPr>
          <a:xfrm>
            <a:off x="8678586" y="6271551"/>
            <a:ext cx="448987" cy="3394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Content partially from "Introduction to Computer Security" Michael T. Goodrich &amp; Roberto Tamassia</a:t>
            </a:r>
            <a:endParaRPr lang="en-US"/>
          </a:p>
        </p:txBody>
      </p:sp>
    </p:spTree>
    <p:extLst>
      <p:ext uri="{BB962C8B-B14F-4D97-AF65-F5344CB8AC3E}">
        <p14:creationId xmlns:p14="http://schemas.microsoft.com/office/powerpoint/2010/main" val="3134682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6402</TotalTime>
  <Words>3394</Words>
  <Application>Microsoft Office PowerPoint</Application>
  <PresentationFormat>Widescreen</PresentationFormat>
  <Paragraphs>305</Paragraphs>
  <Slides>35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Trebuchet MS</vt:lpstr>
      <vt:lpstr>Wingdings 3</vt:lpstr>
      <vt:lpstr>Facet</vt:lpstr>
      <vt:lpstr>Fundamental Concepts</vt:lpstr>
      <vt:lpstr>Security</vt:lpstr>
      <vt:lpstr>Background</vt:lpstr>
      <vt:lpstr>Background - Types of actors and their motivations </vt:lpstr>
      <vt:lpstr>High-level plan for thinking about security</vt:lpstr>
      <vt:lpstr>POLICY</vt:lpstr>
      <vt:lpstr>Security Policy: Confidentiality</vt:lpstr>
      <vt:lpstr>Security Policy: Integrity</vt:lpstr>
      <vt:lpstr>Security Policy: Availability</vt:lpstr>
      <vt:lpstr>Assurance</vt:lpstr>
      <vt:lpstr>Authenticity</vt:lpstr>
      <vt:lpstr>Anonymity</vt:lpstr>
      <vt:lpstr>Authentication and Authorization</vt:lpstr>
      <vt:lpstr>Nonrepudiation</vt:lpstr>
      <vt:lpstr>High-level plan for thinking about security</vt:lpstr>
      <vt:lpstr>Threats and Attacks</vt:lpstr>
      <vt:lpstr>Security Threats Classification</vt:lpstr>
      <vt:lpstr>Security Attack Classification</vt:lpstr>
      <vt:lpstr>Vulnerability Assessment</vt:lpstr>
      <vt:lpstr>Passive Attacks: Eavesdropping</vt:lpstr>
      <vt:lpstr>Passive Attack: Traffic Analysis</vt:lpstr>
      <vt:lpstr>Active Attacks: Modification</vt:lpstr>
      <vt:lpstr>Active Attacks: Denial-of-service</vt:lpstr>
      <vt:lpstr>Active Attacks: Masquerading</vt:lpstr>
      <vt:lpstr>Active Attacks: Replay</vt:lpstr>
      <vt:lpstr>High-level plan for thinking about security</vt:lpstr>
      <vt:lpstr>Security Mechanisms—Cyber Defense Tools, Methods and Components</vt:lpstr>
      <vt:lpstr>Why is security so hard? </vt:lpstr>
      <vt:lpstr>Why security is SO hard?</vt:lpstr>
      <vt:lpstr>What’s the point if we can’t achieve perfect security?</vt:lpstr>
      <vt:lpstr>In reality, must manage security risks vs. benefit</vt:lpstr>
      <vt:lpstr>Cybersecurity Principles</vt:lpstr>
      <vt:lpstr>Summary</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Concepts</dc:title>
  <dc:creator>Cui, Liu</dc:creator>
  <cp:lastModifiedBy>Cui, Liu</cp:lastModifiedBy>
  <cp:revision>64</cp:revision>
  <dcterms:created xsi:type="dcterms:W3CDTF">2018-08-03T14:03:04Z</dcterms:created>
  <dcterms:modified xsi:type="dcterms:W3CDTF">2020-08-27T03:19:45Z</dcterms:modified>
</cp:coreProperties>
</file>