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7" r:id="rId9"/>
    <p:sldId id="269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9D302-5535-4084-A1F8-CB6EBC49F14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4EA43-8B36-402B-BCA1-9B35306E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1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BC67-BCCA-48BE-94C1-6B1801E62A3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B166-300A-4952-AAEB-650D4ED3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BC67-BCCA-48BE-94C1-6B1801E62A3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B166-300A-4952-AAEB-650D4ED3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BC67-BCCA-48BE-94C1-6B1801E62A3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B166-300A-4952-AAEB-650D4ED3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BC67-BCCA-48BE-94C1-6B1801E62A3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B166-300A-4952-AAEB-650D4ED3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9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BC67-BCCA-48BE-94C1-6B1801E62A3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B166-300A-4952-AAEB-650D4ED3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5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BC67-BCCA-48BE-94C1-6B1801E62A3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B166-300A-4952-AAEB-650D4ED3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7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BC67-BCCA-48BE-94C1-6B1801E62A3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B166-300A-4952-AAEB-650D4ED3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3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BC67-BCCA-48BE-94C1-6B1801E62A3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B166-300A-4952-AAEB-650D4ED3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2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BC67-BCCA-48BE-94C1-6B1801E62A3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B166-300A-4952-AAEB-650D4ED3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BC67-BCCA-48BE-94C1-6B1801E62A3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B166-300A-4952-AAEB-650D4ED3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4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BC67-BCCA-48BE-94C1-6B1801E62A3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B166-300A-4952-AAEB-650D4ED3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7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4BC67-BCCA-48BE-94C1-6B1801E62A3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1B166-300A-4952-AAEB-650D4ED3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9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Vulnerabilities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mtClean="0"/>
              <a:t>Liu Cui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 #8 Smartphones and other digital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Phones are full-functioning computers, complete with Wi-Fi connectivity, multithreaded operating systems, high storage capacity, high-resolution cameras that vast application support. </a:t>
            </a:r>
          </a:p>
          <a:p>
            <a:r>
              <a:rPr lang="en-US" dirty="0" smtClean="0"/>
              <a:t>These new devices have the potential to pose data leak, run unauthorized programs, etc.</a:t>
            </a:r>
          </a:p>
          <a:p>
            <a:r>
              <a:rPr lang="en-US" dirty="0" smtClean="0"/>
              <a:t>Solutions: Implement and enforce asset control and policies around what devices can enter the environment and when.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https://www.networkworld.com/article/2193965/top-10-vulnerabilities-inside-the-network.html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Vulnerability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network vulnerability assessment is the process of reviewing and analyzing a computer network for possible security vulnerabilities and loopholes. </a:t>
            </a:r>
          </a:p>
          <a:p>
            <a:r>
              <a:rPr lang="en-US" dirty="0" smtClean="0"/>
              <a:t>It includes tasks like:</a:t>
            </a:r>
          </a:p>
          <a:p>
            <a:pPr lvl="1"/>
            <a:r>
              <a:rPr lang="en-US" dirty="0" smtClean="0"/>
              <a:t>Security control check</a:t>
            </a:r>
          </a:p>
          <a:p>
            <a:pPr lvl="1"/>
            <a:r>
              <a:rPr lang="en-US" dirty="0" smtClean="0"/>
              <a:t>Identifying, quantifying and prioritizing network threats</a:t>
            </a:r>
          </a:p>
          <a:p>
            <a:pPr lvl="1"/>
            <a:r>
              <a:rPr lang="en-US" dirty="0" smtClean="0"/>
              <a:t>Router/Wi-Fi password analysis</a:t>
            </a:r>
          </a:p>
          <a:p>
            <a:pPr lvl="1"/>
            <a:r>
              <a:rPr lang="en-US" dirty="0" smtClean="0"/>
              <a:t>Reviewing network strength against network-based attacks such as </a:t>
            </a:r>
          </a:p>
          <a:p>
            <a:pPr lvl="2"/>
            <a:r>
              <a:rPr lang="en-US" dirty="0" smtClean="0"/>
              <a:t>Distributed denial of service (DDOS)</a:t>
            </a:r>
          </a:p>
          <a:p>
            <a:pPr lvl="2"/>
            <a:r>
              <a:rPr lang="en-US" dirty="0" smtClean="0"/>
              <a:t>Man-in-the-middle attack (MITM)</a:t>
            </a:r>
          </a:p>
          <a:p>
            <a:pPr lvl="2"/>
            <a:r>
              <a:rPr lang="en-US" dirty="0" smtClean="0"/>
              <a:t>Network intrusion</a:t>
            </a:r>
          </a:p>
          <a:p>
            <a:pPr lvl="1"/>
            <a:r>
              <a:rPr lang="en-US" dirty="0" smtClean="0"/>
              <a:t>Device-level security analysis (router, switch, computer)</a:t>
            </a:r>
          </a:p>
          <a:p>
            <a:pPr lvl="1"/>
            <a:r>
              <a:rPr lang="en-US" dirty="0" smtClean="0"/>
              <a:t>Scanning for known and potential threats and vulnerabilities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https://www.techopedia.com/definition/29831/network-vulnerability-assessment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Vulnerabilities</a:t>
            </a:r>
          </a:p>
          <a:p>
            <a:r>
              <a:rPr lang="en-US" dirty="0" smtClean="0"/>
              <a:t>Vulnerability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 #1 Missing patches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it takes for an attacker, or a rogue insider, is a missing patch on a server that permits an unauthenticated command prompt or other backdoor path into the web environment.</a:t>
            </a:r>
          </a:p>
          <a:p>
            <a:r>
              <a:rPr lang="en-US" dirty="0" smtClean="0"/>
              <a:t>Some application security issues can allow:</a:t>
            </a:r>
          </a:p>
          <a:p>
            <a:pPr lvl="1"/>
            <a:r>
              <a:rPr lang="en-US" dirty="0" smtClean="0"/>
              <a:t>Code injection</a:t>
            </a:r>
          </a:p>
          <a:p>
            <a:pPr lvl="1"/>
            <a:r>
              <a:rPr lang="en-US" dirty="0" smtClean="0"/>
              <a:t>Broken authentication and session management</a:t>
            </a:r>
          </a:p>
          <a:p>
            <a:pPr lvl="1"/>
            <a:r>
              <a:rPr lang="en-US" dirty="0" smtClean="0"/>
              <a:t>Cross-site scripting</a:t>
            </a:r>
          </a:p>
          <a:p>
            <a:pPr lvl="1"/>
            <a:r>
              <a:rPr lang="en-US" dirty="0" smtClean="0"/>
              <a:t>Missing function level </a:t>
            </a:r>
            <a:r>
              <a:rPr lang="en-US" smtClean="0"/>
              <a:t>access control</a:t>
            </a:r>
            <a:endParaRPr lang="en-US" dirty="0" smtClean="0"/>
          </a:p>
          <a:p>
            <a:r>
              <a:rPr lang="en-US" dirty="0" smtClean="0"/>
              <a:t>Solution: update your operating system and any other software running on it with the latest security patches.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https://www.acunetix.com/blog/articles/the-top-5-network-security-vulnerabilities/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 #2 Weak or default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web applications, content management systems, and even database servers are configured with weak or default passwords. </a:t>
            </a:r>
          </a:p>
          <a:p>
            <a:r>
              <a:rPr lang="en-US" dirty="0" smtClean="0"/>
              <a:t>Solution: change weak passwords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https://www.acunetix.com/blog/articles/the-top-5-network-security-vulnerabilities/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3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 #3 Misconfigured firewall </a:t>
            </a:r>
            <a:r>
              <a:rPr lang="en-US" dirty="0" err="1" smtClean="0"/>
              <a:t>rulebases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of the biggest, most dangerous, assumptions is that everything is well in the firewall because it’s been working fine.</a:t>
            </a:r>
          </a:p>
          <a:p>
            <a:r>
              <a:rPr lang="en-US" dirty="0" smtClean="0"/>
              <a:t>Digging into a firewall </a:t>
            </a:r>
            <a:r>
              <a:rPr lang="en-US" dirty="0" err="1" smtClean="0"/>
              <a:t>rulebase</a:t>
            </a:r>
            <a:r>
              <a:rPr lang="en-US" dirty="0" smtClean="0"/>
              <a:t> that has never been analyzed with inevitably turn up serious configuration weaknesses that allow for unauthorized access into the web environment. </a:t>
            </a:r>
          </a:p>
          <a:p>
            <a:r>
              <a:rPr lang="en-US" dirty="0" smtClean="0"/>
              <a:t>Sometimes it’s direct access while other times it’s indirect from other network segments including Wi-Fi.</a:t>
            </a:r>
          </a:p>
          <a:p>
            <a:r>
              <a:rPr lang="en-US" dirty="0" smtClean="0"/>
              <a:t>Solution: start with your organization’s security policy; one that reflects the current situation and foreseeable business requirements. Firewall </a:t>
            </a:r>
            <a:r>
              <a:rPr lang="en-US" dirty="0" err="1" smtClean="0"/>
              <a:t>rulebase</a:t>
            </a:r>
            <a:r>
              <a:rPr lang="en-US" dirty="0" smtClean="0"/>
              <a:t> is the technical implementation of this security policy. Review it regularly and keep it relevant.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https://www.acunetix.com/blog/articles/the-top-5-network-security-vulnerabilities/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4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 #4 USB Flash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common ways you can infect network from inside a firewall.</a:t>
            </a:r>
          </a:p>
          <a:p>
            <a:r>
              <a:rPr lang="en-US" dirty="0" smtClean="0"/>
              <a:t>The ubiquity of thumb drives has </a:t>
            </a:r>
            <a:r>
              <a:rPr lang="en-US" dirty="0" err="1" smtClean="0"/>
              <a:t>dirven</a:t>
            </a:r>
            <a:r>
              <a:rPr lang="en-US" dirty="0" smtClean="0"/>
              <a:t> backers to develop targeted malware, such as </a:t>
            </a:r>
            <a:r>
              <a:rPr lang="en-US" dirty="0" err="1" smtClean="0"/>
              <a:t>Conflicker</a:t>
            </a:r>
            <a:r>
              <a:rPr lang="en-US" dirty="0" smtClean="0"/>
              <a:t> worm, that can automatically execute upon connecting with a live USB port.</a:t>
            </a:r>
          </a:p>
          <a:p>
            <a:r>
              <a:rPr lang="en-US" dirty="0" smtClean="0"/>
              <a:t>What’s worse is that default operating system configuration typically allow most programs to run automatically.</a:t>
            </a:r>
          </a:p>
          <a:p>
            <a:r>
              <a:rPr lang="en-US" dirty="0" smtClean="0"/>
              <a:t>Solution:</a:t>
            </a:r>
          </a:p>
          <a:p>
            <a:r>
              <a:rPr lang="en-US" dirty="0" smtClean="0"/>
              <a:t>Change the computer’s default </a:t>
            </a:r>
            <a:r>
              <a:rPr lang="en-US" dirty="0" err="1" smtClean="0"/>
              <a:t>autorun</a:t>
            </a:r>
            <a:r>
              <a:rPr lang="en-US" dirty="0" smtClean="0"/>
              <a:t> policies.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 #5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E-mail is frequently used within businesses to send and receive data. However, it’s often misused.</a:t>
            </a:r>
          </a:p>
          <a:p>
            <a:r>
              <a:rPr lang="en-US" dirty="0" smtClean="0"/>
              <a:t>Messages with confidential information can easily be forwarded to any external target.</a:t>
            </a:r>
          </a:p>
          <a:p>
            <a:r>
              <a:rPr lang="en-US" dirty="0" smtClean="0"/>
              <a:t>In addition, the e-mails themselves can carry nasty viruses. </a:t>
            </a:r>
          </a:p>
          <a:p>
            <a:r>
              <a:rPr lang="en-US" dirty="0" smtClean="0"/>
              <a:t>One targeted e-mail could phish for access credentials from an employee.</a:t>
            </a:r>
          </a:p>
          <a:p>
            <a:r>
              <a:rPr lang="en-US" dirty="0" smtClean="0"/>
              <a:t>Solutions: Source identification. Policy reminders should be sent out to employees. Access control to broad alias-based e-mail addresses should be enforced.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https://www.networkworld.com/article/2193965/top-10-vulnerabilities-inside-the-network.html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 #6 Inside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company employees can also inadvertently or intentionally access areas of the network that they wouldn’t or shouldn’t otherwise have access to and compromise endpoints.</a:t>
            </a:r>
          </a:p>
          <a:p>
            <a:r>
              <a:rPr lang="en-US" dirty="0" smtClean="0"/>
              <a:t>Maybe the employee “borrows” a co-worker’s machine while he’s away at lunch</a:t>
            </a:r>
          </a:p>
          <a:p>
            <a:r>
              <a:rPr lang="en-US" dirty="0" smtClean="0"/>
              <a:t>Maybe the employee asks a fellow worker for help accessing an area of the network that he doesn’t have access to.</a:t>
            </a:r>
          </a:p>
          <a:p>
            <a:r>
              <a:rPr lang="en-US" dirty="0" smtClean="0"/>
              <a:t>Solutions: passwords should be changed regularly. Authentication and access levels are a must for any employee.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https://www.networkworld.com/article/2193965/top-10-vulnerabilities-inside-the-network.html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 #7 The Trojan human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the Trojan horse, the Trojan human comes into a business in some type of disguise. </a:t>
            </a:r>
          </a:p>
          <a:p>
            <a:r>
              <a:rPr lang="en-US" dirty="0" smtClean="0"/>
              <a:t>He could be in business attire or dressed like legitimate repairman. </a:t>
            </a:r>
          </a:p>
          <a:p>
            <a:r>
              <a:rPr lang="en-US" dirty="0" smtClean="0"/>
              <a:t>These types of tricksters have been known to penetrate some pretty secure environments, including server rooms.</a:t>
            </a:r>
          </a:p>
          <a:p>
            <a:r>
              <a:rPr lang="en-US" dirty="0" smtClean="0"/>
              <a:t>Solutions: Reminders should be sent to employees about authorized third parties. Identify the source by asking questions, not making assumption.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https://www.networkworld.com/article/2193965/top-10-vulnerabilities-inside-the-network.html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731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Network Vulnerabilities</vt:lpstr>
      <vt:lpstr>Roadmap</vt:lpstr>
      <vt:lpstr>Vulnerabilities #1 Missing patches</vt:lpstr>
      <vt:lpstr>Vulnerabilities #2 Weak or default passwords</vt:lpstr>
      <vt:lpstr>Vulnerabilities #3 Misconfigured firewall rulebases</vt:lpstr>
      <vt:lpstr>Vulnerabilities #4 USB Flash Drives</vt:lpstr>
      <vt:lpstr>Vulnerabilities #5 Email</vt:lpstr>
      <vt:lpstr>Vulnerabilities #6 Inside connection</vt:lpstr>
      <vt:lpstr>Vulnerabilities #7 The Trojan human</vt:lpstr>
      <vt:lpstr>Vulnerabilities #8 Smartphones and other digital devices</vt:lpstr>
      <vt:lpstr>Network Vulnerability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Vulnerabilities</dc:title>
  <dc:creator>Cui, Liu</dc:creator>
  <cp:lastModifiedBy>Cui, Liu</cp:lastModifiedBy>
  <cp:revision>8</cp:revision>
  <dcterms:created xsi:type="dcterms:W3CDTF">2019-09-23T15:58:57Z</dcterms:created>
  <dcterms:modified xsi:type="dcterms:W3CDTF">2019-09-25T19:33:37Z</dcterms:modified>
</cp:coreProperties>
</file>