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8" r:id="rId3"/>
    <p:sldId id="335" r:id="rId4"/>
    <p:sldId id="336" r:id="rId5"/>
    <p:sldId id="337" r:id="rId6"/>
    <p:sldId id="338" r:id="rId7"/>
    <p:sldId id="329" r:id="rId8"/>
    <p:sldId id="339" r:id="rId9"/>
    <p:sldId id="340" r:id="rId10"/>
    <p:sldId id="341" r:id="rId11"/>
    <p:sldId id="330" r:id="rId12"/>
    <p:sldId id="33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32" r:id="rId25"/>
    <p:sldId id="333" r:id="rId26"/>
    <p:sldId id="334" r:id="rId27"/>
    <p:sldId id="32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82437" autoAdjust="0"/>
  </p:normalViewPr>
  <p:slideViewPr>
    <p:cSldViewPr>
      <p:cViewPr>
        <p:scale>
          <a:sx n="70" d="100"/>
          <a:sy n="70" d="100"/>
        </p:scale>
        <p:origin x="-140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F5EC-BD08-4E32-A94C-FA837A20BA3C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78B3E-EE7D-4C4D-800D-9A189F9C06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9009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***Pick</a:t>
            </a:r>
            <a:r>
              <a:rPr lang="en-CA" baseline="0" dirty="0" smtClean="0"/>
              <a:t> your sections!***</a:t>
            </a:r>
          </a:p>
          <a:p>
            <a:r>
              <a:rPr lang="en-CA" baseline="0" dirty="0" smtClean="0"/>
              <a:t>Intro/current situation, goals, action plan, implementation/revision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 smtClean="0"/>
              <a:t>Tyler – Current situation, goals</a:t>
            </a:r>
          </a:p>
          <a:p>
            <a:r>
              <a:rPr lang="en-CA" baseline="0" dirty="0" smtClean="0"/>
              <a:t>Paul – Action plan</a:t>
            </a:r>
          </a:p>
          <a:p>
            <a:r>
              <a:rPr lang="en-CA" baseline="0" dirty="0" smtClean="0"/>
              <a:t>Chris –</a:t>
            </a:r>
          </a:p>
          <a:p>
            <a:r>
              <a:rPr lang="en-CA" baseline="0" dirty="0" smtClean="0"/>
              <a:t>Jen 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1554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78B3E-EE7D-4C4D-800D-9A189F9C06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B7F-B245-42AB-91D1-EE1C6C290E37}" type="datetimeFigureOut">
              <a:rPr lang="en-CA" smtClean="0"/>
              <a:pPr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1ACC-75C5-42D9-9316-B6EBF003544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8775"/>
            <a:ext cx="9144000" cy="1470025"/>
          </a:xfrm>
        </p:spPr>
        <p:txBody>
          <a:bodyPr>
            <a:noAutofit/>
          </a:bodyPr>
          <a:lstStyle/>
          <a:p>
            <a:r>
              <a:rPr lang="en-CA" sz="4500" dirty="0" smtClean="0"/>
              <a:t>Choosing a CMS</a:t>
            </a:r>
            <a:endParaRPr lang="en-CA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157192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+mj-lt"/>
              </a:rPr>
              <a:t>Tyler Rop</a:t>
            </a:r>
          </a:p>
          <a:p>
            <a:r>
              <a:rPr lang="en-CA" sz="2400" dirty="0" smtClean="0">
                <a:latin typeface="+mj-lt"/>
              </a:rPr>
              <a:t>Alex </a:t>
            </a:r>
            <a:r>
              <a:rPr lang="en-CA" sz="2400" dirty="0" err="1" smtClean="0">
                <a:latin typeface="+mj-lt"/>
              </a:rPr>
              <a:t>Hardie</a:t>
            </a:r>
            <a:endParaRPr lang="en-CA" sz="2400" dirty="0" smtClean="0">
              <a:latin typeface="+mj-lt"/>
            </a:endParaRPr>
          </a:p>
          <a:p>
            <a:r>
              <a:rPr lang="en-CA" sz="2400" dirty="0" smtClean="0">
                <a:latin typeface="+mj-lt"/>
              </a:rPr>
              <a:t>Paul </a:t>
            </a:r>
            <a:r>
              <a:rPr lang="en-CA" sz="2400" dirty="0" smtClean="0">
                <a:latin typeface="+mj-lt"/>
              </a:rPr>
              <a:t>DeRose</a:t>
            </a:r>
          </a:p>
          <a:p>
            <a:r>
              <a:rPr lang="en-CA" sz="2400" dirty="0" smtClean="0">
                <a:latin typeface="+mj-lt"/>
              </a:rPr>
              <a:t>Anthony Thomasson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200" y="587727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 smtClean="0">
                <a:latin typeface="+mj-lt"/>
              </a:rPr>
              <a:t>COMP 4513</a:t>
            </a:r>
            <a:r>
              <a:rPr lang="en-CA" sz="2400" dirty="0" smtClean="0">
                <a:latin typeface="+mj-lt"/>
              </a:rPr>
              <a:t>-001</a:t>
            </a:r>
            <a:endParaRPr lang="en-CA" sz="2400" dirty="0" smtClean="0">
              <a:latin typeface="+mj-lt"/>
            </a:endParaRPr>
          </a:p>
          <a:p>
            <a:pPr algn="r"/>
            <a:r>
              <a:rPr lang="en-CA" sz="2400" dirty="0" smtClean="0">
                <a:latin typeface="+mj-lt"/>
              </a:rPr>
              <a:t>7</a:t>
            </a:r>
            <a:r>
              <a:rPr lang="en-CA" sz="2400" dirty="0" smtClean="0">
                <a:latin typeface="+mj-lt"/>
              </a:rPr>
              <a:t>/11/2014</a:t>
            </a:r>
            <a:endParaRPr lang="en-CA" sz="2400" dirty="0">
              <a:latin typeface="+mj-lt"/>
            </a:endParaRPr>
          </a:p>
        </p:txBody>
      </p:sp>
      <p:pic>
        <p:nvPicPr>
          <p:cNvPr id="9" name="Picture 8" descr="WordPress_blu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132856"/>
            <a:ext cx="2664296" cy="2664296"/>
          </a:xfrm>
          <a:prstGeom prst="rect">
            <a:avLst/>
          </a:prstGeom>
        </p:spPr>
      </p:pic>
      <p:pic>
        <p:nvPicPr>
          <p:cNvPr id="10" name="Picture 9" descr="druplicon.large_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1585" y="2060848"/>
            <a:ext cx="2382783" cy="2726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7944" y="3356992"/>
            <a:ext cx="102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latin typeface="+mj-lt"/>
              </a:rPr>
              <a:t>VS</a:t>
            </a:r>
            <a:r>
              <a:rPr lang="en-CA" dirty="0" smtClean="0"/>
              <a:t>.</a:t>
            </a:r>
            <a:endParaRPr lang="en-CA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 4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Queries can be difficult to implement due to all of the custom fields often needed to take WP beyond normal blogging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Custom SELECT query often needed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http://www.socialtechnologyreview.com/articles/wordpress-advantages-and-disadvantages-choosing-wordpress-your-cms-solution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Workflow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LOL WHAT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SEO Handing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Founding of EFTA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1960 by the Stockholm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Convention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Technical Requirements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PHP version 5.2.X or greater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MySQL version 4.1 or newer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Other databases supported as well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Apache server,  </a:t>
            </a:r>
            <a:r>
              <a:rPr lang="en-US" dirty="0" err="1" smtClean="0">
                <a:latin typeface="+mj-lt"/>
              </a:rPr>
              <a:t>Nginx</a:t>
            </a:r>
            <a:r>
              <a:rPr lang="en-US" dirty="0" smtClean="0">
                <a:latin typeface="+mj-lt"/>
              </a:rPr>
              <a:t>, or IIS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15 – 60 MB of disk space minimum</a:t>
            </a: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https://www.drupal.org/requirements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Simple and f</a:t>
            </a:r>
            <a:r>
              <a:rPr lang="en-US" dirty="0" smtClean="0">
                <a:latin typeface="+mj-lt"/>
              </a:rPr>
              <a:t>ree, very community centric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International community with strong communication and collaboration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Offers distributions which are prebuilt for many common scenarios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Users are not expected to continually download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Drupal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core and then build everything manually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Everything is a module – simple to understand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All modules are free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http://www.intrafusion.co.uk/blog/7-strengths-drupal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 2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 err="1" smtClean="0">
                <a:latin typeface="+mj-lt"/>
              </a:rPr>
              <a:t>Drupal</a:t>
            </a:r>
            <a:r>
              <a:rPr lang="en-CA" dirty="0" smtClean="0">
                <a:latin typeface="+mj-lt"/>
              </a:rPr>
              <a:t> developers are in high demand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Can be a blessing or a curse</a:t>
            </a:r>
          </a:p>
          <a:p>
            <a:pPr>
              <a:buFont typeface="Wingdings" pitchFamily="2" charset="2"/>
              <a:buChar char="§"/>
            </a:pPr>
            <a:r>
              <a:rPr lang="en-CA" dirty="0" err="1" smtClean="0">
                <a:solidFill>
                  <a:schemeClr val="bg1"/>
                </a:solidFill>
                <a:latin typeface="+mj-lt"/>
              </a:rPr>
              <a:t>Drupal</a:t>
            </a:r>
            <a:r>
              <a:rPr lang="en-CA" dirty="0" smtClean="0">
                <a:solidFill>
                  <a:schemeClr val="bg1"/>
                </a:solidFill>
                <a:latin typeface="+mj-lt"/>
              </a:rPr>
              <a:t> API is a hybrid between a typical CMS framework and a more progressive  one.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Granularity of workflow control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Rapid deployment system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Extensively tweak-able</a:t>
            </a:r>
          </a:p>
          <a:p>
            <a:pPr>
              <a:buFont typeface="Wingdings" pitchFamily="2" charset="2"/>
              <a:buChar char="§"/>
            </a:pPr>
            <a:r>
              <a:rPr lang="en-CA" dirty="0" smtClean="0">
                <a:solidFill>
                  <a:schemeClr val="bg1"/>
                </a:solidFill>
                <a:latin typeface="+mj-lt"/>
              </a:rPr>
              <a:t>Support provided by </a:t>
            </a:r>
            <a:r>
              <a:rPr lang="en-CA" dirty="0" err="1" smtClean="0">
                <a:solidFill>
                  <a:schemeClr val="bg1"/>
                </a:solidFill>
                <a:latin typeface="+mj-lt"/>
              </a:rPr>
              <a:t>Acquia</a:t>
            </a:r>
            <a:r>
              <a:rPr lang="en-CA" dirty="0" smtClean="0">
                <a:solidFill>
                  <a:schemeClr val="bg1"/>
                </a:solidFill>
                <a:latin typeface="+mj-lt"/>
              </a:rPr>
              <a:t> for major companies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http://www.intrafusion.co.uk/blog/7-strengths-drupal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 3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Mobile apps for easy usage of blog and other data management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iOS</a:t>
            </a:r>
            <a:endParaRPr lang="en-CA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Android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Blackberry</a:t>
            </a:r>
          </a:p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Menu management includes things such as pages, categories, and other extended functionalities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wordpress.org/mobile/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 4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Non-standard fields for forms allow you to adds fields yourself or with </a:t>
            </a:r>
            <a:r>
              <a:rPr lang="en-CA" dirty="0" err="1" smtClean="0">
                <a:latin typeface="+mj-lt"/>
              </a:rPr>
              <a:t>plugins</a:t>
            </a:r>
            <a:r>
              <a:rPr lang="en-CA" dirty="0" smtClean="0">
                <a:latin typeface="+mj-lt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Subpages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Additional labels and descriptions</a:t>
            </a:r>
          </a:p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Menu management includes things such as pages, categories, and other extended functionalities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://whichcmstochoose.com/wordpress.html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Modifications typically require some basic knowledge of PHP</a:t>
            </a:r>
            <a:endParaRPr lang="en-US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Could be an issue for clients to manage their own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WordPress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site independently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Example: Removing a data field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Graphics modifications also require HTML and CSS knowledge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Many themes are extremely similar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 2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Overuse of </a:t>
            </a:r>
            <a:r>
              <a:rPr lang="en-US" dirty="0" err="1" smtClean="0">
                <a:latin typeface="+mj-lt"/>
              </a:rPr>
              <a:t>plugins</a:t>
            </a:r>
            <a:r>
              <a:rPr lang="en-US" dirty="0" smtClean="0">
                <a:latin typeface="+mj-lt"/>
              </a:rPr>
              <a:t> can cause major performance inefficiencies</a:t>
            </a:r>
            <a:endParaRPr lang="en-US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Need to select good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plugins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out of the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many clones that are often present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Can take extensive amounts of time to select a proper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plugin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Security issues present due to a massive user base, causes it to be a large target for hackers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Technical Requirements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PHP version 5.2.4 or greater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MySQL version 5.0 or newer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Newest versions not used for ensured host compatibility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Apache server or </a:t>
            </a:r>
            <a:r>
              <a:rPr lang="en-US" dirty="0" err="1" smtClean="0">
                <a:latin typeface="+mj-lt"/>
              </a:rPr>
              <a:t>Nginx</a:t>
            </a:r>
            <a:r>
              <a:rPr lang="en-US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Any server that supports PHP and MySQL will be technically sufficient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https://wordpress.org/about/requirements/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 3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Little to no offline documentation available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Design knowledge required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Themes often lack uniqueness, making it sometimes hard to create a standout site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Requires consistent periodic updating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WP is constantly changing and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growing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Could be an issue if your client wants a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set-it-and-forget-it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solution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socialtechnologyreview.com/articles/wordpress-advantages-and-disadvantages-choosing-wordpress-your-cms-solution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 4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Queries can be difficult to implement due to all of the custom fields often needed to take WP beyond normal blogging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Custom SELECT query often needed</a:t>
            </a:r>
          </a:p>
          <a:p>
            <a:pPr lvl="1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http://www.socialtechnologyreview.com/articles/wordpress-advantages-and-disadvantages-choosing-wordpress-your-cms-solution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Workflow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LOL WHAT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SEO Handing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Founding of EFTA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1960 by the Stockholm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Convention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736352" y="260648"/>
            <a:ext cx="944104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Selection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 fontScale="92500" lnSpcReduction="20000"/>
          </a:bodyPr>
          <a:lstStyle/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WordPress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4032448" cy="40324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Selection Reasoning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Founding of EFTA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1960 by the Stockholm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Convention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err="1" smtClean="0"/>
              <a:t>Plugins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Founding of EFTA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1960 by the Stockholm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Convention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Bibliography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(2014). Retrieved March 2, 2014, from European Free Trade Association: http://www.efta.int</a:t>
            </a:r>
          </a:p>
          <a:p>
            <a:pPr>
              <a:buFont typeface="Wingdings" pitchFamily="2" charset="2"/>
              <a:buChar char="§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Federal Department of Foreign Affairs. (2013). Bilateral relations between Switzerland and Canada. Retrieved February 3, 2014 from http://www.eda.admin.ch/eda/en/home/reps/nameri/vcan/bilkan.html </a:t>
            </a:r>
          </a:p>
          <a:p>
            <a:pPr>
              <a:buFont typeface="Wingdings" pitchFamily="2" charset="2"/>
              <a:buChar char="§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This Is EFTA. (2013). Retrieved March 2, 2014, from European Free Trade Association: http://www.efta.int/sites/default/files/publications/this-is-efta-2013.pdf</a:t>
            </a:r>
          </a:p>
          <a:p>
            <a:pPr>
              <a:buFont typeface="Wingdings" pitchFamily="2" charset="2"/>
              <a:buChar char="§"/>
            </a:pPr>
            <a:r>
              <a:rPr lang="en-CA" sz="4000" dirty="0" smtClean="0">
                <a:solidFill>
                  <a:schemeClr val="bg1"/>
                </a:solidFill>
                <a:latin typeface="+mj-lt"/>
              </a:rPr>
              <a:t>Canada - European Free Trade Agreement. (2013, 09 20). Retrieved March 3, 2014, from Foreign Affairs, Trade, and Development Canada: http://www.international.gc.ca/trade-agreements-accords-commerciaux/agr-acc/eu-ue/efta-aele.aspx?lang=en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Government of Canada. (2013a). Canada-Iceland Relations. Retrieved February 3, 2014 from http://www.canadainternational.gc.ca/iceland-islande/bilateral_relations_bilaterales/index.aspx?lang=eng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Government of Canada. (2013b). Canada-Norway Relations. Retrieved February 3, 2014 from http://www.canadainternational.gc.ca/norway-norvege/bilateral_relations_bilaterales/index.aspx?lang=eng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Government of Canada. (2014c). Canada-Switzerland Relations. Retrieved February 3, 2014 from http://www.canadainternational.gc.ca/switzerland-suisse/bilateral_relations_bilaterales/index.aspx?lang=eng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5736" y="6356350"/>
            <a:ext cx="6840760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  <a:latin typeface="+mj-lt"/>
              </a:rPr>
              <a:t>Tyler Rop, Paul </a:t>
            </a:r>
            <a:r>
              <a:rPr lang="en-CA" sz="1400" dirty="0" err="1" smtClean="0">
                <a:solidFill>
                  <a:schemeClr val="bg1"/>
                </a:solidFill>
                <a:latin typeface="+mj-lt"/>
              </a:rPr>
              <a:t>DeRose</a:t>
            </a:r>
            <a:r>
              <a:rPr lang="en-CA" sz="1400" dirty="0" smtClean="0">
                <a:solidFill>
                  <a:schemeClr val="bg1"/>
                </a:solidFill>
                <a:latin typeface="+mj-lt"/>
              </a:rPr>
              <a:t>, Hassan </a:t>
            </a:r>
            <a:r>
              <a:rPr lang="en-CA" sz="1400" dirty="0" err="1" smtClean="0">
                <a:solidFill>
                  <a:schemeClr val="bg1"/>
                </a:solidFill>
                <a:latin typeface="+mj-lt"/>
              </a:rPr>
              <a:t>Hamdan</a:t>
            </a:r>
            <a:r>
              <a:rPr lang="en-CA" sz="1400" dirty="0" smtClean="0">
                <a:solidFill>
                  <a:schemeClr val="bg1"/>
                </a:solidFill>
                <a:latin typeface="+mj-lt"/>
              </a:rPr>
              <a:t>, Vikki </a:t>
            </a:r>
            <a:r>
              <a:rPr lang="en-CA" sz="1400" dirty="0" err="1" smtClean="0">
                <a:solidFill>
                  <a:schemeClr val="bg1"/>
                </a:solidFill>
                <a:latin typeface="+mj-lt"/>
              </a:rPr>
              <a:t>Khasilev</a:t>
            </a:r>
            <a:r>
              <a:rPr lang="en-CA" sz="14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en-CA" sz="1400" dirty="0" err="1" smtClean="0">
                <a:solidFill>
                  <a:schemeClr val="bg1"/>
                </a:solidFill>
                <a:latin typeface="+mj-lt"/>
              </a:rPr>
              <a:t>Annelies</a:t>
            </a:r>
            <a:r>
              <a:rPr lang="en-CA" sz="1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CA" sz="1400" dirty="0" err="1" smtClean="0">
                <a:solidFill>
                  <a:schemeClr val="bg1"/>
                </a:solidFill>
                <a:latin typeface="+mj-lt"/>
              </a:rPr>
              <a:t>Schwizer</a:t>
            </a:r>
            <a:endParaRPr lang="en-CA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Simple and f</a:t>
            </a:r>
            <a:r>
              <a:rPr lang="en-US" dirty="0" smtClean="0">
                <a:latin typeface="+mj-lt"/>
              </a:rPr>
              <a:t>ree to use, community centric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Hundreds of people continually enhancing 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Open Source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No license fee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Largest self-hosting blogging tool in the World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Completely customizable</a:t>
            </a: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https://wordpress.org/about/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 2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 err="1" smtClean="0">
                <a:latin typeface="+mj-lt"/>
              </a:rPr>
              <a:t>Plugins</a:t>
            </a:r>
            <a:r>
              <a:rPr lang="en-CA" dirty="0" smtClean="0">
                <a:latin typeface="+mj-lt"/>
              </a:rPr>
              <a:t> can extend </a:t>
            </a:r>
            <a:r>
              <a:rPr lang="en-CA" dirty="0" err="1" smtClean="0">
                <a:latin typeface="+mj-lt"/>
              </a:rPr>
              <a:t>WordPress</a:t>
            </a:r>
            <a:r>
              <a:rPr lang="en-CA" dirty="0" smtClean="0">
                <a:latin typeface="+mj-lt"/>
              </a:rPr>
              <a:t> to do almost anything you can </a:t>
            </a:r>
            <a:r>
              <a:rPr lang="en-CA" dirty="0" smtClean="0">
                <a:latin typeface="+mj-lt"/>
              </a:rPr>
              <a:t>imagine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Over 30,000 </a:t>
            </a:r>
            <a:r>
              <a:rPr lang="en-CA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plugins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currently available</a:t>
            </a:r>
          </a:p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Numerous free and paid themes to change the design of your website fairly easily on the fly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Almost 3,000 available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https://wordpress.org/plugins/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wordpress.org/themes/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 3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Mobile apps for easy usage of blog and other data management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iOS</a:t>
            </a:r>
            <a:endParaRPr lang="en-CA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Android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Blackberry</a:t>
            </a:r>
          </a:p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Menu management includes things such as pages, categories, and other extended functionalities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https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wordpress.org/mobile/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Strengths 4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Non-standard fields for forms allow you to adds fields yourself or with </a:t>
            </a:r>
            <a:r>
              <a:rPr lang="en-CA" dirty="0" err="1" smtClean="0">
                <a:latin typeface="+mj-lt"/>
              </a:rPr>
              <a:t>plugins</a:t>
            </a:r>
            <a:r>
              <a:rPr lang="en-CA" dirty="0" smtClean="0">
                <a:latin typeface="+mj-lt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Subpages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Additional labels and descriptions</a:t>
            </a:r>
          </a:p>
          <a:p>
            <a:pPr>
              <a:buFont typeface="Wingdings" pitchFamily="2" charset="2"/>
              <a:buChar char="§"/>
            </a:pPr>
            <a:r>
              <a:rPr lang="en-CA" dirty="0" smtClean="0">
                <a:latin typeface="+mj-lt"/>
              </a:rPr>
              <a:t>Menu management includes things such as pages, categories, and other extended functionalities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://whichcmstochoose.com/wordpress.html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Modifications typically require some basic knowledge of PHP</a:t>
            </a:r>
            <a:endParaRPr lang="en-US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Could be an issue for clients to manage their own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WordPress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site independently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Example: Removing a data field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Graphics modifications also require HTML and CSS knowledge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Many themes are extremely similar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 2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Overuse of </a:t>
            </a:r>
            <a:r>
              <a:rPr lang="en-US" dirty="0" err="1" smtClean="0">
                <a:latin typeface="+mj-lt"/>
              </a:rPr>
              <a:t>plugins</a:t>
            </a:r>
            <a:r>
              <a:rPr lang="en-US" dirty="0" smtClean="0">
                <a:latin typeface="+mj-lt"/>
              </a:rPr>
              <a:t> can cause major performance inefficiencies</a:t>
            </a:r>
            <a:endParaRPr lang="en-US" dirty="0" smtClean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Need to select good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plugins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out of the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many clones that are often present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Can take extensive amounts of time to select a proper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plugin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Security issues present due to a massive user base, causes it to be a large target for hackers</a:t>
            </a:r>
            <a:endParaRPr lang="en-US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whichcmstochoose.com/wordpress.html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5400" dirty="0" smtClean="0"/>
              <a:t>Weaknesse</a:t>
            </a:r>
            <a:r>
              <a:rPr lang="en-CA" sz="5400" dirty="0" smtClean="0"/>
              <a:t>s 3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Little to no offline documentation available</a:t>
            </a:r>
            <a:endParaRPr lang="en-US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Design knowledge required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Themes often lack uniqueness, making it sometimes hard to create a standout site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Requires consistent periodic updating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WP is constantly changing and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growing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Could be an issue if your client wants a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set-it-and-forget-it 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solution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http://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socialtechnologyreview.com/articles/wordpress-advantages-and-disadvantages-choosing-wordpress-your-cms-solution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8064" y="6356350"/>
            <a:ext cx="3888432" cy="365125"/>
          </a:xfrm>
        </p:spPr>
        <p:txBody>
          <a:bodyPr/>
          <a:lstStyle/>
          <a:p>
            <a:pPr algn="r"/>
            <a:r>
              <a:rPr lang="en-CA" sz="1400" dirty="0" smtClean="0">
                <a:solidFill>
                  <a:schemeClr val="bg1"/>
                </a:solidFill>
              </a:rPr>
              <a:t>Paul </a:t>
            </a:r>
            <a:r>
              <a:rPr lang="en-CA" sz="1400" dirty="0" err="1" smtClean="0">
                <a:solidFill>
                  <a:schemeClr val="bg1"/>
                </a:solidFill>
              </a:rPr>
              <a:t>DeRose</a:t>
            </a:r>
            <a:endParaRPr lang="en-C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yler\Documents\Mount Royal Docs\Year 4\Semester 1\COMP 45134 - Web 3\Assignments\Assignement 3\Presentation\WordPress_blu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080120" cy="10801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eo UI Light">
      <a:majorFont>
        <a:latin typeface="Segoe UI Light"/>
        <a:ea typeface=""/>
        <a:cs typeface=""/>
      </a:majorFont>
      <a:minorFont>
        <a:latin typeface="Segeo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1103</Words>
  <Application>Microsoft Office PowerPoint</Application>
  <PresentationFormat>On-screen Show (4:3)</PresentationFormat>
  <Paragraphs>227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Choosing a CMS</vt:lpstr>
      <vt:lpstr>Technical Requirements</vt:lpstr>
      <vt:lpstr>Strengths</vt:lpstr>
      <vt:lpstr>Strengths 2</vt:lpstr>
      <vt:lpstr>Strengths 3</vt:lpstr>
      <vt:lpstr>Strengths 4</vt:lpstr>
      <vt:lpstr>Weaknesses</vt:lpstr>
      <vt:lpstr>Weaknesses 2</vt:lpstr>
      <vt:lpstr>Weaknesses 3</vt:lpstr>
      <vt:lpstr>Weaknesses 4</vt:lpstr>
      <vt:lpstr>Workflow</vt:lpstr>
      <vt:lpstr>SEO Handing</vt:lpstr>
      <vt:lpstr>Technical Requirements</vt:lpstr>
      <vt:lpstr>Strengths</vt:lpstr>
      <vt:lpstr>Strengths 2</vt:lpstr>
      <vt:lpstr>Strengths 3</vt:lpstr>
      <vt:lpstr>Strengths 4</vt:lpstr>
      <vt:lpstr>Weaknesses</vt:lpstr>
      <vt:lpstr>Weaknesses 2</vt:lpstr>
      <vt:lpstr>Weaknesses 3</vt:lpstr>
      <vt:lpstr>Weaknesses 4</vt:lpstr>
      <vt:lpstr>Workflow</vt:lpstr>
      <vt:lpstr>SEO Handing</vt:lpstr>
      <vt:lpstr>Selection</vt:lpstr>
      <vt:lpstr>Selection Reasoning</vt:lpstr>
      <vt:lpstr>Plugins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</dc:creator>
  <cp:lastModifiedBy>Tyler</cp:lastModifiedBy>
  <cp:revision>427</cp:revision>
  <dcterms:created xsi:type="dcterms:W3CDTF">2012-11-28T23:27:32Z</dcterms:created>
  <dcterms:modified xsi:type="dcterms:W3CDTF">2014-11-05T04:04:44Z</dcterms:modified>
</cp:coreProperties>
</file>