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81ae676e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81ae676e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81ae676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81ae676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81ae676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81ae676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81ae676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81ae676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81ae676e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81ae676e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81ae676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81ae676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Informing Super Decisions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Data Analysis and Visualization study on Profits and Sales of a Supermarket Chain.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Questions and Hypothesis</a:t>
            </a:r>
            <a:endParaRPr/>
          </a:p>
          <a:p>
            <a:pPr indent="-342900" lvl="0" marL="457200" rtl="0" algn="l">
              <a:spcBef>
                <a:spcPts val="0"/>
              </a:spcBef>
              <a:spcAft>
                <a:spcPts val="0"/>
              </a:spcAft>
              <a:buSzPts val="1800"/>
              <a:buAutoNum type="arabicPeriod"/>
            </a:pPr>
            <a:r>
              <a:rPr lang="en"/>
              <a:t>Analysis and Approach</a:t>
            </a:r>
            <a:endParaRPr/>
          </a:p>
          <a:p>
            <a:pPr indent="-342900" lvl="0" marL="457200" rtl="0" algn="l">
              <a:spcBef>
                <a:spcPts val="0"/>
              </a:spcBef>
              <a:spcAft>
                <a:spcPts val="0"/>
              </a:spcAft>
              <a:buSzPts val="1800"/>
              <a:buAutoNum type="arabicPeriod"/>
            </a:pPr>
            <a:r>
              <a:rPr lang="en"/>
              <a:t>Challenges</a:t>
            </a:r>
            <a:endParaRPr/>
          </a:p>
          <a:p>
            <a:pPr indent="-342900" lvl="0" marL="457200" rtl="0" algn="l">
              <a:spcBef>
                <a:spcPts val="0"/>
              </a:spcBef>
              <a:spcAft>
                <a:spcPts val="0"/>
              </a:spcAft>
              <a:buSzPts val="1800"/>
              <a:buAutoNum type="arabicPeriod"/>
            </a:pPr>
            <a:r>
              <a:rPr lang="en"/>
              <a:t>Uncovering Findings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and Hypothesis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What are the YTD sales and profit of this supermarket chain? Does it vary by region or state?</a:t>
            </a:r>
            <a:endParaRPr/>
          </a:p>
          <a:p>
            <a:pPr indent="-342900" lvl="0" marL="457200" rtl="0" algn="l">
              <a:spcBef>
                <a:spcPts val="0"/>
              </a:spcBef>
              <a:spcAft>
                <a:spcPts val="0"/>
              </a:spcAft>
              <a:buSzPts val="1800"/>
              <a:buChar char="-"/>
            </a:pPr>
            <a:r>
              <a:rPr lang="en"/>
              <a:t>I believe the YTD sales and profits won’t entirely be gains and the region might impact whether there are any losses in profit.</a:t>
            </a:r>
            <a:endParaRPr/>
          </a:p>
          <a:p>
            <a:pPr indent="-342900" lvl="0" marL="457200" rtl="0" algn="l">
              <a:spcBef>
                <a:spcPts val="0"/>
              </a:spcBef>
              <a:spcAft>
                <a:spcPts val="0"/>
              </a:spcAft>
              <a:buSzPts val="1800"/>
              <a:buAutoNum type="arabicParenR"/>
            </a:pPr>
            <a:r>
              <a:rPr lang="en"/>
              <a:t>Will the prior YTD sales and profits show us good business decision making?</a:t>
            </a:r>
            <a:endParaRPr/>
          </a:p>
          <a:p>
            <a:pPr indent="-342900" lvl="0" marL="457200" rtl="0" algn="l">
              <a:spcBef>
                <a:spcPts val="0"/>
              </a:spcBef>
              <a:spcAft>
                <a:spcPts val="0"/>
              </a:spcAft>
              <a:buSzPts val="1800"/>
              <a:buChar char="-"/>
            </a:pPr>
            <a:r>
              <a:rPr lang="en"/>
              <a:t>I believe that if the business is making informed decisions the prior YTD sales and profits will show increase in the current YTD numbers.</a:t>
            </a:r>
            <a:endParaRPr/>
          </a:p>
          <a:p>
            <a:pPr indent="-342900" lvl="0" marL="457200" rtl="0" algn="l">
              <a:spcBef>
                <a:spcPts val="0"/>
              </a:spcBef>
              <a:spcAft>
                <a:spcPts val="0"/>
              </a:spcAft>
              <a:buSzPts val="1800"/>
              <a:buAutoNum type="arabicParenR"/>
            </a:pPr>
            <a:r>
              <a:rPr lang="en"/>
              <a:t>Which products or product type are making the most revenue?</a:t>
            </a:r>
            <a:endParaRPr/>
          </a:p>
          <a:p>
            <a:pPr indent="-342900" lvl="0" marL="457200" rtl="0" algn="l">
              <a:spcBef>
                <a:spcPts val="0"/>
              </a:spcBef>
              <a:spcAft>
                <a:spcPts val="0"/>
              </a:spcAft>
              <a:buSzPts val="1800"/>
              <a:buChar char="-"/>
            </a:pPr>
            <a:r>
              <a:rPr lang="en"/>
              <a:t>In the technology age, I believe most of these products making good revenue will be electronics.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Database downloaded from Kaggle as a primary source.</a:t>
            </a:r>
            <a:endParaRPr/>
          </a:p>
          <a:p>
            <a:pPr indent="-342900" lvl="0" marL="457200" rtl="0" algn="l">
              <a:spcBef>
                <a:spcPts val="0"/>
              </a:spcBef>
              <a:spcAft>
                <a:spcPts val="0"/>
              </a:spcAft>
              <a:buSzPts val="1800"/>
              <a:buAutoNum type="arabicParenR"/>
            </a:pPr>
            <a:r>
              <a:rPr lang="en"/>
              <a:t>Database will be checked for errors and cleaned using Python and Pandas.</a:t>
            </a:r>
            <a:endParaRPr/>
          </a:p>
          <a:p>
            <a:pPr indent="-342900" lvl="0" marL="457200" rtl="0" algn="l">
              <a:spcBef>
                <a:spcPts val="0"/>
              </a:spcBef>
              <a:spcAft>
                <a:spcPts val="0"/>
              </a:spcAft>
              <a:buSzPts val="1800"/>
              <a:buAutoNum type="arabicParenR"/>
            </a:pPr>
            <a:r>
              <a:rPr lang="en"/>
              <a:t>SQL Queries will be used to obtain the specific data we want on our dashboard.</a:t>
            </a:r>
            <a:endParaRPr/>
          </a:p>
          <a:p>
            <a:pPr indent="-342900" lvl="0" marL="457200" rtl="0" algn="l">
              <a:spcBef>
                <a:spcPts val="0"/>
              </a:spcBef>
              <a:spcAft>
                <a:spcPts val="0"/>
              </a:spcAft>
              <a:buSzPts val="1800"/>
              <a:buAutoNum type="arabicParenR"/>
            </a:pPr>
            <a:r>
              <a:rPr lang="en"/>
              <a:t>A dashboard visualization will be made in Tableau to showcase findings.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Tableau Public does not allow custom SQL and can only read Excel or Text files. The database will have to be converted into a Dataframe in Pandas for cleaning and then formatted back into a CSV.</a:t>
            </a:r>
            <a:endParaRPr/>
          </a:p>
          <a:p>
            <a:pPr indent="-342900" lvl="0" marL="457200" rtl="0" algn="l">
              <a:spcBef>
                <a:spcPts val="0"/>
              </a:spcBef>
              <a:spcAft>
                <a:spcPts val="0"/>
              </a:spcAft>
              <a:buSzPts val="1800"/>
              <a:buAutoNum type="arabicParenR"/>
            </a:pPr>
            <a:r>
              <a:rPr lang="en"/>
              <a:t>With so many features and limited space on our dashboard, we will have to discard some information such as Personal customer information and delivery methods.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Uncovering Findings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least 75% of states are making a positive profit ratio based on sales.</a:t>
            </a:r>
            <a:endParaRPr/>
          </a:p>
          <a:p>
            <a:pPr indent="-342900" lvl="0" marL="457200" rtl="0" algn="l">
              <a:spcBef>
                <a:spcPts val="0"/>
              </a:spcBef>
              <a:spcAft>
                <a:spcPts val="0"/>
              </a:spcAft>
              <a:buSzPts val="1800"/>
              <a:buChar char="-"/>
            </a:pPr>
            <a:r>
              <a:rPr lang="en"/>
              <a:t>The central and south regions of the States are bringing in the lowest sales and profits based on Prior YTD numbers with a little growth on the current YTD numbers.</a:t>
            </a:r>
            <a:endParaRPr/>
          </a:p>
          <a:p>
            <a:pPr indent="-342900" lvl="0" marL="457200" rtl="0" algn="l">
              <a:spcBef>
                <a:spcPts val="0"/>
              </a:spcBef>
              <a:spcAft>
                <a:spcPts val="0"/>
              </a:spcAft>
              <a:buSzPts val="1800"/>
              <a:buChar char="-"/>
            </a:pPr>
            <a:r>
              <a:rPr lang="en"/>
              <a:t>Sales across the Year are consistent with little spikes closer to holidays or the season.</a:t>
            </a:r>
            <a:endParaRPr/>
          </a:p>
          <a:p>
            <a:pPr indent="-342900" lvl="0" marL="457200" rtl="0" algn="l">
              <a:spcBef>
                <a:spcPts val="0"/>
              </a:spcBef>
              <a:spcAft>
                <a:spcPts val="0"/>
              </a:spcAft>
              <a:buSzPts val="1800"/>
              <a:buChar char="-"/>
            </a:pPr>
            <a:r>
              <a:rPr lang="en"/>
              <a:t>Top product sales for each state are in electronics and consumer goods.</a:t>
            </a:r>
            <a:endParaRPr/>
          </a:p>
          <a:p>
            <a:pPr indent="-342900" lvl="0" marL="457200" rtl="0" algn="l">
              <a:spcBef>
                <a:spcPts val="0"/>
              </a:spcBef>
              <a:spcAft>
                <a:spcPts val="0"/>
              </a:spcAft>
              <a:buSzPts val="1800"/>
              <a:buChar char="-"/>
            </a:pPr>
            <a:r>
              <a:rPr lang="en"/>
              <a:t>California is a major </a:t>
            </a:r>
            <a:r>
              <a:rPr lang="en"/>
              <a:t>contributor</a:t>
            </a:r>
            <a:r>
              <a:rPr lang="en"/>
              <a:t> to sales and profit numbers having the most YTD sales and profit across the map.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supermarket is making good sales and profit in the Eastern and Western regions of the US. If using the data to inform business decisions they could find ways to attract more customers to have a consistent stream of sales and profit in the South and Central regions as well. For states like Texas, with negative profit margins, improvements can be made in upselling or promotion to get customers purchasing products and avoid being at a loss. The South region as a whole is leading to losses in profit and could provide an opportunity to learn more about attracting to customers in these demographics for business growth and success.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