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0438e7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0438e7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0438e78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0438e78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0438e78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0438e78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d0438e78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d0438e78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0438e78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0438e78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0438e78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0438e78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asked ourselves : What is the best place to get labor data? ……..The US Census!</a:t>
            </a:r>
            <a:br>
              <a:rPr lang="en"/>
            </a:br>
            <a:r>
              <a:rPr lang="en"/>
              <a:t>The US Census Bureau has a great API for looking at surveys done in the whole country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is a lot of data that we could go through, but in general, It is too broad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also has them documented with URLS and query variables(there are alot of them and they are coded)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kept looking and Kenneth found the PUMS Data which contains large amounts of data for every state in the whole usual that includes more specific which we wanted.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it includes a Dictionary file with all the column headers of the CSVs and what all the values mean.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0b75fa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0b75fa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files for the whole US are not small at all. And they get much bigger once you actually get the csvs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thought hey, it will probably work but take a while to convert into a dataframe. I was so wrong!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had to break the files down to what we needed to get that dataframe to manipulate.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code to the right I, made a list of the paths to the files and  the used a read_csv feature called chunksize which breaks down how much of the file it is reading at a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added every line read into a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the columns we needed from the database using the dictionary codes and converted it into a csv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line resets all the variables that have degree in the name, which means I do not have to worry about running out of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d0b75fab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d0b75fab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went from 13 plus gigabytes of data to sort through, to only about half a gig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these files we can turn into dataframes and combine together to get all the information ready for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total of 13 million lines of data or people if you will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d0b75fab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d0b75fab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have a dataframe with useful information, we got aggregate data for each degree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grouped each degree, took the count for each degree and the mean salary for each degree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can display the information we have found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0b75fa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0b75fa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see that there are weird numbers or letters and columns we use, we got these from the PUMPS 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converted the codes into a csv by copying the text into an excel file and </a:t>
            </a:r>
            <a:r>
              <a:rPr lang="en"/>
              <a:t>delimiting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files are then read into the code to create a datadrame of codes and names that can be merged with the rest of the data.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d0438e78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d0438e7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d0b75fa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d0b75fa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have the data organized we way we want to. We can merge frames together and print to a csv that we can use to plot things with.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csv has all these columns per degree: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d0438e7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d0438e7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10629d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10629d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1f541862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1f541862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f541862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1f541862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f541862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f541862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1f541862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1f541862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1f541862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1f541862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1f541862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1f541862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1f541862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1f541862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0438e78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0438e78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1f541862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1f541862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this visualization makes more sense than Pie Chart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1f541862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1f541862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d0438e78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d0438e78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d0438e78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d0438e78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d0438e78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d0438e78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d0fe47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d0fe47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d0fe47c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d0fe47c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d0438e78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d0438e78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0438e78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0438e78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deec99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deec9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0b762f7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0b762f7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0b762f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0b762f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0b762f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0b762f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0438e78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0438e78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Is a Bachelor’s Degree 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“worth it?”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27528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TAKTical</a:t>
            </a:r>
            <a:br>
              <a:rPr lang="en" sz="1600"/>
            </a:br>
            <a:r>
              <a:rPr lang="en" sz="1600"/>
              <a:t>Tobi Andrade,  </a:t>
            </a:r>
            <a:r>
              <a:rPr lang="en" sz="1600"/>
              <a:t>Abdul Hashim, </a:t>
            </a:r>
            <a:r>
              <a:rPr lang="en" sz="1600"/>
              <a:t>Kenneth Gonzalez,Tyler Sotomayor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5612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are the 10 highest/lowest paying degrees</a:t>
            </a:r>
            <a:endParaRPr sz="2800"/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was needed?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did we find the data?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7487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Which degrees have the biggest gap between men and women?</a:t>
            </a:r>
            <a:endParaRPr sz="2800"/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was needed?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did we find the data?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02975" y="1075950"/>
            <a:ext cx="4045200" cy="29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does the expected median salary of a particular degree compare with the average salary of the US?</a:t>
            </a:r>
            <a:endParaRPr sz="2800"/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was needed?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did we find the data?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40450" y="1186950"/>
            <a:ext cx="4045200" cy="27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Which college degree has the largest number of graduates working in a job that does not require a college degree?</a:t>
            </a:r>
            <a:endParaRPr sz="2800"/>
          </a:p>
        </p:txBody>
      </p:sp>
      <p:sp>
        <p:nvSpPr>
          <p:cNvPr id="146" name="Google Shape;14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was needed?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did we find the data?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 Census Data API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Great documentation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Great amounts of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giant mess of data keys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 Census American Community Survey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Public Use Microdata Sample(PUMS)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Large amounts of downloadable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Good dictionary of values in a .pdf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0"/>
            <a:ext cx="5805127" cy="2742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975" y="2742375"/>
            <a:ext cx="2980850" cy="237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Data Cleanup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Whole US Data file is not small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 is even worse than we thought when we unzipped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wanted get everything into a pandas dataframe.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This is how you get a memory error.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 it had to be broken down.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353" y="126460"/>
            <a:ext cx="52482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678" y="606210"/>
            <a:ext cx="53816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6125" y="1707896"/>
            <a:ext cx="5121505" cy="3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United States Data Cleanup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Output becomes these 4 smaller files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Something we can manage now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These files are then read into a Pandas dataframe and concatenated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Ending with deleting extra rows that do not have the information we need.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1600"/>
              </a:spcAft>
              <a:buSzPts val="1200"/>
              <a:buChar char="○"/>
            </a:pPr>
            <a:r>
              <a:rPr lang="en"/>
              <a:t>Total Lines (People with Degrees) : 13060960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453" y="320150"/>
            <a:ext cx="53054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875" y="1829850"/>
            <a:ext cx="5805124" cy="2968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Data Exploration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Here is an example of gathering the data we need together.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Grouping by Degree Codes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Taking .size() to get counts for each degree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And taking a mean for each degree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Changing Column names respectively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is the .head of the </a:t>
            </a:r>
            <a:r>
              <a:rPr lang="en"/>
              <a:t>dataframe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 includes degree_codes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0"/>
            <a:ext cx="5805125" cy="297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713" y="3070132"/>
            <a:ext cx="39814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Data Exploration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What are the codes?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Codes are linked to a degree and occupation names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PUMS Data Dictionary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Has all the column names and variables listed by code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2654125"/>
            <a:ext cx="5805125" cy="18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875" y="476975"/>
            <a:ext cx="5805125" cy="156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Ready For Shipping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code and degree name have been merged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Dropping degree code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have information per degree: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Number of people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Mean wage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People in non degree jobs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People looking for jobs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% of people looking for jobs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% of people in non degree jobs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1361313"/>
            <a:ext cx="5805125" cy="242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51" y="736196"/>
            <a:ext cx="7490698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05944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780020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Analyzing the Gender Dichotomy in Post-Secondary Education and Post-Graduate Labor Force</a:t>
            </a:r>
            <a:endParaRPr sz="1400"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1832550" y="1842875"/>
            <a:ext cx="5519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173 degrees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count of graduates in each degree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Post-graduate salaries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Calculated: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 gender in each degree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salaries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9200" cy="467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7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72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701050"/>
            <a:ext cx="84582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58472">
            <a:off x="3698898" y="3101825"/>
            <a:ext cx="1746225" cy="17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college degree is no guarantee of economic success, however does your choice of college major increase your chances of boosting these odds?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big of a financial difference can your choice of major make?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Message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23528" cy="439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433" y="124950"/>
            <a:ext cx="6541133" cy="439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27487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our findings?</a:t>
            </a:r>
            <a:endParaRPr/>
          </a:p>
        </p:txBody>
      </p:sp>
      <p:sp>
        <p:nvSpPr>
          <p:cNvPr id="266" name="Google Shape;266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College graduates in STEM fields are the highest paid.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Education majors are paid the least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men are in STEM related fields, while there are more women in education &amp; nursing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College graduates with degrees in education are also most likely to make less than the US avg.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College graduates in business, psychology, and general education are most likely to work in jobs that do not require a college degree.</a:t>
            </a:r>
            <a:endParaRPr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difficulties arose?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249275" y="1559250"/>
            <a:ext cx="4045200" cy="20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questions that came up.</a:t>
            </a:r>
            <a:endParaRPr/>
          </a:p>
        </p:txBody>
      </p:sp>
      <p:sp>
        <p:nvSpPr>
          <p:cNvPr id="282" name="Google Shape;282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Extracting State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Debt &amp; ROI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Heat map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asked, and why?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What are the 10 highest paying degrees?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What are the 10 lowest paying degree?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Which degrees have the biggest gap between men and women?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How does the expected median salary of a particular degree compare with the average salary in the United States?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Which college degrees have the largest number of graduates working in a job that a college degree is not needed?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700" y="0"/>
            <a:ext cx="58552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 for Q1 &amp; Q2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3999899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100" y="1919075"/>
            <a:ext cx="399990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 Q3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4100100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250" y="1919075"/>
            <a:ext cx="3999901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 Q4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US Salary from 2013 - 2017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$47,016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2400" r="0" t="0"/>
          <a:stretch/>
        </p:blipFill>
        <p:spPr>
          <a:xfrm>
            <a:off x="4984600" y="1919075"/>
            <a:ext cx="370940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 Q5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