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12"/>
  </p:notesMasterIdLst>
  <p:handoutMasterIdLst>
    <p:handoutMasterId r:id="rId13"/>
  </p:handoutMasterIdLst>
  <p:sldIdLst>
    <p:sldId id="256" r:id="rId5"/>
    <p:sldId id="355" r:id="rId6"/>
    <p:sldId id="344" r:id="rId7"/>
    <p:sldId id="353" r:id="rId8"/>
    <p:sldId id="352" r:id="rId9"/>
    <p:sldId id="343" r:id="rId10"/>
    <p:sldId id="354" r:id="rId11"/>
  </p:sldIdLst>
  <p:sldSz cx="12192000" cy="6858000"/>
  <p:notesSz cx="6858000" cy="9144000"/>
  <p:embeddedFontLst>
    <p:embeddedFont>
      <p:font typeface="Palatino" panose="020B0604020202020204"/>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CEE1"/>
    <a:srgbClr val="FFFFFF"/>
    <a:srgbClr val="001F5B"/>
    <a:srgbClr val="E83F0C"/>
    <a:srgbClr val="00B050"/>
    <a:srgbClr val="EB3A05"/>
    <a:srgbClr val="97CAEB"/>
    <a:srgbClr val="FFFFFE"/>
    <a:srgbClr val="0071CE"/>
    <a:srgbClr val="00AF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83B105-7425-0FC5-D202-7FE12BA368B6}" v="1175" dt="2024-11-12T05:04:01.095"/>
    <p1510:client id="{1EFF4DEE-EC93-A8C3-C950-D5C593A13F3C}" v="571" dt="2024-11-12T04:30:04.526"/>
    <p1510:client id="{2C6CB3B8-DC42-D7E8-FB5D-50211224F5A0}" v="258" dt="2024-11-12T15:24:56.518"/>
    <p1510:client id="{B063B213-40F7-F6FB-CEA0-A287120ED42D}" v="152" dt="2024-11-12T16:08:13.677"/>
    <p1510:client id="{F2ED496A-7DEF-5C2B-241D-4CCDA34CFD2B}" v="576" dt="2024-11-12T03:18:26.031"/>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16"/>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FCF993-ED46-43CB-84A9-B4E5132EC025}" type="doc">
      <dgm:prSet loTypeId="urn:microsoft.com/office/officeart/2018/2/layout/IconVerticalSolidList" loCatId="icon" qsTypeId="urn:microsoft.com/office/officeart/2005/8/quickstyle/simple1" qsCatId="simple" csTypeId="urn:microsoft.com/office/officeart/2005/8/colors/accent0_3" csCatId="mainScheme" phldr="1"/>
      <dgm:spPr/>
      <dgm:t>
        <a:bodyPr/>
        <a:lstStyle/>
        <a:p>
          <a:endParaRPr lang="en-US"/>
        </a:p>
      </dgm:t>
    </dgm:pt>
    <dgm:pt modelId="{F1DBB4E8-BABE-499F-B52D-71BFFE4A2025}">
      <dgm:prSet/>
      <dgm:spPr/>
      <dgm:t>
        <a:bodyPr/>
        <a:lstStyle/>
        <a:p>
          <a:pPr>
            <a:lnSpc>
              <a:spcPct val="100000"/>
            </a:lnSpc>
          </a:pPr>
          <a:r>
            <a:rPr lang="en-US" b="0"/>
            <a:t>Reduce unexpected delays</a:t>
          </a:r>
          <a:endParaRPr lang="en-US"/>
        </a:p>
      </dgm:t>
    </dgm:pt>
    <dgm:pt modelId="{BCAFEEEB-FF56-49CD-A863-66ACD49D0F01}" type="parTrans" cxnId="{977F10F8-DF60-4345-BE26-9711D385EC91}">
      <dgm:prSet/>
      <dgm:spPr/>
      <dgm:t>
        <a:bodyPr/>
        <a:lstStyle/>
        <a:p>
          <a:endParaRPr lang="en-US"/>
        </a:p>
      </dgm:t>
    </dgm:pt>
    <dgm:pt modelId="{D22F2980-FE66-4C83-8657-2FDF64743342}" type="sibTrans" cxnId="{977F10F8-DF60-4345-BE26-9711D385EC91}">
      <dgm:prSet/>
      <dgm:spPr/>
      <dgm:t>
        <a:bodyPr/>
        <a:lstStyle/>
        <a:p>
          <a:endParaRPr lang="en-US"/>
        </a:p>
      </dgm:t>
    </dgm:pt>
    <dgm:pt modelId="{BBA20C6D-79E9-4243-99F3-B3A9C5365F11}">
      <dgm:prSet/>
      <dgm:spPr/>
      <dgm:t>
        <a:bodyPr/>
        <a:lstStyle/>
        <a:p>
          <a:pPr>
            <a:lnSpc>
              <a:spcPct val="100000"/>
            </a:lnSpc>
          </a:pPr>
          <a:r>
            <a:rPr lang="en-US" b="0"/>
            <a:t>Streamline scheduling</a:t>
          </a:r>
          <a:endParaRPr lang="en-US"/>
        </a:p>
      </dgm:t>
    </dgm:pt>
    <dgm:pt modelId="{B0525FEF-1920-40C0-9448-1D44830827E5}" type="parTrans" cxnId="{8EF29E7B-F6E9-4088-9BA8-9B33627C9EDA}">
      <dgm:prSet/>
      <dgm:spPr/>
      <dgm:t>
        <a:bodyPr/>
        <a:lstStyle/>
        <a:p>
          <a:endParaRPr lang="en-US"/>
        </a:p>
      </dgm:t>
    </dgm:pt>
    <dgm:pt modelId="{A8B59C9A-8191-4240-81AB-C882D72BDA7A}" type="sibTrans" cxnId="{8EF29E7B-F6E9-4088-9BA8-9B33627C9EDA}">
      <dgm:prSet/>
      <dgm:spPr/>
      <dgm:t>
        <a:bodyPr/>
        <a:lstStyle/>
        <a:p>
          <a:endParaRPr lang="en-US"/>
        </a:p>
      </dgm:t>
    </dgm:pt>
    <dgm:pt modelId="{0B643E3C-7CB6-4EAC-B0C7-81D38536F11A}">
      <dgm:prSet/>
      <dgm:spPr/>
      <dgm:t>
        <a:bodyPr/>
        <a:lstStyle/>
        <a:p>
          <a:pPr>
            <a:lnSpc>
              <a:spcPct val="100000"/>
            </a:lnSpc>
          </a:pPr>
          <a:r>
            <a:rPr lang="en-US" b="0"/>
            <a:t>Improve passenger travel experience</a:t>
          </a:r>
          <a:endParaRPr lang="en-US"/>
        </a:p>
      </dgm:t>
    </dgm:pt>
    <dgm:pt modelId="{08DB8025-2A44-477E-865E-85100631762C}" type="parTrans" cxnId="{25923683-8AC7-40FB-9202-6A9D60896198}">
      <dgm:prSet/>
      <dgm:spPr/>
      <dgm:t>
        <a:bodyPr/>
        <a:lstStyle/>
        <a:p>
          <a:endParaRPr lang="en-US"/>
        </a:p>
      </dgm:t>
    </dgm:pt>
    <dgm:pt modelId="{FD09EE55-20CD-443A-9662-4D912B89F839}" type="sibTrans" cxnId="{25923683-8AC7-40FB-9202-6A9D60896198}">
      <dgm:prSet/>
      <dgm:spPr/>
      <dgm:t>
        <a:bodyPr/>
        <a:lstStyle/>
        <a:p>
          <a:endParaRPr lang="en-US"/>
        </a:p>
      </dgm:t>
    </dgm:pt>
    <dgm:pt modelId="{3C1C14DD-1827-453B-812B-DC776DA2173F}">
      <dgm:prSet/>
      <dgm:spPr/>
      <dgm:t>
        <a:bodyPr/>
        <a:lstStyle/>
        <a:p>
          <a:pPr>
            <a:lnSpc>
              <a:spcPct val="100000"/>
            </a:lnSpc>
          </a:pPr>
          <a:r>
            <a:rPr lang="en-US" b="0"/>
            <a:t>Minimize disruptions</a:t>
          </a:r>
          <a:endParaRPr lang="en-US"/>
        </a:p>
      </dgm:t>
    </dgm:pt>
    <dgm:pt modelId="{875BE216-E73F-4D17-BD8B-493D242E3771}" type="parTrans" cxnId="{7BD0D9C4-94D2-4BC7-A057-3CE095926B51}">
      <dgm:prSet/>
      <dgm:spPr/>
      <dgm:t>
        <a:bodyPr/>
        <a:lstStyle/>
        <a:p>
          <a:endParaRPr lang="en-US"/>
        </a:p>
      </dgm:t>
    </dgm:pt>
    <dgm:pt modelId="{906BC656-2C7A-4A62-8DC7-CCE8AC3F81DB}" type="sibTrans" cxnId="{7BD0D9C4-94D2-4BC7-A057-3CE095926B51}">
      <dgm:prSet/>
      <dgm:spPr/>
      <dgm:t>
        <a:bodyPr/>
        <a:lstStyle/>
        <a:p>
          <a:endParaRPr lang="en-US"/>
        </a:p>
      </dgm:t>
    </dgm:pt>
    <dgm:pt modelId="{2B211CF1-0685-41DB-A845-E4484A2BC7EB}" type="pres">
      <dgm:prSet presAssocID="{36FCF993-ED46-43CB-84A9-B4E5132EC025}" presName="root" presStyleCnt="0">
        <dgm:presLayoutVars>
          <dgm:dir/>
          <dgm:resizeHandles val="exact"/>
        </dgm:presLayoutVars>
      </dgm:prSet>
      <dgm:spPr/>
    </dgm:pt>
    <dgm:pt modelId="{24CFA281-2876-44A2-B1EA-A6037EA91E10}" type="pres">
      <dgm:prSet presAssocID="{F1DBB4E8-BABE-499F-B52D-71BFFE4A2025}" presName="compNode" presStyleCnt="0"/>
      <dgm:spPr/>
    </dgm:pt>
    <dgm:pt modelId="{86D4D4BF-F481-453D-A97F-D4AB7B912BB3}" type="pres">
      <dgm:prSet presAssocID="{F1DBB4E8-BABE-499F-B52D-71BFFE4A2025}" presName="bgRect" presStyleLbl="bgShp" presStyleIdx="0" presStyleCnt="4"/>
      <dgm:spPr/>
    </dgm:pt>
    <dgm:pt modelId="{1AE88947-873F-4496-8AE7-BB0E36D87698}" type="pres">
      <dgm:prSet presAssocID="{F1DBB4E8-BABE-499F-B52D-71BFFE4A202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E67D103D-EE4F-4CD4-ABB1-0848CDFB630B}" type="pres">
      <dgm:prSet presAssocID="{F1DBB4E8-BABE-499F-B52D-71BFFE4A2025}" presName="spaceRect" presStyleCnt="0"/>
      <dgm:spPr/>
    </dgm:pt>
    <dgm:pt modelId="{7EB795A0-FF19-46DC-A28D-3BB6441E614F}" type="pres">
      <dgm:prSet presAssocID="{F1DBB4E8-BABE-499F-B52D-71BFFE4A2025}" presName="parTx" presStyleLbl="revTx" presStyleIdx="0" presStyleCnt="4">
        <dgm:presLayoutVars>
          <dgm:chMax val="0"/>
          <dgm:chPref val="0"/>
        </dgm:presLayoutVars>
      </dgm:prSet>
      <dgm:spPr/>
    </dgm:pt>
    <dgm:pt modelId="{D378327A-1D8E-42DA-B84B-9B74B91D95E0}" type="pres">
      <dgm:prSet presAssocID="{D22F2980-FE66-4C83-8657-2FDF64743342}" presName="sibTrans" presStyleCnt="0"/>
      <dgm:spPr/>
    </dgm:pt>
    <dgm:pt modelId="{72D76EFB-1B3C-4F52-AB42-FED58513F4C4}" type="pres">
      <dgm:prSet presAssocID="{BBA20C6D-79E9-4243-99F3-B3A9C5365F11}" presName="compNode" presStyleCnt="0"/>
      <dgm:spPr/>
    </dgm:pt>
    <dgm:pt modelId="{99768581-D595-472B-AAA9-9253BF59CB9E}" type="pres">
      <dgm:prSet presAssocID="{BBA20C6D-79E9-4243-99F3-B3A9C5365F11}" presName="bgRect" presStyleLbl="bgShp" presStyleIdx="1" presStyleCnt="4"/>
      <dgm:spPr/>
    </dgm:pt>
    <dgm:pt modelId="{A7A1CAAB-F69C-49F2-8A4F-DACF5E68CF12}" type="pres">
      <dgm:prSet presAssocID="{BBA20C6D-79E9-4243-99F3-B3A9C5365F1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ily Calendar"/>
        </a:ext>
      </dgm:extLst>
    </dgm:pt>
    <dgm:pt modelId="{BD576448-9A9F-4BDC-9A79-260A3A39FF55}" type="pres">
      <dgm:prSet presAssocID="{BBA20C6D-79E9-4243-99F3-B3A9C5365F11}" presName="spaceRect" presStyleCnt="0"/>
      <dgm:spPr/>
    </dgm:pt>
    <dgm:pt modelId="{9FEA14F0-B06A-4776-9278-8DA9FF0504CA}" type="pres">
      <dgm:prSet presAssocID="{BBA20C6D-79E9-4243-99F3-B3A9C5365F11}" presName="parTx" presStyleLbl="revTx" presStyleIdx="1" presStyleCnt="4">
        <dgm:presLayoutVars>
          <dgm:chMax val="0"/>
          <dgm:chPref val="0"/>
        </dgm:presLayoutVars>
      </dgm:prSet>
      <dgm:spPr/>
    </dgm:pt>
    <dgm:pt modelId="{FB3D6E42-6EAD-46AB-8910-5D898C20259B}" type="pres">
      <dgm:prSet presAssocID="{A8B59C9A-8191-4240-81AB-C882D72BDA7A}" presName="sibTrans" presStyleCnt="0"/>
      <dgm:spPr/>
    </dgm:pt>
    <dgm:pt modelId="{501AD19B-4EC1-4B61-AA03-4608D24492ED}" type="pres">
      <dgm:prSet presAssocID="{0B643E3C-7CB6-4EAC-B0C7-81D38536F11A}" presName="compNode" presStyleCnt="0"/>
      <dgm:spPr/>
    </dgm:pt>
    <dgm:pt modelId="{3B8D92AB-8186-4BCD-A5C2-3C146454364B}" type="pres">
      <dgm:prSet presAssocID="{0B643E3C-7CB6-4EAC-B0C7-81D38536F11A}" presName="bgRect" presStyleLbl="bgShp" presStyleIdx="2" presStyleCnt="4"/>
      <dgm:spPr/>
    </dgm:pt>
    <dgm:pt modelId="{73EFB465-4AEE-405F-A19B-4C771AADC613}" type="pres">
      <dgm:prSet presAssocID="{0B643E3C-7CB6-4EAC-B0C7-81D38536F11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irplane"/>
        </a:ext>
      </dgm:extLst>
    </dgm:pt>
    <dgm:pt modelId="{F7CD1AA9-9858-44F8-8070-179761610622}" type="pres">
      <dgm:prSet presAssocID="{0B643E3C-7CB6-4EAC-B0C7-81D38536F11A}" presName="spaceRect" presStyleCnt="0"/>
      <dgm:spPr/>
    </dgm:pt>
    <dgm:pt modelId="{119649C2-2BE4-42CF-84A5-F95513D4FD60}" type="pres">
      <dgm:prSet presAssocID="{0B643E3C-7CB6-4EAC-B0C7-81D38536F11A}" presName="parTx" presStyleLbl="revTx" presStyleIdx="2" presStyleCnt="4">
        <dgm:presLayoutVars>
          <dgm:chMax val="0"/>
          <dgm:chPref val="0"/>
        </dgm:presLayoutVars>
      </dgm:prSet>
      <dgm:spPr/>
    </dgm:pt>
    <dgm:pt modelId="{1F952CEB-D73D-4682-8D6E-B8932CADA88B}" type="pres">
      <dgm:prSet presAssocID="{FD09EE55-20CD-443A-9662-4D912B89F839}" presName="sibTrans" presStyleCnt="0"/>
      <dgm:spPr/>
    </dgm:pt>
    <dgm:pt modelId="{A55EA1F9-FCE4-4034-92F1-D51CC2B36110}" type="pres">
      <dgm:prSet presAssocID="{3C1C14DD-1827-453B-812B-DC776DA2173F}" presName="compNode" presStyleCnt="0"/>
      <dgm:spPr/>
    </dgm:pt>
    <dgm:pt modelId="{64E85EDC-0BDC-453C-8D1B-CA0B4AD4E31A}" type="pres">
      <dgm:prSet presAssocID="{3C1C14DD-1827-453B-812B-DC776DA2173F}" presName="bgRect" presStyleLbl="bgShp" presStyleIdx="3" presStyleCnt="4"/>
      <dgm:spPr/>
    </dgm:pt>
    <dgm:pt modelId="{930B3680-A9A1-4EE4-AE5F-6284B559A505}" type="pres">
      <dgm:prSet presAssocID="{3C1C14DD-1827-453B-812B-DC776DA217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202675F9-60F7-4C5E-BA8F-103FF65F1A63}" type="pres">
      <dgm:prSet presAssocID="{3C1C14DD-1827-453B-812B-DC776DA2173F}" presName="spaceRect" presStyleCnt="0"/>
      <dgm:spPr/>
    </dgm:pt>
    <dgm:pt modelId="{20F09D69-5953-40F1-9C55-03965BE273FE}" type="pres">
      <dgm:prSet presAssocID="{3C1C14DD-1827-453B-812B-DC776DA2173F}" presName="parTx" presStyleLbl="revTx" presStyleIdx="3" presStyleCnt="4">
        <dgm:presLayoutVars>
          <dgm:chMax val="0"/>
          <dgm:chPref val="0"/>
        </dgm:presLayoutVars>
      </dgm:prSet>
      <dgm:spPr/>
    </dgm:pt>
  </dgm:ptLst>
  <dgm:cxnLst>
    <dgm:cxn modelId="{8EF29E7B-F6E9-4088-9BA8-9B33627C9EDA}" srcId="{36FCF993-ED46-43CB-84A9-B4E5132EC025}" destId="{BBA20C6D-79E9-4243-99F3-B3A9C5365F11}" srcOrd="1" destOrd="0" parTransId="{B0525FEF-1920-40C0-9448-1D44830827E5}" sibTransId="{A8B59C9A-8191-4240-81AB-C882D72BDA7A}"/>
    <dgm:cxn modelId="{25923683-8AC7-40FB-9202-6A9D60896198}" srcId="{36FCF993-ED46-43CB-84A9-B4E5132EC025}" destId="{0B643E3C-7CB6-4EAC-B0C7-81D38536F11A}" srcOrd="2" destOrd="0" parTransId="{08DB8025-2A44-477E-865E-85100631762C}" sibTransId="{FD09EE55-20CD-443A-9662-4D912B89F839}"/>
    <dgm:cxn modelId="{79425386-6F27-414E-AD53-950B110611ED}" type="presOf" srcId="{0B643E3C-7CB6-4EAC-B0C7-81D38536F11A}" destId="{119649C2-2BE4-42CF-84A5-F95513D4FD60}" srcOrd="0" destOrd="0" presId="urn:microsoft.com/office/officeart/2018/2/layout/IconVerticalSolidList"/>
    <dgm:cxn modelId="{904EF48C-79BA-4BF3-83E7-5CFA2FBD287F}" type="presOf" srcId="{F1DBB4E8-BABE-499F-B52D-71BFFE4A2025}" destId="{7EB795A0-FF19-46DC-A28D-3BB6441E614F}" srcOrd="0" destOrd="0" presId="urn:microsoft.com/office/officeart/2018/2/layout/IconVerticalSolidList"/>
    <dgm:cxn modelId="{4E96B59D-C756-45A5-8951-B64A0BBDF4BA}" type="presOf" srcId="{3C1C14DD-1827-453B-812B-DC776DA2173F}" destId="{20F09D69-5953-40F1-9C55-03965BE273FE}" srcOrd="0" destOrd="0" presId="urn:microsoft.com/office/officeart/2018/2/layout/IconVerticalSolidList"/>
    <dgm:cxn modelId="{C6EBFAAF-3AC9-4DBE-99BB-CF740F90F521}" type="presOf" srcId="{BBA20C6D-79E9-4243-99F3-B3A9C5365F11}" destId="{9FEA14F0-B06A-4776-9278-8DA9FF0504CA}" srcOrd="0" destOrd="0" presId="urn:microsoft.com/office/officeart/2018/2/layout/IconVerticalSolidList"/>
    <dgm:cxn modelId="{AC20EBBA-9E6F-4EC5-92B5-477CB4E36AF1}" type="presOf" srcId="{36FCF993-ED46-43CB-84A9-B4E5132EC025}" destId="{2B211CF1-0685-41DB-A845-E4484A2BC7EB}" srcOrd="0" destOrd="0" presId="urn:microsoft.com/office/officeart/2018/2/layout/IconVerticalSolidList"/>
    <dgm:cxn modelId="{7BD0D9C4-94D2-4BC7-A057-3CE095926B51}" srcId="{36FCF993-ED46-43CB-84A9-B4E5132EC025}" destId="{3C1C14DD-1827-453B-812B-DC776DA2173F}" srcOrd="3" destOrd="0" parTransId="{875BE216-E73F-4D17-BD8B-493D242E3771}" sibTransId="{906BC656-2C7A-4A62-8DC7-CCE8AC3F81DB}"/>
    <dgm:cxn modelId="{977F10F8-DF60-4345-BE26-9711D385EC91}" srcId="{36FCF993-ED46-43CB-84A9-B4E5132EC025}" destId="{F1DBB4E8-BABE-499F-B52D-71BFFE4A2025}" srcOrd="0" destOrd="0" parTransId="{BCAFEEEB-FF56-49CD-A863-66ACD49D0F01}" sibTransId="{D22F2980-FE66-4C83-8657-2FDF64743342}"/>
    <dgm:cxn modelId="{43EBD883-5CF2-406A-AACD-0BCC2F66DDE6}" type="presParOf" srcId="{2B211CF1-0685-41DB-A845-E4484A2BC7EB}" destId="{24CFA281-2876-44A2-B1EA-A6037EA91E10}" srcOrd="0" destOrd="0" presId="urn:microsoft.com/office/officeart/2018/2/layout/IconVerticalSolidList"/>
    <dgm:cxn modelId="{45423753-481B-4224-9CD7-801D4F59092D}" type="presParOf" srcId="{24CFA281-2876-44A2-B1EA-A6037EA91E10}" destId="{86D4D4BF-F481-453D-A97F-D4AB7B912BB3}" srcOrd="0" destOrd="0" presId="urn:microsoft.com/office/officeart/2018/2/layout/IconVerticalSolidList"/>
    <dgm:cxn modelId="{FC9D3ECF-FB1B-40E6-A9C4-7EBF213D75D9}" type="presParOf" srcId="{24CFA281-2876-44A2-B1EA-A6037EA91E10}" destId="{1AE88947-873F-4496-8AE7-BB0E36D87698}" srcOrd="1" destOrd="0" presId="urn:microsoft.com/office/officeart/2018/2/layout/IconVerticalSolidList"/>
    <dgm:cxn modelId="{CE34DAC7-1446-4C55-AB68-AC6E4AACE615}" type="presParOf" srcId="{24CFA281-2876-44A2-B1EA-A6037EA91E10}" destId="{E67D103D-EE4F-4CD4-ABB1-0848CDFB630B}" srcOrd="2" destOrd="0" presId="urn:microsoft.com/office/officeart/2018/2/layout/IconVerticalSolidList"/>
    <dgm:cxn modelId="{F194C892-F90C-49F3-8530-CFB28D5B6D42}" type="presParOf" srcId="{24CFA281-2876-44A2-B1EA-A6037EA91E10}" destId="{7EB795A0-FF19-46DC-A28D-3BB6441E614F}" srcOrd="3" destOrd="0" presId="urn:microsoft.com/office/officeart/2018/2/layout/IconVerticalSolidList"/>
    <dgm:cxn modelId="{704281EF-4BC2-4E51-9F8B-E5CE62DB2D7D}" type="presParOf" srcId="{2B211CF1-0685-41DB-A845-E4484A2BC7EB}" destId="{D378327A-1D8E-42DA-B84B-9B74B91D95E0}" srcOrd="1" destOrd="0" presId="urn:microsoft.com/office/officeart/2018/2/layout/IconVerticalSolidList"/>
    <dgm:cxn modelId="{741A0DF0-A7C3-4785-AC5D-974FF9B7E4A3}" type="presParOf" srcId="{2B211CF1-0685-41DB-A845-E4484A2BC7EB}" destId="{72D76EFB-1B3C-4F52-AB42-FED58513F4C4}" srcOrd="2" destOrd="0" presId="urn:microsoft.com/office/officeart/2018/2/layout/IconVerticalSolidList"/>
    <dgm:cxn modelId="{25C998E2-1B75-47DF-AF5E-3923AC85E49A}" type="presParOf" srcId="{72D76EFB-1B3C-4F52-AB42-FED58513F4C4}" destId="{99768581-D595-472B-AAA9-9253BF59CB9E}" srcOrd="0" destOrd="0" presId="urn:microsoft.com/office/officeart/2018/2/layout/IconVerticalSolidList"/>
    <dgm:cxn modelId="{2C314431-433B-4B9B-8CCD-4794F36E5F0F}" type="presParOf" srcId="{72D76EFB-1B3C-4F52-AB42-FED58513F4C4}" destId="{A7A1CAAB-F69C-49F2-8A4F-DACF5E68CF12}" srcOrd="1" destOrd="0" presId="urn:microsoft.com/office/officeart/2018/2/layout/IconVerticalSolidList"/>
    <dgm:cxn modelId="{955CD9FC-DE8D-4F6F-B152-FE5B54373959}" type="presParOf" srcId="{72D76EFB-1B3C-4F52-AB42-FED58513F4C4}" destId="{BD576448-9A9F-4BDC-9A79-260A3A39FF55}" srcOrd="2" destOrd="0" presId="urn:microsoft.com/office/officeart/2018/2/layout/IconVerticalSolidList"/>
    <dgm:cxn modelId="{DD022C76-0466-4E3D-A3B3-4CEF30679900}" type="presParOf" srcId="{72D76EFB-1B3C-4F52-AB42-FED58513F4C4}" destId="{9FEA14F0-B06A-4776-9278-8DA9FF0504CA}" srcOrd="3" destOrd="0" presId="urn:microsoft.com/office/officeart/2018/2/layout/IconVerticalSolidList"/>
    <dgm:cxn modelId="{D7E308B4-E76E-4E7F-BFCD-45A0B6BC11C3}" type="presParOf" srcId="{2B211CF1-0685-41DB-A845-E4484A2BC7EB}" destId="{FB3D6E42-6EAD-46AB-8910-5D898C20259B}" srcOrd="3" destOrd="0" presId="urn:microsoft.com/office/officeart/2018/2/layout/IconVerticalSolidList"/>
    <dgm:cxn modelId="{C3DCEC72-80ED-4BE8-AFB7-3D6CDB1783F2}" type="presParOf" srcId="{2B211CF1-0685-41DB-A845-E4484A2BC7EB}" destId="{501AD19B-4EC1-4B61-AA03-4608D24492ED}" srcOrd="4" destOrd="0" presId="urn:microsoft.com/office/officeart/2018/2/layout/IconVerticalSolidList"/>
    <dgm:cxn modelId="{0C0DD345-1D91-4350-8C5B-E633F1A5438D}" type="presParOf" srcId="{501AD19B-4EC1-4B61-AA03-4608D24492ED}" destId="{3B8D92AB-8186-4BCD-A5C2-3C146454364B}" srcOrd="0" destOrd="0" presId="urn:microsoft.com/office/officeart/2018/2/layout/IconVerticalSolidList"/>
    <dgm:cxn modelId="{6D9DCFC7-6D68-4BDE-8A4F-E41F3537803F}" type="presParOf" srcId="{501AD19B-4EC1-4B61-AA03-4608D24492ED}" destId="{73EFB465-4AEE-405F-A19B-4C771AADC613}" srcOrd="1" destOrd="0" presId="urn:microsoft.com/office/officeart/2018/2/layout/IconVerticalSolidList"/>
    <dgm:cxn modelId="{98BD790A-1E22-47B2-8932-2A9144A7DB9B}" type="presParOf" srcId="{501AD19B-4EC1-4B61-AA03-4608D24492ED}" destId="{F7CD1AA9-9858-44F8-8070-179761610622}" srcOrd="2" destOrd="0" presId="urn:microsoft.com/office/officeart/2018/2/layout/IconVerticalSolidList"/>
    <dgm:cxn modelId="{333FDB4B-7BC1-4D54-BBC1-E45EBFEB97D6}" type="presParOf" srcId="{501AD19B-4EC1-4B61-AA03-4608D24492ED}" destId="{119649C2-2BE4-42CF-84A5-F95513D4FD60}" srcOrd="3" destOrd="0" presId="urn:microsoft.com/office/officeart/2018/2/layout/IconVerticalSolidList"/>
    <dgm:cxn modelId="{2865D497-E7B1-4B4F-AA47-823E301BE3A6}" type="presParOf" srcId="{2B211CF1-0685-41DB-A845-E4484A2BC7EB}" destId="{1F952CEB-D73D-4682-8D6E-B8932CADA88B}" srcOrd="5" destOrd="0" presId="urn:microsoft.com/office/officeart/2018/2/layout/IconVerticalSolidList"/>
    <dgm:cxn modelId="{47A97FA1-02B5-4A0B-B773-FE8AC8361D16}" type="presParOf" srcId="{2B211CF1-0685-41DB-A845-E4484A2BC7EB}" destId="{A55EA1F9-FCE4-4034-92F1-D51CC2B36110}" srcOrd="6" destOrd="0" presId="urn:microsoft.com/office/officeart/2018/2/layout/IconVerticalSolidList"/>
    <dgm:cxn modelId="{28C56CB4-66E6-4F02-8059-BAD1745F9483}" type="presParOf" srcId="{A55EA1F9-FCE4-4034-92F1-D51CC2B36110}" destId="{64E85EDC-0BDC-453C-8D1B-CA0B4AD4E31A}" srcOrd="0" destOrd="0" presId="urn:microsoft.com/office/officeart/2018/2/layout/IconVerticalSolidList"/>
    <dgm:cxn modelId="{F5E8C350-8A7B-4656-9CC9-3FA13FFE0D92}" type="presParOf" srcId="{A55EA1F9-FCE4-4034-92F1-D51CC2B36110}" destId="{930B3680-A9A1-4EE4-AE5F-6284B559A505}" srcOrd="1" destOrd="0" presId="urn:microsoft.com/office/officeart/2018/2/layout/IconVerticalSolidList"/>
    <dgm:cxn modelId="{AA3C70AA-E6C6-4E92-845F-4B4389B3439B}" type="presParOf" srcId="{A55EA1F9-FCE4-4034-92F1-D51CC2B36110}" destId="{202675F9-60F7-4C5E-BA8F-103FF65F1A63}" srcOrd="2" destOrd="0" presId="urn:microsoft.com/office/officeart/2018/2/layout/IconVerticalSolidList"/>
    <dgm:cxn modelId="{305196CD-9A5A-45DC-9717-C2D94920032D}" type="presParOf" srcId="{A55EA1F9-FCE4-4034-92F1-D51CC2B36110}" destId="{20F09D69-5953-40F1-9C55-03965BE273F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F6782D-6C12-4EC0-9536-2B31ABBBCCC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BBFED91-F797-4339-8C7C-78ED8ED2E216}">
      <dgm:prSet/>
      <dgm:spPr/>
      <dgm:t>
        <a:bodyPr/>
        <a:lstStyle/>
        <a:p>
          <a:pPr>
            <a:lnSpc>
              <a:spcPct val="100000"/>
            </a:lnSpc>
          </a:pPr>
          <a:r>
            <a:rPr lang="en-US" b="1" i="0"/>
            <a:t>Milestones</a:t>
          </a:r>
          <a:endParaRPr lang="en-US"/>
        </a:p>
      </dgm:t>
    </dgm:pt>
    <dgm:pt modelId="{AC2A5154-809C-4419-BB21-1BE7880831B9}" type="parTrans" cxnId="{8A507FE9-39C8-49FB-A102-CFE14AC832DA}">
      <dgm:prSet/>
      <dgm:spPr/>
      <dgm:t>
        <a:bodyPr/>
        <a:lstStyle/>
        <a:p>
          <a:endParaRPr lang="en-US"/>
        </a:p>
      </dgm:t>
    </dgm:pt>
    <dgm:pt modelId="{4E1CC8EA-334B-4334-96AC-599F672D0479}" type="sibTrans" cxnId="{8A507FE9-39C8-49FB-A102-CFE14AC832DA}">
      <dgm:prSet/>
      <dgm:spPr/>
      <dgm:t>
        <a:bodyPr/>
        <a:lstStyle/>
        <a:p>
          <a:endParaRPr lang="en-US"/>
        </a:p>
      </dgm:t>
    </dgm:pt>
    <dgm:pt modelId="{8639FF3F-5C38-4A11-AE6C-C8F40FC14C7F}">
      <dgm:prSet/>
      <dgm:spPr/>
      <dgm:t>
        <a:bodyPr/>
        <a:lstStyle/>
        <a:p>
          <a:pPr>
            <a:lnSpc>
              <a:spcPct val="100000"/>
            </a:lnSpc>
          </a:pPr>
          <a:r>
            <a:rPr lang="en-US" b="1" i="0"/>
            <a:t>How do we identify which flights will be delayed and for how long?</a:t>
          </a:r>
          <a:endParaRPr lang="en-US"/>
        </a:p>
      </dgm:t>
    </dgm:pt>
    <dgm:pt modelId="{8CAB3BB3-3DB9-4C46-95A8-5F5CD3916350}" type="parTrans" cxnId="{2A21F788-D0AB-4BFB-8F4C-C8FC11DC0036}">
      <dgm:prSet/>
      <dgm:spPr/>
      <dgm:t>
        <a:bodyPr/>
        <a:lstStyle/>
        <a:p>
          <a:endParaRPr lang="en-US"/>
        </a:p>
      </dgm:t>
    </dgm:pt>
    <dgm:pt modelId="{35081F8D-A0B3-446F-9ADC-870EA622E5C8}" type="sibTrans" cxnId="{2A21F788-D0AB-4BFB-8F4C-C8FC11DC0036}">
      <dgm:prSet/>
      <dgm:spPr/>
      <dgm:t>
        <a:bodyPr/>
        <a:lstStyle/>
        <a:p>
          <a:endParaRPr lang="en-US"/>
        </a:p>
      </dgm:t>
    </dgm:pt>
    <dgm:pt modelId="{E736D627-4395-49DC-BA88-77AA55E216B5}">
      <dgm:prSet/>
      <dgm:spPr/>
      <dgm:t>
        <a:bodyPr/>
        <a:lstStyle/>
        <a:p>
          <a:pPr>
            <a:lnSpc>
              <a:spcPct val="100000"/>
            </a:lnSpc>
          </a:pPr>
          <a:r>
            <a:rPr lang="en-US" b="1" i="0"/>
            <a:t>What differentiates delayed and non-delayed flights?</a:t>
          </a:r>
          <a:endParaRPr lang="en-US"/>
        </a:p>
      </dgm:t>
    </dgm:pt>
    <dgm:pt modelId="{31C1400C-9EDF-4943-BDC3-B83D7CAC4004}" type="parTrans" cxnId="{1D1989BE-E6A8-46CC-8C36-6F32E1A1ED22}">
      <dgm:prSet/>
      <dgm:spPr/>
      <dgm:t>
        <a:bodyPr/>
        <a:lstStyle/>
        <a:p>
          <a:endParaRPr lang="en-US"/>
        </a:p>
      </dgm:t>
    </dgm:pt>
    <dgm:pt modelId="{62282AB9-B766-4BB6-818C-B81278C24353}" type="sibTrans" cxnId="{1D1989BE-E6A8-46CC-8C36-6F32E1A1ED22}">
      <dgm:prSet/>
      <dgm:spPr/>
      <dgm:t>
        <a:bodyPr/>
        <a:lstStyle/>
        <a:p>
          <a:endParaRPr lang="en-US"/>
        </a:p>
      </dgm:t>
    </dgm:pt>
    <dgm:pt modelId="{F0D1E739-3C54-4549-BFBB-F71D7B9932DC}">
      <dgm:prSet/>
      <dgm:spPr/>
      <dgm:t>
        <a:bodyPr/>
        <a:lstStyle/>
        <a:p>
          <a:pPr>
            <a:lnSpc>
              <a:spcPct val="100000"/>
            </a:lnSpc>
          </a:pPr>
          <a:r>
            <a:rPr lang="en-US" b="1" i="0"/>
            <a:t>What criteria/process will be used to reallocate resources and reschedule flights</a:t>
          </a:r>
          <a:endParaRPr lang="en-US"/>
        </a:p>
      </dgm:t>
    </dgm:pt>
    <dgm:pt modelId="{86D32473-DE53-47E7-9747-A8AC32D4030C}" type="parTrans" cxnId="{90270F6F-CF59-41C2-931C-FD540BE0678D}">
      <dgm:prSet/>
      <dgm:spPr/>
      <dgm:t>
        <a:bodyPr/>
        <a:lstStyle/>
        <a:p>
          <a:endParaRPr lang="en-US"/>
        </a:p>
      </dgm:t>
    </dgm:pt>
    <dgm:pt modelId="{ABE9C917-2AA6-4628-BB60-ACC4401F1563}" type="sibTrans" cxnId="{90270F6F-CF59-41C2-931C-FD540BE0678D}">
      <dgm:prSet/>
      <dgm:spPr/>
      <dgm:t>
        <a:bodyPr/>
        <a:lstStyle/>
        <a:p>
          <a:endParaRPr lang="en-US"/>
        </a:p>
      </dgm:t>
    </dgm:pt>
    <dgm:pt modelId="{ADA82BB9-2C71-4872-916F-3AE86D90CDA8}">
      <dgm:prSet/>
      <dgm:spPr/>
      <dgm:t>
        <a:bodyPr/>
        <a:lstStyle/>
        <a:p>
          <a:pPr>
            <a:lnSpc>
              <a:spcPct val="100000"/>
            </a:lnSpc>
          </a:pPr>
          <a:r>
            <a:rPr lang="en-US" b="1" i="0"/>
            <a:t>Metrics</a:t>
          </a:r>
          <a:endParaRPr lang="en-US"/>
        </a:p>
      </dgm:t>
    </dgm:pt>
    <dgm:pt modelId="{1450EEF3-2DB3-4D9C-8413-965E6E46ED3D}" type="parTrans" cxnId="{37315A43-2E9F-4809-8306-BB49528A9273}">
      <dgm:prSet/>
      <dgm:spPr/>
      <dgm:t>
        <a:bodyPr/>
        <a:lstStyle/>
        <a:p>
          <a:endParaRPr lang="en-US"/>
        </a:p>
      </dgm:t>
    </dgm:pt>
    <dgm:pt modelId="{59A515C6-E949-45B7-B001-FFED7070A8A3}" type="sibTrans" cxnId="{37315A43-2E9F-4809-8306-BB49528A9273}">
      <dgm:prSet/>
      <dgm:spPr/>
      <dgm:t>
        <a:bodyPr/>
        <a:lstStyle/>
        <a:p>
          <a:endParaRPr lang="en-US"/>
        </a:p>
      </dgm:t>
    </dgm:pt>
    <dgm:pt modelId="{B082FED0-1D71-4FCA-B61A-BE7F625BE1FF}">
      <dgm:prSet/>
      <dgm:spPr/>
      <dgm:t>
        <a:bodyPr/>
        <a:lstStyle/>
        <a:p>
          <a:pPr>
            <a:lnSpc>
              <a:spcPct val="100000"/>
            </a:lnSpc>
          </a:pPr>
          <a:r>
            <a:rPr lang="en-US" b="1" i="0"/>
            <a:t>Reduce total customer time lost due to delays and cancelled flights</a:t>
          </a:r>
          <a:endParaRPr lang="en-US"/>
        </a:p>
      </dgm:t>
    </dgm:pt>
    <dgm:pt modelId="{893B491D-5601-4AB2-80FE-5E80BACEB6AE}" type="parTrans" cxnId="{500E774F-0CCC-4BF8-9446-35745D50D254}">
      <dgm:prSet/>
      <dgm:spPr/>
      <dgm:t>
        <a:bodyPr/>
        <a:lstStyle/>
        <a:p>
          <a:endParaRPr lang="en-US"/>
        </a:p>
      </dgm:t>
    </dgm:pt>
    <dgm:pt modelId="{9B9DF9E5-F7E4-4CF1-BEEA-E9A846351F3B}" type="sibTrans" cxnId="{500E774F-0CCC-4BF8-9446-35745D50D254}">
      <dgm:prSet/>
      <dgm:spPr/>
      <dgm:t>
        <a:bodyPr/>
        <a:lstStyle/>
        <a:p>
          <a:endParaRPr lang="en-US"/>
        </a:p>
      </dgm:t>
    </dgm:pt>
    <dgm:pt modelId="{C3EB4182-2ABD-4C35-905D-9F100DEBF369}">
      <dgm:prSet/>
      <dgm:spPr/>
      <dgm:t>
        <a:bodyPr/>
        <a:lstStyle/>
        <a:p>
          <a:pPr>
            <a:lnSpc>
              <a:spcPct val="100000"/>
            </a:lnSpc>
          </a:pPr>
          <a:r>
            <a:rPr lang="en-US" b="1" i="0"/>
            <a:t>Reduce amount of money lost due to delays and cancelled flights (rebooking, customer compensation, bad reviews)</a:t>
          </a:r>
          <a:endParaRPr lang="en-US"/>
        </a:p>
      </dgm:t>
    </dgm:pt>
    <dgm:pt modelId="{1E00E606-B7DD-4414-9F81-DDEA13D85831}" type="parTrans" cxnId="{1A90E6D2-06E5-4A6A-9C04-F79B34F86C1E}">
      <dgm:prSet/>
      <dgm:spPr/>
      <dgm:t>
        <a:bodyPr/>
        <a:lstStyle/>
        <a:p>
          <a:endParaRPr lang="en-US"/>
        </a:p>
      </dgm:t>
    </dgm:pt>
    <dgm:pt modelId="{A3BDFA3D-0463-49C2-A5E0-9482DD7C8D10}" type="sibTrans" cxnId="{1A90E6D2-06E5-4A6A-9C04-F79B34F86C1E}">
      <dgm:prSet/>
      <dgm:spPr/>
      <dgm:t>
        <a:bodyPr/>
        <a:lstStyle/>
        <a:p>
          <a:endParaRPr lang="en-US"/>
        </a:p>
      </dgm:t>
    </dgm:pt>
    <dgm:pt modelId="{4945C51F-CB2A-4AA9-BA6B-66C41BE09B73}">
      <dgm:prSet/>
      <dgm:spPr/>
      <dgm:t>
        <a:bodyPr/>
        <a:lstStyle/>
        <a:p>
          <a:pPr>
            <a:lnSpc>
              <a:spcPct val="100000"/>
            </a:lnSpc>
          </a:pPr>
          <a:r>
            <a:rPr lang="en-US" b="1" i="0"/>
            <a:t>Reduce length of time airport terminal is operating at or above capacity</a:t>
          </a:r>
          <a:endParaRPr lang="en-US"/>
        </a:p>
      </dgm:t>
    </dgm:pt>
    <dgm:pt modelId="{870E35F6-FD4E-4D20-9D2B-F501147EBF31}" type="parTrans" cxnId="{D0877B0B-DC6B-403D-99F5-7A58BDC5207F}">
      <dgm:prSet/>
      <dgm:spPr/>
      <dgm:t>
        <a:bodyPr/>
        <a:lstStyle/>
        <a:p>
          <a:endParaRPr lang="en-US"/>
        </a:p>
      </dgm:t>
    </dgm:pt>
    <dgm:pt modelId="{8F9E28B9-C6A3-4CE9-AB81-DF9D287AB0F6}" type="sibTrans" cxnId="{D0877B0B-DC6B-403D-99F5-7A58BDC5207F}">
      <dgm:prSet/>
      <dgm:spPr/>
      <dgm:t>
        <a:bodyPr/>
        <a:lstStyle/>
        <a:p>
          <a:endParaRPr lang="en-US"/>
        </a:p>
      </dgm:t>
    </dgm:pt>
    <dgm:pt modelId="{0F7F7B04-DF72-4909-8F54-623E74A90BEA}" type="pres">
      <dgm:prSet presAssocID="{E7F6782D-6C12-4EC0-9536-2B31ABBBCCC2}" presName="root" presStyleCnt="0">
        <dgm:presLayoutVars>
          <dgm:dir/>
          <dgm:resizeHandles val="exact"/>
        </dgm:presLayoutVars>
      </dgm:prSet>
      <dgm:spPr/>
    </dgm:pt>
    <dgm:pt modelId="{3297BB0E-E7B8-4F59-A9AC-D490544B1CBC}" type="pres">
      <dgm:prSet presAssocID="{0BBFED91-F797-4339-8C7C-78ED8ED2E216}" presName="compNode" presStyleCnt="0"/>
      <dgm:spPr/>
    </dgm:pt>
    <dgm:pt modelId="{86D92B50-2AE8-4D78-9226-6B1ADB048267}" type="pres">
      <dgm:prSet presAssocID="{0BBFED91-F797-4339-8C7C-78ED8ED2E216}" presName="bgRect" presStyleLbl="bgShp" presStyleIdx="0" presStyleCnt="2"/>
      <dgm:spPr/>
    </dgm:pt>
    <dgm:pt modelId="{89AFB84C-0836-47FF-AF44-3B9D0FDFEA30}" type="pres">
      <dgm:prSet presAssocID="{0BBFED91-F797-4339-8C7C-78ED8ED2E216}"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ute (Two Pins With A Path) outline"/>
        </a:ext>
      </dgm:extLst>
    </dgm:pt>
    <dgm:pt modelId="{FA3E8932-6A80-415C-9850-51C27450C99A}" type="pres">
      <dgm:prSet presAssocID="{0BBFED91-F797-4339-8C7C-78ED8ED2E216}" presName="spaceRect" presStyleCnt="0"/>
      <dgm:spPr/>
    </dgm:pt>
    <dgm:pt modelId="{94016C4C-D63D-4742-81C3-CFA66CA2FBA0}" type="pres">
      <dgm:prSet presAssocID="{0BBFED91-F797-4339-8C7C-78ED8ED2E216}" presName="parTx" presStyleLbl="revTx" presStyleIdx="0" presStyleCnt="4">
        <dgm:presLayoutVars>
          <dgm:chMax val="0"/>
          <dgm:chPref val="0"/>
        </dgm:presLayoutVars>
      </dgm:prSet>
      <dgm:spPr/>
    </dgm:pt>
    <dgm:pt modelId="{D7B990CC-2651-4433-ADB5-5222B0326ED7}" type="pres">
      <dgm:prSet presAssocID="{0BBFED91-F797-4339-8C7C-78ED8ED2E216}" presName="desTx" presStyleLbl="revTx" presStyleIdx="1" presStyleCnt="4">
        <dgm:presLayoutVars/>
      </dgm:prSet>
      <dgm:spPr/>
    </dgm:pt>
    <dgm:pt modelId="{6FD344AC-5DE3-46B8-B78F-8A85E501B07F}" type="pres">
      <dgm:prSet presAssocID="{4E1CC8EA-334B-4334-96AC-599F672D0479}" presName="sibTrans" presStyleCnt="0"/>
      <dgm:spPr/>
    </dgm:pt>
    <dgm:pt modelId="{4F024801-0AB9-4138-A465-4EBE97E7E697}" type="pres">
      <dgm:prSet presAssocID="{ADA82BB9-2C71-4872-916F-3AE86D90CDA8}" presName="compNode" presStyleCnt="0"/>
      <dgm:spPr/>
    </dgm:pt>
    <dgm:pt modelId="{06E70F0B-CFAE-4AA5-B3E5-D5EF573369DC}" type="pres">
      <dgm:prSet presAssocID="{ADA82BB9-2C71-4872-916F-3AE86D90CDA8}" presName="bgRect" presStyleLbl="bgShp" presStyleIdx="1" presStyleCnt="2"/>
      <dgm:spPr/>
    </dgm:pt>
    <dgm:pt modelId="{A900CE71-1783-4E46-A72B-8AC8D7F098CB}" type="pres">
      <dgm:prSet presAssocID="{ADA82BB9-2C71-4872-916F-3AE86D90CDA8}"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with solid fill"/>
        </a:ext>
      </dgm:extLst>
    </dgm:pt>
    <dgm:pt modelId="{57B52061-E787-40B1-BD4F-5F046D67909E}" type="pres">
      <dgm:prSet presAssocID="{ADA82BB9-2C71-4872-916F-3AE86D90CDA8}" presName="spaceRect" presStyleCnt="0"/>
      <dgm:spPr/>
    </dgm:pt>
    <dgm:pt modelId="{91C7A7C9-6AD9-496B-9409-3F7122369CB1}" type="pres">
      <dgm:prSet presAssocID="{ADA82BB9-2C71-4872-916F-3AE86D90CDA8}" presName="parTx" presStyleLbl="revTx" presStyleIdx="2" presStyleCnt="4">
        <dgm:presLayoutVars>
          <dgm:chMax val="0"/>
          <dgm:chPref val="0"/>
        </dgm:presLayoutVars>
      </dgm:prSet>
      <dgm:spPr/>
    </dgm:pt>
    <dgm:pt modelId="{4D67E6F6-1749-481E-8930-A92F4A56B275}" type="pres">
      <dgm:prSet presAssocID="{ADA82BB9-2C71-4872-916F-3AE86D90CDA8}" presName="desTx" presStyleLbl="revTx" presStyleIdx="3" presStyleCnt="4">
        <dgm:presLayoutVars/>
      </dgm:prSet>
      <dgm:spPr/>
    </dgm:pt>
  </dgm:ptLst>
  <dgm:cxnLst>
    <dgm:cxn modelId="{D0877B0B-DC6B-403D-99F5-7A58BDC5207F}" srcId="{ADA82BB9-2C71-4872-916F-3AE86D90CDA8}" destId="{4945C51F-CB2A-4AA9-BA6B-66C41BE09B73}" srcOrd="2" destOrd="0" parTransId="{870E35F6-FD4E-4D20-9D2B-F501147EBF31}" sibTransId="{8F9E28B9-C6A3-4CE9-AB81-DF9D287AB0F6}"/>
    <dgm:cxn modelId="{4B4A5D17-BAD6-4BE2-9A1D-EE3F52B489FE}" type="presOf" srcId="{ADA82BB9-2C71-4872-916F-3AE86D90CDA8}" destId="{91C7A7C9-6AD9-496B-9409-3F7122369CB1}" srcOrd="0" destOrd="0" presId="urn:microsoft.com/office/officeart/2018/2/layout/IconVerticalSolidList"/>
    <dgm:cxn modelId="{98825E29-7EBB-4FE8-A578-2D5901065A18}" type="presOf" srcId="{8639FF3F-5C38-4A11-AE6C-C8F40FC14C7F}" destId="{D7B990CC-2651-4433-ADB5-5222B0326ED7}" srcOrd="0" destOrd="0" presId="urn:microsoft.com/office/officeart/2018/2/layout/IconVerticalSolidList"/>
    <dgm:cxn modelId="{37315A43-2E9F-4809-8306-BB49528A9273}" srcId="{E7F6782D-6C12-4EC0-9536-2B31ABBBCCC2}" destId="{ADA82BB9-2C71-4872-916F-3AE86D90CDA8}" srcOrd="1" destOrd="0" parTransId="{1450EEF3-2DB3-4D9C-8413-965E6E46ED3D}" sibTransId="{59A515C6-E949-45B7-B001-FFED7070A8A3}"/>
    <dgm:cxn modelId="{90270F6F-CF59-41C2-931C-FD540BE0678D}" srcId="{0BBFED91-F797-4339-8C7C-78ED8ED2E216}" destId="{F0D1E739-3C54-4549-BFBB-F71D7B9932DC}" srcOrd="2" destOrd="0" parTransId="{86D32473-DE53-47E7-9747-A8AC32D4030C}" sibTransId="{ABE9C917-2AA6-4628-BB60-ACC4401F1563}"/>
    <dgm:cxn modelId="{500E774F-0CCC-4BF8-9446-35745D50D254}" srcId="{ADA82BB9-2C71-4872-916F-3AE86D90CDA8}" destId="{B082FED0-1D71-4FCA-B61A-BE7F625BE1FF}" srcOrd="0" destOrd="0" parTransId="{893B491D-5601-4AB2-80FE-5E80BACEB6AE}" sibTransId="{9B9DF9E5-F7E4-4CF1-BEEA-E9A846351F3B}"/>
    <dgm:cxn modelId="{143E4254-55C9-46FF-B933-5A01FE799B12}" type="presOf" srcId="{0BBFED91-F797-4339-8C7C-78ED8ED2E216}" destId="{94016C4C-D63D-4742-81C3-CFA66CA2FBA0}" srcOrd="0" destOrd="0" presId="urn:microsoft.com/office/officeart/2018/2/layout/IconVerticalSolidList"/>
    <dgm:cxn modelId="{99116E83-69FC-46B7-A453-5D60329CF7C8}" type="presOf" srcId="{E7F6782D-6C12-4EC0-9536-2B31ABBBCCC2}" destId="{0F7F7B04-DF72-4909-8F54-623E74A90BEA}" srcOrd="0" destOrd="0" presId="urn:microsoft.com/office/officeart/2018/2/layout/IconVerticalSolidList"/>
    <dgm:cxn modelId="{2A21F788-D0AB-4BFB-8F4C-C8FC11DC0036}" srcId="{0BBFED91-F797-4339-8C7C-78ED8ED2E216}" destId="{8639FF3F-5C38-4A11-AE6C-C8F40FC14C7F}" srcOrd="0" destOrd="0" parTransId="{8CAB3BB3-3DB9-4C46-95A8-5F5CD3916350}" sibTransId="{35081F8D-A0B3-446F-9ADC-870EA622E5C8}"/>
    <dgm:cxn modelId="{F560C192-82BC-4074-BA9E-CAA10ECE10FB}" type="presOf" srcId="{C3EB4182-2ABD-4C35-905D-9F100DEBF369}" destId="{4D67E6F6-1749-481E-8930-A92F4A56B275}" srcOrd="0" destOrd="1" presId="urn:microsoft.com/office/officeart/2018/2/layout/IconVerticalSolidList"/>
    <dgm:cxn modelId="{1A2B4AA3-4642-47CB-B61D-E534D1501D0B}" type="presOf" srcId="{E736D627-4395-49DC-BA88-77AA55E216B5}" destId="{D7B990CC-2651-4433-ADB5-5222B0326ED7}" srcOrd="0" destOrd="1" presId="urn:microsoft.com/office/officeart/2018/2/layout/IconVerticalSolidList"/>
    <dgm:cxn modelId="{1D1989BE-E6A8-46CC-8C36-6F32E1A1ED22}" srcId="{0BBFED91-F797-4339-8C7C-78ED8ED2E216}" destId="{E736D627-4395-49DC-BA88-77AA55E216B5}" srcOrd="1" destOrd="0" parTransId="{31C1400C-9EDF-4943-BDC3-B83D7CAC4004}" sibTransId="{62282AB9-B766-4BB6-818C-B81278C24353}"/>
    <dgm:cxn modelId="{910CC2C8-8DDB-4ADA-877C-474570BB1BA8}" type="presOf" srcId="{B082FED0-1D71-4FCA-B61A-BE7F625BE1FF}" destId="{4D67E6F6-1749-481E-8930-A92F4A56B275}" srcOrd="0" destOrd="0" presId="urn:microsoft.com/office/officeart/2018/2/layout/IconVerticalSolidList"/>
    <dgm:cxn modelId="{1A90E6D2-06E5-4A6A-9C04-F79B34F86C1E}" srcId="{ADA82BB9-2C71-4872-916F-3AE86D90CDA8}" destId="{C3EB4182-2ABD-4C35-905D-9F100DEBF369}" srcOrd="1" destOrd="0" parTransId="{1E00E606-B7DD-4414-9F81-DDEA13D85831}" sibTransId="{A3BDFA3D-0463-49C2-A5E0-9482DD7C8D10}"/>
    <dgm:cxn modelId="{BC43FBDF-7C1B-4A8A-8727-CD5034411427}" type="presOf" srcId="{F0D1E739-3C54-4549-BFBB-F71D7B9932DC}" destId="{D7B990CC-2651-4433-ADB5-5222B0326ED7}" srcOrd="0" destOrd="2" presId="urn:microsoft.com/office/officeart/2018/2/layout/IconVerticalSolidList"/>
    <dgm:cxn modelId="{B40568E5-CC65-4795-9AD4-AC4AA51E5620}" type="presOf" srcId="{4945C51F-CB2A-4AA9-BA6B-66C41BE09B73}" destId="{4D67E6F6-1749-481E-8930-A92F4A56B275}" srcOrd="0" destOrd="2" presId="urn:microsoft.com/office/officeart/2018/2/layout/IconVerticalSolidList"/>
    <dgm:cxn modelId="{8A507FE9-39C8-49FB-A102-CFE14AC832DA}" srcId="{E7F6782D-6C12-4EC0-9536-2B31ABBBCCC2}" destId="{0BBFED91-F797-4339-8C7C-78ED8ED2E216}" srcOrd="0" destOrd="0" parTransId="{AC2A5154-809C-4419-BB21-1BE7880831B9}" sibTransId="{4E1CC8EA-334B-4334-96AC-599F672D0479}"/>
    <dgm:cxn modelId="{C1CE265F-F23B-47A2-AEDE-9AEC59673ECE}" type="presParOf" srcId="{0F7F7B04-DF72-4909-8F54-623E74A90BEA}" destId="{3297BB0E-E7B8-4F59-A9AC-D490544B1CBC}" srcOrd="0" destOrd="0" presId="urn:microsoft.com/office/officeart/2018/2/layout/IconVerticalSolidList"/>
    <dgm:cxn modelId="{ECDCA308-1C71-42D8-9613-1A67D92E0FC5}" type="presParOf" srcId="{3297BB0E-E7B8-4F59-A9AC-D490544B1CBC}" destId="{86D92B50-2AE8-4D78-9226-6B1ADB048267}" srcOrd="0" destOrd="0" presId="urn:microsoft.com/office/officeart/2018/2/layout/IconVerticalSolidList"/>
    <dgm:cxn modelId="{0D282C3A-2F8A-4D0D-932A-226C6E63ADB4}" type="presParOf" srcId="{3297BB0E-E7B8-4F59-A9AC-D490544B1CBC}" destId="{89AFB84C-0836-47FF-AF44-3B9D0FDFEA30}" srcOrd="1" destOrd="0" presId="urn:microsoft.com/office/officeart/2018/2/layout/IconVerticalSolidList"/>
    <dgm:cxn modelId="{D070A9C3-93E5-4311-BD9B-9C779F731C39}" type="presParOf" srcId="{3297BB0E-E7B8-4F59-A9AC-D490544B1CBC}" destId="{FA3E8932-6A80-415C-9850-51C27450C99A}" srcOrd="2" destOrd="0" presId="urn:microsoft.com/office/officeart/2018/2/layout/IconVerticalSolidList"/>
    <dgm:cxn modelId="{98B2BA50-FFB5-4340-9AE4-CB91A41CBFDC}" type="presParOf" srcId="{3297BB0E-E7B8-4F59-A9AC-D490544B1CBC}" destId="{94016C4C-D63D-4742-81C3-CFA66CA2FBA0}" srcOrd="3" destOrd="0" presId="urn:microsoft.com/office/officeart/2018/2/layout/IconVerticalSolidList"/>
    <dgm:cxn modelId="{2DA0C74F-842D-457A-A223-991B2143579C}" type="presParOf" srcId="{3297BB0E-E7B8-4F59-A9AC-D490544B1CBC}" destId="{D7B990CC-2651-4433-ADB5-5222B0326ED7}" srcOrd="4" destOrd="0" presId="urn:microsoft.com/office/officeart/2018/2/layout/IconVerticalSolidList"/>
    <dgm:cxn modelId="{0D7E4826-7CEA-4EA5-A5D3-39B12183261F}" type="presParOf" srcId="{0F7F7B04-DF72-4909-8F54-623E74A90BEA}" destId="{6FD344AC-5DE3-46B8-B78F-8A85E501B07F}" srcOrd="1" destOrd="0" presId="urn:microsoft.com/office/officeart/2018/2/layout/IconVerticalSolidList"/>
    <dgm:cxn modelId="{237EF86E-69BE-4A76-B102-4EFC55672C61}" type="presParOf" srcId="{0F7F7B04-DF72-4909-8F54-623E74A90BEA}" destId="{4F024801-0AB9-4138-A465-4EBE97E7E697}" srcOrd="2" destOrd="0" presId="urn:microsoft.com/office/officeart/2018/2/layout/IconVerticalSolidList"/>
    <dgm:cxn modelId="{C4EF1015-BC28-4F26-8717-D743DFC465CF}" type="presParOf" srcId="{4F024801-0AB9-4138-A465-4EBE97E7E697}" destId="{06E70F0B-CFAE-4AA5-B3E5-D5EF573369DC}" srcOrd="0" destOrd="0" presId="urn:microsoft.com/office/officeart/2018/2/layout/IconVerticalSolidList"/>
    <dgm:cxn modelId="{B0746F7E-FFB7-40ED-9B89-D9AB9034BE89}" type="presParOf" srcId="{4F024801-0AB9-4138-A465-4EBE97E7E697}" destId="{A900CE71-1783-4E46-A72B-8AC8D7F098CB}" srcOrd="1" destOrd="0" presId="urn:microsoft.com/office/officeart/2018/2/layout/IconVerticalSolidList"/>
    <dgm:cxn modelId="{06383134-7469-48E3-A2CF-CBA8E0321790}" type="presParOf" srcId="{4F024801-0AB9-4138-A465-4EBE97E7E697}" destId="{57B52061-E787-40B1-BD4F-5F046D67909E}" srcOrd="2" destOrd="0" presId="urn:microsoft.com/office/officeart/2018/2/layout/IconVerticalSolidList"/>
    <dgm:cxn modelId="{5F9FAF40-7A4F-44DB-894C-80864A92D9EC}" type="presParOf" srcId="{4F024801-0AB9-4138-A465-4EBE97E7E697}" destId="{91C7A7C9-6AD9-496B-9409-3F7122369CB1}" srcOrd="3" destOrd="0" presId="urn:microsoft.com/office/officeart/2018/2/layout/IconVerticalSolidList"/>
    <dgm:cxn modelId="{A921924E-45C4-4D35-A840-A781FEF68AA4}" type="presParOf" srcId="{4F024801-0AB9-4138-A465-4EBE97E7E697}" destId="{4D67E6F6-1749-481E-8930-A92F4A56B275}"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4D4BF-F481-453D-A97F-D4AB7B912BB3}">
      <dsp:nvSpPr>
        <dsp:cNvPr id="0" name=""/>
        <dsp:cNvSpPr/>
      </dsp:nvSpPr>
      <dsp:spPr>
        <a:xfrm>
          <a:off x="0" y="1720"/>
          <a:ext cx="5428129" cy="871879"/>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E88947-873F-4496-8AE7-BB0E36D87698}">
      <dsp:nvSpPr>
        <dsp:cNvPr id="0" name=""/>
        <dsp:cNvSpPr/>
      </dsp:nvSpPr>
      <dsp:spPr>
        <a:xfrm>
          <a:off x="263743" y="197893"/>
          <a:ext cx="479533" cy="4795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B795A0-FF19-46DC-A28D-3BB6441E614F}">
      <dsp:nvSpPr>
        <dsp:cNvPr id="0" name=""/>
        <dsp:cNvSpPr/>
      </dsp:nvSpPr>
      <dsp:spPr>
        <a:xfrm>
          <a:off x="1007021" y="1720"/>
          <a:ext cx="4421107" cy="871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274" tIns="92274" rIns="92274" bIns="92274" numCol="1" spcCol="1270" anchor="ctr" anchorCtr="0">
          <a:noAutofit/>
        </a:bodyPr>
        <a:lstStyle/>
        <a:p>
          <a:pPr marL="0" lvl="0" indent="0" algn="l" defTabSz="977900">
            <a:lnSpc>
              <a:spcPct val="100000"/>
            </a:lnSpc>
            <a:spcBef>
              <a:spcPct val="0"/>
            </a:spcBef>
            <a:spcAft>
              <a:spcPct val="35000"/>
            </a:spcAft>
            <a:buNone/>
          </a:pPr>
          <a:r>
            <a:rPr lang="en-US" sz="2200" b="0" kern="1200"/>
            <a:t>Reduce unexpected delays</a:t>
          </a:r>
          <a:endParaRPr lang="en-US" sz="2200" kern="1200"/>
        </a:p>
      </dsp:txBody>
      <dsp:txXfrm>
        <a:off x="1007021" y="1720"/>
        <a:ext cx="4421107" cy="871879"/>
      </dsp:txXfrm>
    </dsp:sp>
    <dsp:sp modelId="{99768581-D595-472B-AAA9-9253BF59CB9E}">
      <dsp:nvSpPr>
        <dsp:cNvPr id="0" name=""/>
        <dsp:cNvSpPr/>
      </dsp:nvSpPr>
      <dsp:spPr>
        <a:xfrm>
          <a:off x="0" y="1091570"/>
          <a:ext cx="5428129" cy="871879"/>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A1CAAB-F69C-49F2-8A4F-DACF5E68CF12}">
      <dsp:nvSpPr>
        <dsp:cNvPr id="0" name=""/>
        <dsp:cNvSpPr/>
      </dsp:nvSpPr>
      <dsp:spPr>
        <a:xfrm>
          <a:off x="263743" y="1287743"/>
          <a:ext cx="479533" cy="4795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EA14F0-B06A-4776-9278-8DA9FF0504CA}">
      <dsp:nvSpPr>
        <dsp:cNvPr id="0" name=""/>
        <dsp:cNvSpPr/>
      </dsp:nvSpPr>
      <dsp:spPr>
        <a:xfrm>
          <a:off x="1007021" y="1091570"/>
          <a:ext cx="4421107" cy="871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274" tIns="92274" rIns="92274" bIns="92274" numCol="1" spcCol="1270" anchor="ctr" anchorCtr="0">
          <a:noAutofit/>
        </a:bodyPr>
        <a:lstStyle/>
        <a:p>
          <a:pPr marL="0" lvl="0" indent="0" algn="l" defTabSz="977900">
            <a:lnSpc>
              <a:spcPct val="100000"/>
            </a:lnSpc>
            <a:spcBef>
              <a:spcPct val="0"/>
            </a:spcBef>
            <a:spcAft>
              <a:spcPct val="35000"/>
            </a:spcAft>
            <a:buNone/>
          </a:pPr>
          <a:r>
            <a:rPr lang="en-US" sz="2200" b="0" kern="1200"/>
            <a:t>Streamline scheduling</a:t>
          </a:r>
          <a:endParaRPr lang="en-US" sz="2200" kern="1200"/>
        </a:p>
      </dsp:txBody>
      <dsp:txXfrm>
        <a:off x="1007021" y="1091570"/>
        <a:ext cx="4421107" cy="871879"/>
      </dsp:txXfrm>
    </dsp:sp>
    <dsp:sp modelId="{3B8D92AB-8186-4BCD-A5C2-3C146454364B}">
      <dsp:nvSpPr>
        <dsp:cNvPr id="0" name=""/>
        <dsp:cNvSpPr/>
      </dsp:nvSpPr>
      <dsp:spPr>
        <a:xfrm>
          <a:off x="0" y="2181419"/>
          <a:ext cx="5428129" cy="871879"/>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EFB465-4AEE-405F-A19B-4C771AADC613}">
      <dsp:nvSpPr>
        <dsp:cNvPr id="0" name=""/>
        <dsp:cNvSpPr/>
      </dsp:nvSpPr>
      <dsp:spPr>
        <a:xfrm>
          <a:off x="263743" y="2377592"/>
          <a:ext cx="479533" cy="4795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9649C2-2BE4-42CF-84A5-F95513D4FD60}">
      <dsp:nvSpPr>
        <dsp:cNvPr id="0" name=""/>
        <dsp:cNvSpPr/>
      </dsp:nvSpPr>
      <dsp:spPr>
        <a:xfrm>
          <a:off x="1007021" y="2181419"/>
          <a:ext cx="4421107" cy="871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274" tIns="92274" rIns="92274" bIns="92274" numCol="1" spcCol="1270" anchor="ctr" anchorCtr="0">
          <a:noAutofit/>
        </a:bodyPr>
        <a:lstStyle/>
        <a:p>
          <a:pPr marL="0" lvl="0" indent="0" algn="l" defTabSz="977900">
            <a:lnSpc>
              <a:spcPct val="100000"/>
            </a:lnSpc>
            <a:spcBef>
              <a:spcPct val="0"/>
            </a:spcBef>
            <a:spcAft>
              <a:spcPct val="35000"/>
            </a:spcAft>
            <a:buNone/>
          </a:pPr>
          <a:r>
            <a:rPr lang="en-US" sz="2200" b="0" kern="1200"/>
            <a:t>Improve passenger travel experience</a:t>
          </a:r>
          <a:endParaRPr lang="en-US" sz="2200" kern="1200"/>
        </a:p>
      </dsp:txBody>
      <dsp:txXfrm>
        <a:off x="1007021" y="2181419"/>
        <a:ext cx="4421107" cy="871879"/>
      </dsp:txXfrm>
    </dsp:sp>
    <dsp:sp modelId="{64E85EDC-0BDC-453C-8D1B-CA0B4AD4E31A}">
      <dsp:nvSpPr>
        <dsp:cNvPr id="0" name=""/>
        <dsp:cNvSpPr/>
      </dsp:nvSpPr>
      <dsp:spPr>
        <a:xfrm>
          <a:off x="0" y="3271269"/>
          <a:ext cx="5428129" cy="871879"/>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0B3680-A9A1-4EE4-AE5F-6284B559A505}">
      <dsp:nvSpPr>
        <dsp:cNvPr id="0" name=""/>
        <dsp:cNvSpPr/>
      </dsp:nvSpPr>
      <dsp:spPr>
        <a:xfrm>
          <a:off x="263743" y="3467442"/>
          <a:ext cx="479533" cy="4795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F09D69-5953-40F1-9C55-03965BE273FE}">
      <dsp:nvSpPr>
        <dsp:cNvPr id="0" name=""/>
        <dsp:cNvSpPr/>
      </dsp:nvSpPr>
      <dsp:spPr>
        <a:xfrm>
          <a:off x="1007021" y="3271269"/>
          <a:ext cx="4421107" cy="8718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274" tIns="92274" rIns="92274" bIns="92274" numCol="1" spcCol="1270" anchor="ctr" anchorCtr="0">
          <a:noAutofit/>
        </a:bodyPr>
        <a:lstStyle/>
        <a:p>
          <a:pPr marL="0" lvl="0" indent="0" algn="l" defTabSz="977900">
            <a:lnSpc>
              <a:spcPct val="100000"/>
            </a:lnSpc>
            <a:spcBef>
              <a:spcPct val="0"/>
            </a:spcBef>
            <a:spcAft>
              <a:spcPct val="35000"/>
            </a:spcAft>
            <a:buNone/>
          </a:pPr>
          <a:r>
            <a:rPr lang="en-US" sz="2200" b="0" kern="1200"/>
            <a:t>Minimize disruptions</a:t>
          </a:r>
          <a:endParaRPr lang="en-US" sz="2200" kern="1200"/>
        </a:p>
      </dsp:txBody>
      <dsp:txXfrm>
        <a:off x="1007021" y="3271269"/>
        <a:ext cx="4421107" cy="8718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92B50-2AE8-4D78-9226-6B1ADB048267}">
      <dsp:nvSpPr>
        <dsp:cNvPr id="0" name=""/>
        <dsp:cNvSpPr/>
      </dsp:nvSpPr>
      <dsp:spPr>
        <a:xfrm>
          <a:off x="0" y="998738"/>
          <a:ext cx="11185460" cy="18438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AFB84C-0836-47FF-AF44-3B9D0FDFEA30}">
      <dsp:nvSpPr>
        <dsp:cNvPr id="0" name=""/>
        <dsp:cNvSpPr/>
      </dsp:nvSpPr>
      <dsp:spPr>
        <a:xfrm>
          <a:off x="557756" y="1413598"/>
          <a:ext cx="1014103" cy="101410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016C4C-D63D-4742-81C3-CFA66CA2FBA0}">
      <dsp:nvSpPr>
        <dsp:cNvPr id="0" name=""/>
        <dsp:cNvSpPr/>
      </dsp:nvSpPr>
      <dsp:spPr>
        <a:xfrm>
          <a:off x="2129617" y="998738"/>
          <a:ext cx="5033457" cy="1843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138" tIns="195138" rIns="195138" bIns="195138" numCol="1" spcCol="1270" anchor="ctr" anchorCtr="0">
          <a:noAutofit/>
        </a:bodyPr>
        <a:lstStyle/>
        <a:p>
          <a:pPr marL="0" lvl="0" indent="0" algn="l" defTabSz="1111250">
            <a:lnSpc>
              <a:spcPct val="100000"/>
            </a:lnSpc>
            <a:spcBef>
              <a:spcPct val="0"/>
            </a:spcBef>
            <a:spcAft>
              <a:spcPct val="35000"/>
            </a:spcAft>
            <a:buNone/>
          </a:pPr>
          <a:r>
            <a:rPr lang="en-US" sz="2500" b="1" i="0" kern="1200"/>
            <a:t>Milestones</a:t>
          </a:r>
          <a:endParaRPr lang="en-US" sz="2500" kern="1200"/>
        </a:p>
      </dsp:txBody>
      <dsp:txXfrm>
        <a:off x="2129617" y="998738"/>
        <a:ext cx="5033457" cy="1843824"/>
      </dsp:txXfrm>
    </dsp:sp>
    <dsp:sp modelId="{D7B990CC-2651-4433-ADB5-5222B0326ED7}">
      <dsp:nvSpPr>
        <dsp:cNvPr id="0" name=""/>
        <dsp:cNvSpPr/>
      </dsp:nvSpPr>
      <dsp:spPr>
        <a:xfrm>
          <a:off x="7163074" y="998738"/>
          <a:ext cx="4022385" cy="1843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138" tIns="195138" rIns="195138" bIns="195138" numCol="1" spcCol="1270" anchor="ctr" anchorCtr="0">
          <a:noAutofit/>
        </a:bodyPr>
        <a:lstStyle/>
        <a:p>
          <a:pPr marL="0" lvl="0" indent="0" algn="l" defTabSz="577850">
            <a:lnSpc>
              <a:spcPct val="100000"/>
            </a:lnSpc>
            <a:spcBef>
              <a:spcPct val="0"/>
            </a:spcBef>
            <a:spcAft>
              <a:spcPct val="35000"/>
            </a:spcAft>
            <a:buNone/>
          </a:pPr>
          <a:r>
            <a:rPr lang="en-US" sz="1300" b="1" i="0" kern="1200"/>
            <a:t>How do we identify which flights will be delayed and for how long?</a:t>
          </a:r>
          <a:endParaRPr lang="en-US" sz="1300" kern="1200"/>
        </a:p>
        <a:p>
          <a:pPr marL="0" lvl="0" indent="0" algn="l" defTabSz="577850">
            <a:lnSpc>
              <a:spcPct val="100000"/>
            </a:lnSpc>
            <a:spcBef>
              <a:spcPct val="0"/>
            </a:spcBef>
            <a:spcAft>
              <a:spcPct val="35000"/>
            </a:spcAft>
            <a:buNone/>
          </a:pPr>
          <a:r>
            <a:rPr lang="en-US" sz="1300" b="1" i="0" kern="1200"/>
            <a:t>What differentiates delayed and non-delayed flights?</a:t>
          </a:r>
          <a:endParaRPr lang="en-US" sz="1300" kern="1200"/>
        </a:p>
        <a:p>
          <a:pPr marL="0" lvl="0" indent="0" algn="l" defTabSz="577850">
            <a:lnSpc>
              <a:spcPct val="100000"/>
            </a:lnSpc>
            <a:spcBef>
              <a:spcPct val="0"/>
            </a:spcBef>
            <a:spcAft>
              <a:spcPct val="35000"/>
            </a:spcAft>
            <a:buNone/>
          </a:pPr>
          <a:r>
            <a:rPr lang="en-US" sz="1300" b="1" i="0" kern="1200"/>
            <a:t>What criteria/process will be used to reallocate resources and reschedule flights</a:t>
          </a:r>
          <a:endParaRPr lang="en-US" sz="1300" kern="1200"/>
        </a:p>
      </dsp:txBody>
      <dsp:txXfrm>
        <a:off x="7163074" y="998738"/>
        <a:ext cx="4022385" cy="1843824"/>
      </dsp:txXfrm>
    </dsp:sp>
    <dsp:sp modelId="{06E70F0B-CFAE-4AA5-B3E5-D5EF573369DC}">
      <dsp:nvSpPr>
        <dsp:cNvPr id="0" name=""/>
        <dsp:cNvSpPr/>
      </dsp:nvSpPr>
      <dsp:spPr>
        <a:xfrm>
          <a:off x="0" y="3303518"/>
          <a:ext cx="11185460" cy="18438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0CE71-1783-4E46-A72B-8AC8D7F098CB}">
      <dsp:nvSpPr>
        <dsp:cNvPr id="0" name=""/>
        <dsp:cNvSpPr/>
      </dsp:nvSpPr>
      <dsp:spPr>
        <a:xfrm>
          <a:off x="557756" y="3718379"/>
          <a:ext cx="1014103" cy="101410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C7A7C9-6AD9-496B-9409-3F7122369CB1}">
      <dsp:nvSpPr>
        <dsp:cNvPr id="0" name=""/>
        <dsp:cNvSpPr/>
      </dsp:nvSpPr>
      <dsp:spPr>
        <a:xfrm>
          <a:off x="2129617" y="3303518"/>
          <a:ext cx="5033457" cy="1843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138" tIns="195138" rIns="195138" bIns="195138" numCol="1" spcCol="1270" anchor="ctr" anchorCtr="0">
          <a:noAutofit/>
        </a:bodyPr>
        <a:lstStyle/>
        <a:p>
          <a:pPr marL="0" lvl="0" indent="0" algn="l" defTabSz="1111250">
            <a:lnSpc>
              <a:spcPct val="100000"/>
            </a:lnSpc>
            <a:spcBef>
              <a:spcPct val="0"/>
            </a:spcBef>
            <a:spcAft>
              <a:spcPct val="35000"/>
            </a:spcAft>
            <a:buNone/>
          </a:pPr>
          <a:r>
            <a:rPr lang="en-US" sz="2500" b="1" i="0" kern="1200"/>
            <a:t>Metrics</a:t>
          </a:r>
          <a:endParaRPr lang="en-US" sz="2500" kern="1200"/>
        </a:p>
      </dsp:txBody>
      <dsp:txXfrm>
        <a:off x="2129617" y="3303518"/>
        <a:ext cx="5033457" cy="1843824"/>
      </dsp:txXfrm>
    </dsp:sp>
    <dsp:sp modelId="{4D67E6F6-1749-481E-8930-A92F4A56B275}">
      <dsp:nvSpPr>
        <dsp:cNvPr id="0" name=""/>
        <dsp:cNvSpPr/>
      </dsp:nvSpPr>
      <dsp:spPr>
        <a:xfrm>
          <a:off x="7163074" y="3303518"/>
          <a:ext cx="4022385" cy="1843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138" tIns="195138" rIns="195138" bIns="195138" numCol="1" spcCol="1270" anchor="ctr" anchorCtr="0">
          <a:noAutofit/>
        </a:bodyPr>
        <a:lstStyle/>
        <a:p>
          <a:pPr marL="0" lvl="0" indent="0" algn="l" defTabSz="577850">
            <a:lnSpc>
              <a:spcPct val="100000"/>
            </a:lnSpc>
            <a:spcBef>
              <a:spcPct val="0"/>
            </a:spcBef>
            <a:spcAft>
              <a:spcPct val="35000"/>
            </a:spcAft>
            <a:buNone/>
          </a:pPr>
          <a:r>
            <a:rPr lang="en-US" sz="1300" b="1" i="0" kern="1200"/>
            <a:t>Reduce total customer time lost due to delays and cancelled flights</a:t>
          </a:r>
          <a:endParaRPr lang="en-US" sz="1300" kern="1200"/>
        </a:p>
        <a:p>
          <a:pPr marL="0" lvl="0" indent="0" algn="l" defTabSz="577850">
            <a:lnSpc>
              <a:spcPct val="100000"/>
            </a:lnSpc>
            <a:spcBef>
              <a:spcPct val="0"/>
            </a:spcBef>
            <a:spcAft>
              <a:spcPct val="35000"/>
            </a:spcAft>
            <a:buNone/>
          </a:pPr>
          <a:r>
            <a:rPr lang="en-US" sz="1300" b="1" i="0" kern="1200"/>
            <a:t>Reduce amount of money lost due to delays and cancelled flights (rebooking, customer compensation, bad reviews)</a:t>
          </a:r>
          <a:endParaRPr lang="en-US" sz="1300" kern="1200"/>
        </a:p>
        <a:p>
          <a:pPr marL="0" lvl="0" indent="0" algn="l" defTabSz="577850">
            <a:lnSpc>
              <a:spcPct val="100000"/>
            </a:lnSpc>
            <a:spcBef>
              <a:spcPct val="0"/>
            </a:spcBef>
            <a:spcAft>
              <a:spcPct val="35000"/>
            </a:spcAft>
            <a:buNone/>
          </a:pPr>
          <a:r>
            <a:rPr lang="en-US" sz="1300" b="1" i="0" kern="1200"/>
            <a:t>Reduce length of time airport terminal is operating at or above capacity</a:t>
          </a:r>
          <a:endParaRPr lang="en-US" sz="1300" kern="1200"/>
        </a:p>
      </dsp:txBody>
      <dsp:txXfrm>
        <a:off x="7163074" y="3303518"/>
        <a:ext cx="4022385" cy="18438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903119-82E0-4717-BF73-EF80AF83B122}" type="datetimeFigureOut">
              <a:rPr lang="en-US" smtClean="0">
                <a:latin typeface="Arial" panose="020B0604020202020204" pitchFamily="34" charset="0"/>
              </a:rPr>
              <a:t>12/14/2024</a:t>
            </a:fld>
            <a:endParaRPr lang="en-US">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733884-AF59-4CE4-B09D-5EAB2461B288}"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20551741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1C59B5D5-07A3-2C4B-A7D7-CE2EDA7026DB}" type="datetimeFigureOut">
              <a:rPr lang="en-US" smtClean="0"/>
              <a:pPr/>
              <a:t>12/14/2024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5AA627A4-B847-F849-A037-54AD8A4E87D0}" type="slidenum">
              <a:rPr lang="en-US" smtClean="0"/>
              <a:pPr/>
              <a:t>‹#›</a:t>
            </a:fld>
            <a:endParaRPr lang="en-US"/>
          </a:p>
        </p:txBody>
      </p:sp>
    </p:spTree>
    <p:extLst>
      <p:ext uri="{BB962C8B-B14F-4D97-AF65-F5344CB8AC3E}">
        <p14:creationId xmlns:p14="http://schemas.microsoft.com/office/powerpoint/2010/main" val="224810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Will </a:t>
            </a:r>
            <a:r>
              <a:rPr lang="en-US">
                <a:latin typeface="Arial"/>
                <a:cs typeface="Arial"/>
              </a:rPr>
              <a:t>strengthen its reputation as a reliable and customer-focused airline.</a:t>
            </a:r>
          </a:p>
        </p:txBody>
      </p:sp>
      <p:sp>
        <p:nvSpPr>
          <p:cNvPr id="4" name="Slide Number Placeholder 3"/>
          <p:cNvSpPr>
            <a:spLocks noGrp="1"/>
          </p:cNvSpPr>
          <p:nvPr>
            <p:ph type="sldNum" sz="quarter" idx="5"/>
          </p:nvPr>
        </p:nvSpPr>
        <p:spPr/>
        <p:txBody>
          <a:bodyPr/>
          <a:lstStyle/>
          <a:p>
            <a:fld id="{5AA627A4-B847-F849-A037-54AD8A4E87D0}" type="slidenum">
              <a:rPr lang="en-US" smtClean="0"/>
              <a:pPr/>
              <a:t>2</a:t>
            </a:fld>
            <a:endParaRPr lang="en-US"/>
          </a:p>
        </p:txBody>
      </p:sp>
    </p:spTree>
    <p:extLst>
      <p:ext uri="{BB962C8B-B14F-4D97-AF65-F5344CB8AC3E}">
        <p14:creationId xmlns:p14="http://schemas.microsoft.com/office/powerpoint/2010/main" val="2543009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Arial"/>
                <a:cs typeface="Arial"/>
              </a:rPr>
              <a:t>Visual and verbal presentation align perfectly to elegantly and convincingly walk the audience through the use case selection process, how the use cases were prioritized based on criteria like feasibility, resource requirements, timelines, risks, and/or other constraints and argue effectively why the final use case was selected. The reasoning is persuasive and well designed to also convince non-technical business stakeholders.</a:t>
            </a:r>
          </a:p>
          <a:p>
            <a:endParaRPr lang="en-US">
              <a:latin typeface="Calibri"/>
              <a:cs typeface="Calibri"/>
            </a:endParaRPr>
          </a:p>
        </p:txBody>
      </p:sp>
      <p:sp>
        <p:nvSpPr>
          <p:cNvPr id="4" name="Slide Number Placeholder 3"/>
          <p:cNvSpPr>
            <a:spLocks noGrp="1"/>
          </p:cNvSpPr>
          <p:nvPr>
            <p:ph type="sldNum" sz="quarter" idx="5"/>
          </p:nvPr>
        </p:nvSpPr>
        <p:spPr/>
        <p:txBody>
          <a:bodyPr/>
          <a:lstStyle/>
          <a:p>
            <a:fld id="{5AA627A4-B847-F849-A037-54AD8A4E87D0}" type="slidenum">
              <a:rPr lang="en-US" smtClean="0"/>
              <a:pPr/>
              <a:t>4</a:t>
            </a:fld>
            <a:endParaRPr lang="en-US"/>
          </a:p>
        </p:txBody>
      </p:sp>
    </p:spTree>
    <p:extLst>
      <p:ext uri="{BB962C8B-B14F-4D97-AF65-F5344CB8AC3E}">
        <p14:creationId xmlns:p14="http://schemas.microsoft.com/office/powerpoint/2010/main" val="1306918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High impact, feasible implementation, aligns with business objective</a:t>
            </a:r>
          </a:p>
        </p:txBody>
      </p:sp>
      <p:sp>
        <p:nvSpPr>
          <p:cNvPr id="4" name="Slide Number Placeholder 3"/>
          <p:cNvSpPr>
            <a:spLocks noGrp="1"/>
          </p:cNvSpPr>
          <p:nvPr>
            <p:ph type="sldNum" sz="quarter" idx="5"/>
          </p:nvPr>
        </p:nvSpPr>
        <p:spPr/>
        <p:txBody>
          <a:bodyPr/>
          <a:lstStyle/>
          <a:p>
            <a:fld id="{5AA627A4-B847-F849-A037-54AD8A4E87D0}" type="slidenum">
              <a:rPr lang="en-US" smtClean="0"/>
              <a:pPr/>
              <a:t>5</a:t>
            </a:fld>
            <a:endParaRPr lang="en-US"/>
          </a:p>
        </p:txBody>
      </p:sp>
    </p:spTree>
    <p:extLst>
      <p:ext uri="{BB962C8B-B14F-4D97-AF65-F5344CB8AC3E}">
        <p14:creationId xmlns:p14="http://schemas.microsoft.com/office/powerpoint/2010/main" val="250708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8" name="Picture 27" descr="A picture containing game, holding, table, person&#10;&#10;Description automatically generated">
            <a:extLst>
              <a:ext uri="{FF2B5EF4-FFF2-40B4-BE49-F238E27FC236}">
                <a16:creationId xmlns:a16="http://schemas.microsoft.com/office/drawing/2014/main" id="{C5D04B7C-1121-AF4E-B28A-2377894B66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403122" y="731583"/>
            <a:ext cx="9144000" cy="2387600"/>
          </a:xfrm>
        </p:spPr>
        <p:txBody>
          <a:bodyPr lIns="0" tIns="0" rIns="0" bIns="0" anchor="b">
            <a:noAutofit/>
          </a:bodyPr>
          <a:lstStyle>
            <a:lvl1pPr algn="l">
              <a:lnSpc>
                <a:spcPct val="80000"/>
              </a:lnSpc>
              <a:defRPr sz="6400" b="1" i="0">
                <a:solidFill>
                  <a:schemeClr val="bg1"/>
                </a:solidFill>
                <a:latin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403122" y="3244341"/>
            <a:ext cx="9144000" cy="339517"/>
          </a:xfrm>
        </p:spPr>
        <p:txBody>
          <a:bodyPr lIns="0" tIns="0" rIns="0" bIns="0">
            <a:noAutofit/>
          </a:bodyPr>
          <a:lstStyle>
            <a:lvl1pPr marL="0" indent="0" algn="l">
              <a:buNone/>
              <a:defRPr sz="1800" b="1" i="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7550960"/>
            <a:ext cx="2743200" cy="365125"/>
          </a:xfrm>
        </p:spPr>
        <p:txBody>
          <a:bodyPr/>
          <a:lstStyle/>
          <a:p>
            <a:fld id="{5EA89700-DFB1-4A18-8D37-93514F14DE8F}" type="datetimeFigureOut">
              <a:rPr lang="en-US" smtClean="0"/>
              <a:t>12/14/2024</a:t>
            </a:fld>
            <a:endParaRPr lang="en-US"/>
          </a:p>
        </p:txBody>
      </p:sp>
      <p:sp>
        <p:nvSpPr>
          <p:cNvPr id="5" name="Footer Placeholder 4"/>
          <p:cNvSpPr>
            <a:spLocks noGrp="1"/>
          </p:cNvSpPr>
          <p:nvPr>
            <p:ph type="ftr" sz="quarter" idx="11"/>
          </p:nvPr>
        </p:nvSpPr>
        <p:spPr>
          <a:xfrm>
            <a:off x="4038600" y="7550960"/>
            <a:ext cx="4114800" cy="365125"/>
          </a:xfrm>
        </p:spPr>
        <p:txBody>
          <a:bodyPr/>
          <a:lstStyle/>
          <a:p>
            <a:endParaRPr lang="en-US"/>
          </a:p>
        </p:txBody>
      </p:sp>
      <p:sp>
        <p:nvSpPr>
          <p:cNvPr id="6" name="Slide Number Placeholder 5"/>
          <p:cNvSpPr>
            <a:spLocks noGrp="1"/>
          </p:cNvSpPr>
          <p:nvPr>
            <p:ph type="sldNum" sz="quarter" idx="12"/>
          </p:nvPr>
        </p:nvSpPr>
        <p:spPr>
          <a:xfrm>
            <a:off x="8610600" y="7550960"/>
            <a:ext cx="2743200" cy="365125"/>
          </a:xfrm>
        </p:spPr>
        <p:txBody>
          <a:bodyPr/>
          <a:lstStyle/>
          <a:p>
            <a:fld id="{FB12CDF8-32CE-4E9C-B71D-397F5A61EE24}" type="slidenum">
              <a:rPr lang="en-US" smtClean="0"/>
              <a:t>‹#›</a:t>
            </a:fld>
            <a:endParaRPr lang="en-US"/>
          </a:p>
        </p:txBody>
      </p:sp>
      <p:sp>
        <p:nvSpPr>
          <p:cNvPr id="9" name="Text Placeholder 8"/>
          <p:cNvSpPr>
            <a:spLocks noGrp="1"/>
          </p:cNvSpPr>
          <p:nvPr>
            <p:ph type="body" sz="quarter" idx="13"/>
          </p:nvPr>
        </p:nvSpPr>
        <p:spPr>
          <a:xfrm>
            <a:off x="403122" y="4247375"/>
            <a:ext cx="6153150" cy="309877"/>
          </a:xfrm>
        </p:spPr>
        <p:txBody>
          <a:bodyPr lIns="0" tIns="0" rIns="0" bIns="0">
            <a:noAutofit/>
          </a:bodyPr>
          <a:lstStyle>
            <a:lvl1pPr marL="0" indent="0">
              <a:buNone/>
              <a:defRPr sz="1800" b="1" i="0">
                <a:solidFill>
                  <a:schemeClr val="bg1"/>
                </a:solidFill>
                <a:latin typeface="Arial" panose="020B0604020202020204" pitchFamily="34" charset="0"/>
              </a:defRPr>
            </a:lvl1pPr>
            <a:lvl2pPr>
              <a:defRPr b="0" i="0">
                <a:latin typeface="Arial" panose="020B0604020202020204" pitchFamily="34" charset="0"/>
              </a:defRPr>
            </a:lvl2pPr>
          </a:lstStyle>
          <a:p>
            <a:pPr lvl="0"/>
            <a:r>
              <a:rPr lang="en-US"/>
              <a:t>Click to edit Master text styles</a:t>
            </a:r>
          </a:p>
          <a:p>
            <a:pPr lvl="1"/>
            <a:r>
              <a:rPr lang="en-US"/>
              <a:t>Second level</a:t>
            </a:r>
          </a:p>
        </p:txBody>
      </p:sp>
      <p:pic>
        <p:nvPicPr>
          <p:cNvPr id="14" name="Picture 1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invGray">
          <a:xfrm>
            <a:off x="10790000" y="6397249"/>
            <a:ext cx="924976" cy="176844"/>
          </a:xfrm>
          <a:prstGeom prst="rect">
            <a:avLst/>
          </a:prstGeom>
        </p:spPr>
      </p:pic>
      <p:pic>
        <p:nvPicPr>
          <p:cNvPr id="16" name="Picture 15" descr="Logo&#10;&#10;Description automatically generated">
            <a:extLst>
              <a:ext uri="{FF2B5EF4-FFF2-40B4-BE49-F238E27FC236}">
                <a16:creationId xmlns:a16="http://schemas.microsoft.com/office/drawing/2014/main" id="{2D8DBB96-57CC-8742-BEF5-E27706DE288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94488" y="6158705"/>
            <a:ext cx="1283792" cy="457982"/>
          </a:xfrm>
          <a:prstGeom prst="rect">
            <a:avLst/>
          </a:prstGeom>
        </p:spPr>
      </p:pic>
    </p:spTree>
    <p:extLst>
      <p:ext uri="{BB962C8B-B14F-4D97-AF65-F5344CB8AC3E}">
        <p14:creationId xmlns:p14="http://schemas.microsoft.com/office/powerpoint/2010/main" val="75575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and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859536"/>
            <a:ext cx="11430000" cy="498598"/>
          </a:xfrm>
        </p:spPr>
        <p:txBody>
          <a:bodyPr/>
          <a:lstStyle>
            <a:lvl1pPr>
              <a:defRPr b="1" i="0">
                <a:latin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6956424" y="2179479"/>
            <a:ext cx="4191001" cy="3411631"/>
          </a:xfrm>
        </p:spPr>
        <p:txBody>
          <a:bodyPr/>
          <a:lstStyle>
            <a:lvl1pPr marL="0" indent="0">
              <a:spcBef>
                <a:spcPts val="1800"/>
              </a:spcBef>
              <a:spcAft>
                <a:spcPts val="0"/>
              </a:spcAft>
              <a:buNone/>
              <a:defRPr sz="1800" b="1" i="0">
                <a:solidFill>
                  <a:schemeClr val="accent2"/>
                </a:solidFill>
                <a:latin typeface="Arial" panose="020B0604020202020204" pitchFamily="34" charset="0"/>
              </a:defRPr>
            </a:lvl1pPr>
            <a:lvl2pPr marL="0" indent="0">
              <a:spcBef>
                <a:spcPts val="1800"/>
              </a:spcBef>
              <a:buFont typeface="Arial" panose="020B0604020202020204" pitchFamily="34" charset="0"/>
              <a:buNone/>
              <a:defRPr sz="1800" b="0" i="0">
                <a:latin typeface="Arial" panose="020B0604020202020204" pitchFamily="34" charset="0"/>
                <a:cs typeface="Arial" panose="020B0604020202020204" pitchFamily="34" charset="0"/>
              </a:defRPr>
            </a:lvl2pPr>
            <a:lvl3pPr marL="690563" indent="-233363">
              <a:spcBef>
                <a:spcPts val="1800"/>
              </a:spcBef>
              <a:buFont typeface="Palatino" pitchFamily="2" charset="0"/>
              <a:buChar char="–"/>
              <a:defRPr b="0" i="0">
                <a:latin typeface="Arial" panose="020B0604020202020204" pitchFamily="34" charset="0"/>
                <a:cs typeface="Arial" panose="020B0604020202020204" pitchFamily="34" charset="0"/>
              </a:defRPr>
            </a:lvl3pPr>
            <a:lvl4pPr marL="1147763" indent="-233363">
              <a:spcBef>
                <a:spcPts val="1800"/>
              </a:spcBef>
              <a:buFont typeface="Arial" panose="020B0604020202020204" pitchFamily="34" charset="0"/>
              <a:buChar char="•"/>
              <a:defRPr sz="1400" b="0" i="1">
                <a:latin typeface="Arial" panose="020B0604020202020204" pitchFamily="34" charset="0"/>
                <a:cs typeface="Arial" panose="020B0604020202020204" pitchFamily="34" charset="0"/>
              </a:defRPr>
            </a:lvl4pPr>
            <a:lvl5pPr marL="1604963" indent="-233363">
              <a:spcBef>
                <a:spcPts val="1800"/>
              </a:spcBef>
              <a:buFont typeface="Palatino" pitchFamily="2" charset="0"/>
              <a:buChar char="–"/>
              <a:defRPr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A89700-DFB1-4A18-8D37-93514F14DE8F}"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12CDF8-32CE-4E9C-B71D-397F5A61EE24}" type="slidenum">
              <a:rPr lang="en-US" smtClean="0"/>
              <a:t>‹#›</a:t>
            </a:fld>
            <a:endParaRPr lang="en-US"/>
          </a:p>
        </p:txBody>
      </p:sp>
      <p:sp>
        <p:nvSpPr>
          <p:cNvPr id="10" name="Picture Placeholder 12"/>
          <p:cNvSpPr>
            <a:spLocks noGrp="1"/>
          </p:cNvSpPr>
          <p:nvPr>
            <p:ph type="pic" sz="quarter" idx="14"/>
          </p:nvPr>
        </p:nvSpPr>
        <p:spPr>
          <a:xfrm>
            <a:off x="1849328" y="2060164"/>
            <a:ext cx="4064780" cy="3530946"/>
          </a:xfrm>
          <a:prstGeom prst="rect">
            <a:avLst/>
          </a:prstGeom>
          <a:solidFill>
            <a:schemeClr val="bg1">
              <a:lumMod val="85000"/>
            </a:schemeClr>
          </a:solidFill>
        </p:spPr>
        <p:txBody>
          <a:bodyPr/>
          <a:lstStyle>
            <a:lvl1pPr>
              <a:defRPr b="1" i="0">
                <a:latin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9589356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panose="020B0604020202020204" pitchFamily="34" charset="0"/>
              </a:defRPr>
            </a:lvl1pPr>
          </a:lstStyle>
          <a:p>
            <a:r>
              <a:rPr lang="en-US"/>
              <a:t>Click to edit Master title style</a:t>
            </a:r>
          </a:p>
        </p:txBody>
      </p:sp>
      <p:sp>
        <p:nvSpPr>
          <p:cNvPr id="3" name="Date Placeholder 2"/>
          <p:cNvSpPr>
            <a:spLocks noGrp="1"/>
          </p:cNvSpPr>
          <p:nvPr>
            <p:ph type="dt" sz="half" idx="10"/>
          </p:nvPr>
        </p:nvSpPr>
        <p:spPr/>
        <p:txBody>
          <a:bodyPr/>
          <a:lstStyle/>
          <a:p>
            <a:fld id="{5EA89700-DFB1-4A18-8D37-93514F14DE8F}" type="datetimeFigureOut">
              <a:rPr lang="en-US" smtClean="0"/>
              <a:t>12/14/2024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12CDF8-32CE-4E9C-B71D-397F5A61EE24}" type="slidenum">
              <a:rPr lang="en-US" smtClean="0"/>
              <a:t>‹#›</a:t>
            </a:fld>
            <a:endParaRPr lang="en-US"/>
          </a:p>
        </p:txBody>
      </p:sp>
    </p:spTree>
    <p:extLst>
      <p:ext uri="{BB962C8B-B14F-4D97-AF65-F5344CB8AC3E}">
        <p14:creationId xmlns:p14="http://schemas.microsoft.com/office/powerpoint/2010/main" val="3759066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89700-DFB1-4A18-8D37-93514F14DE8F}" type="datetimeFigureOut">
              <a:rPr lang="en-US" smtClean="0"/>
              <a:t>12/14/2024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12CDF8-32CE-4E9C-B71D-397F5A61EE24}" type="slidenum">
              <a:rPr lang="en-US" smtClean="0"/>
              <a:t>‹#›</a:t>
            </a:fld>
            <a:endParaRPr lang="en-US"/>
          </a:p>
        </p:txBody>
      </p:sp>
    </p:spTree>
    <p:extLst>
      <p:ext uri="{BB962C8B-B14F-4D97-AF65-F5344CB8AC3E}">
        <p14:creationId xmlns:p14="http://schemas.microsoft.com/office/powerpoint/2010/main" val="1547738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hoto">
    <p:bg>
      <p:bgPr>
        <a:solidFill>
          <a:srgbClr val="EDEEEF"/>
        </a:solidFill>
        <a:effectLst/>
      </p:bgPr>
    </p:bg>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8139634" y="643095"/>
            <a:ext cx="4454013" cy="4548384"/>
          </a:xfrm>
          <a:prstGeom prst="ellipse">
            <a:avLst/>
          </a:prstGeom>
          <a:solidFill>
            <a:schemeClr val="bg1">
              <a:lumMod val="85000"/>
            </a:schemeClr>
          </a:solidFill>
        </p:spPr>
        <p:txBody>
          <a:bodyPr/>
          <a:lstStyle>
            <a:lvl1pPr>
              <a:defRPr b="1" i="0">
                <a:latin typeface="Arial" panose="020B0604020202020204" pitchFamily="34" charset="0"/>
              </a:defRPr>
            </a:lvl1pPr>
          </a:lstStyle>
          <a:p>
            <a:r>
              <a:rPr lang="en-US"/>
              <a:t>Click icon to add picture</a:t>
            </a:r>
          </a:p>
        </p:txBody>
      </p:sp>
      <p:sp>
        <p:nvSpPr>
          <p:cNvPr id="2" name="Title 1"/>
          <p:cNvSpPr>
            <a:spLocks noGrp="1"/>
          </p:cNvSpPr>
          <p:nvPr>
            <p:ph type="ctrTitle"/>
          </p:nvPr>
        </p:nvSpPr>
        <p:spPr>
          <a:xfrm>
            <a:off x="403122" y="731583"/>
            <a:ext cx="7736512" cy="2387600"/>
          </a:xfrm>
        </p:spPr>
        <p:txBody>
          <a:bodyPr lIns="0" tIns="0" rIns="0" bIns="0" anchor="b">
            <a:noAutofit/>
          </a:bodyPr>
          <a:lstStyle>
            <a:lvl1pPr algn="l">
              <a:lnSpc>
                <a:spcPct val="80000"/>
              </a:lnSpc>
              <a:defRPr sz="6400" b="1" i="0">
                <a:solidFill>
                  <a:schemeClr val="tx2"/>
                </a:solidFill>
                <a:latin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403122" y="3244341"/>
            <a:ext cx="7750278" cy="339517"/>
          </a:xfrm>
        </p:spPr>
        <p:txBody>
          <a:bodyPr lIns="0" tIns="0" rIns="0" bIns="0">
            <a:noAutofit/>
          </a:bodyPr>
          <a:lstStyle>
            <a:lvl1pPr marL="0" indent="0" algn="l">
              <a:buNone/>
              <a:defRPr sz="1800" b="1" i="0">
                <a:solidFill>
                  <a:schemeClr val="tx2"/>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7550960"/>
            <a:ext cx="2743200" cy="365125"/>
          </a:xfrm>
        </p:spPr>
        <p:txBody>
          <a:bodyPr/>
          <a:lstStyle/>
          <a:p>
            <a:fld id="{5EA89700-DFB1-4A18-8D37-93514F14DE8F}" type="datetimeFigureOut">
              <a:rPr lang="en-US" smtClean="0"/>
              <a:t>12/14/2024</a:t>
            </a:fld>
            <a:endParaRPr lang="en-US"/>
          </a:p>
        </p:txBody>
      </p:sp>
      <p:sp>
        <p:nvSpPr>
          <p:cNvPr id="5" name="Footer Placeholder 4"/>
          <p:cNvSpPr>
            <a:spLocks noGrp="1"/>
          </p:cNvSpPr>
          <p:nvPr>
            <p:ph type="ftr" sz="quarter" idx="11"/>
          </p:nvPr>
        </p:nvSpPr>
        <p:spPr>
          <a:xfrm>
            <a:off x="4038600" y="7550960"/>
            <a:ext cx="4114800" cy="365125"/>
          </a:xfrm>
        </p:spPr>
        <p:txBody>
          <a:bodyPr/>
          <a:lstStyle/>
          <a:p>
            <a:endParaRPr lang="en-US"/>
          </a:p>
        </p:txBody>
      </p:sp>
      <p:sp>
        <p:nvSpPr>
          <p:cNvPr id="6" name="Slide Number Placeholder 5"/>
          <p:cNvSpPr>
            <a:spLocks noGrp="1"/>
          </p:cNvSpPr>
          <p:nvPr>
            <p:ph type="sldNum" sz="quarter" idx="12"/>
          </p:nvPr>
        </p:nvSpPr>
        <p:spPr>
          <a:xfrm>
            <a:off x="8610600" y="7550960"/>
            <a:ext cx="2743200" cy="365125"/>
          </a:xfrm>
        </p:spPr>
        <p:txBody>
          <a:bodyPr/>
          <a:lstStyle/>
          <a:p>
            <a:fld id="{FB12CDF8-32CE-4E9C-B71D-397F5A61EE24}" type="slidenum">
              <a:rPr lang="en-US" smtClean="0"/>
              <a:t>‹#›</a:t>
            </a:fld>
            <a:endParaRPr lang="en-US"/>
          </a:p>
        </p:txBody>
      </p:sp>
      <p:sp>
        <p:nvSpPr>
          <p:cNvPr id="9" name="Text Placeholder 8"/>
          <p:cNvSpPr>
            <a:spLocks noGrp="1"/>
          </p:cNvSpPr>
          <p:nvPr>
            <p:ph type="body" sz="quarter" idx="13"/>
          </p:nvPr>
        </p:nvSpPr>
        <p:spPr>
          <a:xfrm>
            <a:off x="403122" y="4247375"/>
            <a:ext cx="6153150" cy="309877"/>
          </a:xfrm>
        </p:spPr>
        <p:txBody>
          <a:bodyPr lIns="0" tIns="0" rIns="0" bIns="0">
            <a:noAutofit/>
          </a:bodyPr>
          <a:lstStyle>
            <a:lvl1pPr marL="0" indent="0">
              <a:buNone/>
              <a:defRPr sz="1800" b="1" i="0">
                <a:solidFill>
                  <a:schemeClr val="tx2"/>
                </a:solidFill>
                <a:latin typeface="Arial" panose="020B0604020202020204" pitchFamily="34" charset="0"/>
              </a:defRPr>
            </a:lvl1pPr>
            <a:lvl2pPr>
              <a:defRPr>
                <a:solidFill>
                  <a:schemeClr val="tx2"/>
                </a:solidFill>
              </a:defRPr>
            </a:lvl2pPr>
          </a:lstStyle>
          <a:p>
            <a:pPr lvl="0"/>
            <a:r>
              <a:rPr lang="en-US"/>
              <a:t>Click to edit Master text styles</a:t>
            </a:r>
          </a:p>
        </p:txBody>
      </p:sp>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89920" y="6400800"/>
            <a:ext cx="923544" cy="176136"/>
          </a:xfrm>
          <a:prstGeom prst="rect">
            <a:avLst/>
          </a:prstGeom>
        </p:spPr>
      </p:pic>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4488" y="6155667"/>
            <a:ext cx="1274827" cy="456927"/>
          </a:xfrm>
          <a:prstGeom prst="rect">
            <a:avLst/>
          </a:prstGeom>
        </p:spPr>
      </p:pic>
    </p:spTree>
    <p:extLst>
      <p:ext uri="{BB962C8B-B14F-4D97-AF65-F5344CB8AC3E}">
        <p14:creationId xmlns:p14="http://schemas.microsoft.com/office/powerpoint/2010/main" val="62272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381000" y="1788326"/>
            <a:ext cx="11430000" cy="4173203"/>
          </a:xfrm>
        </p:spPr>
        <p:txBody>
          <a:bodyPr/>
          <a:lstStyle>
            <a:lvl1pPr>
              <a:lnSpc>
                <a:spcPct val="100000"/>
              </a:lnSpc>
              <a:defRPr b="1" i="0">
                <a:solidFill>
                  <a:schemeClr val="accent2"/>
                </a:solidFill>
                <a:latin typeface="Arial" panose="020B0604020202020204" pitchFamily="34" charset="0"/>
              </a:defRPr>
            </a:lvl1pPr>
            <a:lvl2pPr>
              <a:lnSpc>
                <a:spcPct val="100000"/>
              </a:lnSpc>
              <a:defRPr b="0" i="0">
                <a:latin typeface="Arial" panose="020B0604020202020204" pitchFamily="34" charset="0"/>
              </a:defRPr>
            </a:lvl2pPr>
            <a:lvl3pPr>
              <a:lnSpc>
                <a:spcPct val="100000"/>
              </a:lnSpc>
              <a:defRPr b="0" i="0">
                <a:latin typeface="Arial" panose="020B0604020202020204" pitchFamily="34" charset="0"/>
              </a:defRPr>
            </a:lvl3pPr>
            <a:lvl4pPr>
              <a:lnSpc>
                <a:spcPct val="100000"/>
              </a:lnSpc>
              <a:defRPr b="0" i="1">
                <a:latin typeface="Arial" panose="020B0604020202020204" pitchFamily="34" charset="0"/>
              </a:defRPr>
            </a:lvl4pPr>
            <a:lvl5pPr>
              <a:lnSpc>
                <a:spcPct val="100000"/>
              </a:lnSpc>
              <a:defRPr b="0" i="0">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A89700-DFB1-4A18-8D37-93514F14DE8F}"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2CDF8-32CE-4E9C-B71D-397F5A61EE24}" type="slidenum">
              <a:rPr lang="en-US" smtClean="0"/>
              <a:t>‹#›</a:t>
            </a:fld>
            <a:endParaRPr lang="en-US"/>
          </a:p>
        </p:txBody>
      </p:sp>
    </p:spTree>
    <p:extLst>
      <p:ext uri="{BB962C8B-B14F-4D97-AF65-F5344CB8AC3E}">
        <p14:creationId xmlns:p14="http://schemas.microsoft.com/office/powerpoint/2010/main" val="1473953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descr="A picture containing meter, clock&#10;&#10;Description automatically generated">
            <a:extLst>
              <a:ext uri="{FF2B5EF4-FFF2-40B4-BE49-F238E27FC236}">
                <a16:creationId xmlns:a16="http://schemas.microsoft.com/office/drawing/2014/main" id="{448C57E6-C381-6349-A77B-6D4E883C582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lvl1pPr>
              <a:defRPr b="1" i="0">
                <a:latin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381000" y="1788326"/>
            <a:ext cx="11430000" cy="4173203"/>
          </a:xfrm>
        </p:spPr>
        <p:txBody>
          <a:bodyPr/>
          <a:lstStyle>
            <a:lvl1pPr>
              <a:lnSpc>
                <a:spcPct val="100000"/>
              </a:lnSpc>
              <a:defRPr b="1" i="0">
                <a:solidFill>
                  <a:schemeClr val="accent2"/>
                </a:solidFill>
                <a:latin typeface="Arial" panose="020B0604020202020204" pitchFamily="34" charset="0"/>
              </a:defRPr>
            </a:lvl1pPr>
            <a:lvl2pPr>
              <a:lnSpc>
                <a:spcPct val="100000"/>
              </a:lnSpc>
              <a:defRPr b="0" i="0">
                <a:latin typeface="Arial" panose="020B0604020202020204" pitchFamily="34" charset="0"/>
              </a:defRPr>
            </a:lvl2pPr>
            <a:lvl3pPr>
              <a:lnSpc>
                <a:spcPct val="100000"/>
              </a:lnSpc>
              <a:defRPr b="0" i="0">
                <a:latin typeface="Arial" panose="020B0604020202020204" pitchFamily="34" charset="0"/>
              </a:defRPr>
            </a:lvl3pPr>
            <a:lvl4pPr>
              <a:lnSpc>
                <a:spcPct val="100000"/>
              </a:lnSpc>
              <a:defRPr b="0" i="1">
                <a:latin typeface="Arial" panose="020B0604020202020204" pitchFamily="34" charset="0"/>
              </a:defRPr>
            </a:lvl4pPr>
            <a:lvl5pPr>
              <a:lnSpc>
                <a:spcPct val="100000"/>
              </a:lnSpc>
              <a:defRPr b="0" i="0">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A89700-DFB1-4A18-8D37-93514F14DE8F}"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2CDF8-32CE-4E9C-B71D-397F5A61EE24}" type="slidenum">
              <a:rPr lang="en-US" smtClean="0"/>
              <a:t>‹#›</a:t>
            </a:fld>
            <a:endParaRPr lang="en-US"/>
          </a:p>
        </p:txBody>
      </p:sp>
    </p:spTree>
    <p:extLst>
      <p:ext uri="{BB962C8B-B14F-4D97-AF65-F5344CB8AC3E}">
        <p14:creationId xmlns:p14="http://schemas.microsoft.com/office/powerpoint/2010/main" val="157894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No Bullets">
    <p:spTree>
      <p:nvGrpSpPr>
        <p:cNvPr id="1" name=""/>
        <p:cNvGrpSpPr/>
        <p:nvPr/>
      </p:nvGrpSpPr>
      <p:grpSpPr>
        <a:xfrm>
          <a:off x="0" y="0"/>
          <a:ext cx="0" cy="0"/>
          <a:chOff x="0" y="0"/>
          <a:chExt cx="0" cy="0"/>
        </a:xfrm>
      </p:grpSpPr>
      <p:pic>
        <p:nvPicPr>
          <p:cNvPr id="7" name="Picture 6" descr="A picture containing meter, clock&#10;&#10;Description automatically generated">
            <a:extLst>
              <a:ext uri="{FF2B5EF4-FFF2-40B4-BE49-F238E27FC236}">
                <a16:creationId xmlns:a16="http://schemas.microsoft.com/office/drawing/2014/main" id="{CB84C70E-6892-7446-9357-17561BC34F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lvl1pPr>
              <a:defRPr b="1" i="0">
                <a:latin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381000" y="1788326"/>
            <a:ext cx="8655424" cy="4173203"/>
          </a:xfrm>
        </p:spPr>
        <p:txBody>
          <a:bodyPr/>
          <a:lstStyle>
            <a:lvl1pPr>
              <a:lnSpc>
                <a:spcPct val="100000"/>
              </a:lnSpc>
              <a:defRPr b="1" i="0">
                <a:solidFill>
                  <a:schemeClr val="accent2"/>
                </a:solidFill>
                <a:latin typeface="Arial" panose="020B0604020202020204" pitchFamily="34" charset="0"/>
              </a:defRPr>
            </a:lvl1pPr>
            <a:lvl2pPr marL="0" indent="0">
              <a:lnSpc>
                <a:spcPct val="100000"/>
              </a:lnSpc>
              <a:spcBef>
                <a:spcPts val="1200"/>
              </a:spcBef>
              <a:buNone/>
              <a:defRPr sz="1600" b="1" i="0">
                <a:solidFill>
                  <a:schemeClr val="tx2"/>
                </a:solidFill>
                <a:latin typeface="Arial" panose="020B0604020202020204" pitchFamily="34" charset="0"/>
              </a:defRPr>
            </a:lvl2pPr>
            <a:lvl3pPr marL="457200" indent="0">
              <a:lnSpc>
                <a:spcPct val="100000"/>
              </a:lnSpc>
              <a:buNone/>
              <a:defRPr b="0" i="0">
                <a:latin typeface="Arial" panose="020B0604020202020204" pitchFamily="34" charset="0"/>
              </a:defRPr>
            </a:lvl3pPr>
            <a:lvl4pPr marL="914400" indent="0">
              <a:lnSpc>
                <a:spcPct val="100000"/>
              </a:lnSpc>
              <a:buNone/>
              <a:defRPr b="0" i="1">
                <a:latin typeface="Arial" panose="020B0604020202020204" pitchFamily="34" charset="0"/>
              </a:defRPr>
            </a:lvl4pPr>
            <a:lvl5pPr marL="1371600" indent="0">
              <a:lnSpc>
                <a:spcPct val="100000"/>
              </a:lnSpc>
              <a:buNone/>
              <a:defRPr b="0" i="0">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A89700-DFB1-4A18-8D37-93514F14DE8F}"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2CDF8-32CE-4E9C-B71D-397F5A61EE24}" type="slidenum">
              <a:rPr lang="en-US" smtClean="0"/>
              <a:t>‹#›</a:t>
            </a:fld>
            <a:endParaRPr lang="en-US"/>
          </a:p>
        </p:txBody>
      </p:sp>
    </p:spTree>
    <p:extLst>
      <p:ext uri="{BB962C8B-B14F-4D97-AF65-F5344CB8AC3E}">
        <p14:creationId xmlns:p14="http://schemas.microsoft.com/office/powerpoint/2010/main" val="350876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8" name="Picture 7" descr="A close up of a device&#10;&#10;Description automatically generated">
            <a:extLst>
              <a:ext uri="{FF2B5EF4-FFF2-40B4-BE49-F238E27FC236}">
                <a16:creationId xmlns:a16="http://schemas.microsoft.com/office/drawing/2014/main" id="{BD6484DF-8473-784A-9E03-1B89F130081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89993" y="-304800"/>
            <a:ext cx="13275733" cy="7467600"/>
          </a:xfrm>
          <a:prstGeom prst="rect">
            <a:avLst/>
          </a:prstGeom>
        </p:spPr>
      </p:pic>
      <p:sp>
        <p:nvSpPr>
          <p:cNvPr id="2" name="Title 1"/>
          <p:cNvSpPr>
            <a:spLocks noGrp="1"/>
          </p:cNvSpPr>
          <p:nvPr>
            <p:ph type="title"/>
          </p:nvPr>
        </p:nvSpPr>
        <p:spPr>
          <a:xfrm>
            <a:off x="3985256" y="1412131"/>
            <a:ext cx="4156364" cy="2954655"/>
          </a:xfrm>
        </p:spPr>
        <p:txBody>
          <a:bodyPr anchor="ctr" anchorCtr="0"/>
          <a:lstStyle>
            <a:lvl1pPr algn="ctr">
              <a:lnSpc>
                <a:spcPct val="75000"/>
              </a:lnSpc>
              <a:defRPr sz="6400" b="1" i="0">
                <a:solidFill>
                  <a:schemeClr val="bg1"/>
                </a:solidFill>
                <a:latin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4493252" y="4507343"/>
            <a:ext cx="3297383" cy="795334"/>
          </a:xfrm>
        </p:spPr>
        <p:txBody>
          <a:bodyPr/>
          <a:lstStyle>
            <a:lvl1pPr marL="0" indent="0" algn="ctr">
              <a:buNone/>
              <a:defRPr sz="1800" b="1" i="0">
                <a:solidFill>
                  <a:schemeClr val="bg1"/>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A89700-DFB1-4A18-8D37-93514F14DE8F}"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12CDF8-32CE-4E9C-B71D-397F5A61EE24}" type="slidenum">
              <a:rPr lang="en-US" smtClean="0"/>
              <a:t>‹#›</a:t>
            </a:fld>
            <a:endParaRPr lang="en-US"/>
          </a:p>
        </p:txBody>
      </p:sp>
    </p:spTree>
    <p:extLst>
      <p:ext uri="{BB962C8B-B14F-4D97-AF65-F5344CB8AC3E}">
        <p14:creationId xmlns:p14="http://schemas.microsoft.com/office/powerpoint/2010/main" val="3356136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Header Image">
    <p:bg>
      <p:bgPr>
        <a:solidFill>
          <a:srgbClr val="EDEEEF"/>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0"/>
            <a:ext cx="12192000" cy="6858000"/>
          </a:xfrm>
        </p:spPr>
        <p:txBody>
          <a:bodyPr/>
          <a:lstStyle/>
          <a:p>
            <a:r>
              <a:rPr lang="en-US"/>
              <a:t>Click icon to add picture</a:t>
            </a:r>
          </a:p>
        </p:txBody>
      </p:sp>
      <p:sp>
        <p:nvSpPr>
          <p:cNvPr id="4" name="Date Placeholder 3"/>
          <p:cNvSpPr>
            <a:spLocks noGrp="1"/>
          </p:cNvSpPr>
          <p:nvPr>
            <p:ph type="dt" sz="half" idx="10"/>
          </p:nvPr>
        </p:nvSpPr>
        <p:spPr/>
        <p:txBody>
          <a:bodyPr/>
          <a:lstStyle/>
          <a:p>
            <a:fld id="{5EA89700-DFB1-4A18-8D37-93514F14DE8F}"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B12CDF8-32CE-4E9C-B71D-397F5A61EE24}" type="slidenum">
              <a:rPr lang="en-US" smtClean="0"/>
              <a:pPr/>
              <a:t>‹#›</a:t>
            </a:fld>
            <a:endParaRPr lang="en-US"/>
          </a:p>
        </p:txBody>
      </p:sp>
      <p:pic>
        <p:nvPicPr>
          <p:cNvPr id="18" name="Picture 1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790000" y="6397249"/>
            <a:ext cx="924976" cy="176844"/>
          </a:xfrm>
          <a:prstGeom prst="rect">
            <a:avLst/>
          </a:prstGeom>
        </p:spPr>
      </p:pic>
      <p:sp>
        <p:nvSpPr>
          <p:cNvPr id="7" name="Text Placeholder 6"/>
          <p:cNvSpPr>
            <a:spLocks noGrp="1" noChangeAspect="1"/>
          </p:cNvSpPr>
          <p:nvPr>
            <p:ph type="body" sz="quarter" idx="14"/>
          </p:nvPr>
        </p:nvSpPr>
        <p:spPr>
          <a:xfrm>
            <a:off x="2286000" y="914400"/>
            <a:ext cx="3108960" cy="3108960"/>
          </a:xfrm>
          <a:prstGeom prst="ellipse">
            <a:avLst/>
          </a:prstGeom>
          <a:solidFill>
            <a:schemeClr val="bg1"/>
          </a:solidFill>
        </p:spPr>
        <p:txBody>
          <a:bodyPr anchor="ctr" anchorCtr="0"/>
          <a:lstStyle>
            <a:lvl1pPr algn="ctr">
              <a:spcBef>
                <a:spcPts val="900"/>
              </a:spcBef>
              <a:defRPr sz="1800" b="1" i="0">
                <a:latin typeface="Arial" panose="020B0604020202020204" pitchFamily="34" charset="0"/>
              </a:defRPr>
            </a:lvl1pPr>
            <a:lvl2pPr marL="0" indent="0">
              <a:buNone/>
              <a:defRPr/>
            </a:lvl2pPr>
          </a:lstStyle>
          <a:p>
            <a:pPr lvl="0"/>
            <a:r>
              <a:rPr lang="en-US"/>
              <a:t>Click to edit Master text styles</a:t>
            </a:r>
          </a:p>
        </p:txBody>
      </p:sp>
      <p:sp>
        <p:nvSpPr>
          <p:cNvPr id="11" name="Text Placeholder 6"/>
          <p:cNvSpPr>
            <a:spLocks noGrp="1" noChangeAspect="1"/>
          </p:cNvSpPr>
          <p:nvPr>
            <p:ph type="body" sz="quarter" idx="15"/>
          </p:nvPr>
        </p:nvSpPr>
        <p:spPr>
          <a:xfrm>
            <a:off x="-3520440" y="821933"/>
            <a:ext cx="3108960" cy="3108960"/>
          </a:xfrm>
          <a:prstGeom prst="ellipse">
            <a:avLst/>
          </a:prstGeom>
          <a:solidFill>
            <a:schemeClr val="bg1"/>
          </a:solidFill>
        </p:spPr>
        <p:txBody>
          <a:bodyPr anchor="ctr" anchorCtr="0"/>
          <a:lstStyle>
            <a:lvl1pPr algn="ctr">
              <a:spcBef>
                <a:spcPts val="900"/>
              </a:spcBef>
              <a:defRPr sz="1800" baseline="0"/>
            </a:lvl1pPr>
            <a:lvl2pPr marL="168275" indent="-168275" algn="ctr">
              <a:spcBef>
                <a:spcPts val="900"/>
              </a:spcBef>
              <a:buFont typeface="Arial" panose="020B0604020202020204" pitchFamily="34" charset="0"/>
              <a:buChar char="•"/>
              <a:defRPr sz="1600"/>
            </a:lvl2pPr>
          </a:lstStyle>
          <a:p>
            <a:pPr lvl="0"/>
            <a:r>
              <a:rPr lang="en-US"/>
              <a:t>Click to edit Master text styles</a:t>
            </a:r>
          </a:p>
          <a:p>
            <a:pPr lvl="1"/>
            <a:r>
              <a:rPr lang="en-US"/>
              <a:t>Second level</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4488" y="6155667"/>
            <a:ext cx="1274827" cy="456927"/>
          </a:xfrm>
          <a:prstGeom prst="rect">
            <a:avLst/>
          </a:prstGeom>
        </p:spPr>
      </p:pic>
    </p:spTree>
    <p:extLst>
      <p:ext uri="{BB962C8B-B14F-4D97-AF65-F5344CB8AC3E}">
        <p14:creationId xmlns:p14="http://schemas.microsoft.com/office/powerpoint/2010/main" val="417354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1" name="Picture 10" descr="Icon&#10;&#10;Description automatically generated">
            <a:extLst>
              <a:ext uri="{FF2B5EF4-FFF2-40B4-BE49-F238E27FC236}">
                <a16:creationId xmlns:a16="http://schemas.microsoft.com/office/drawing/2014/main" id="{4095C5B2-F45D-4E4C-A575-8D0D0D584B8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969188" y="-629586"/>
            <a:ext cx="3621741" cy="3621741"/>
          </a:xfrm>
          <a:prstGeom prst="rect">
            <a:avLst/>
          </a:prstGeom>
        </p:spPr>
      </p:pic>
      <p:sp>
        <p:nvSpPr>
          <p:cNvPr id="2" name="Title 1"/>
          <p:cNvSpPr>
            <a:spLocks noGrp="1"/>
          </p:cNvSpPr>
          <p:nvPr>
            <p:ph type="title"/>
          </p:nvPr>
        </p:nvSpPr>
        <p:spPr>
          <a:xfrm>
            <a:off x="381000" y="859536"/>
            <a:ext cx="11430000" cy="498598"/>
          </a:xfrm>
        </p:spPr>
        <p:txBody>
          <a:bodyPr/>
          <a:lstStyle>
            <a:lvl1pPr>
              <a:defRPr b="1" i="0">
                <a:latin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380999" y="1798730"/>
            <a:ext cx="5428129" cy="4144870"/>
          </a:xfrm>
        </p:spPr>
        <p:txBody>
          <a:bodyPr/>
          <a:lstStyle>
            <a:lvl1pPr>
              <a:defRPr b="1" i="0">
                <a:solidFill>
                  <a:schemeClr val="accent2"/>
                </a:solidFill>
                <a:latin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1">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82871" y="1798730"/>
            <a:ext cx="5428129" cy="4144870"/>
          </a:xfrm>
        </p:spPr>
        <p:txBody>
          <a:bodyPr/>
          <a:lstStyle>
            <a:lvl1pPr>
              <a:defRPr b="1" i="0">
                <a:solidFill>
                  <a:schemeClr val="accent2"/>
                </a:solidFill>
                <a:latin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1">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A89700-DFB1-4A18-8D37-93514F14DE8F}"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12CDF8-32CE-4E9C-B71D-397F5A61EE24}" type="slidenum">
              <a:rPr lang="en-US" smtClean="0"/>
              <a:t>‹#›</a:t>
            </a:fld>
            <a:endParaRPr lang="en-US"/>
          </a:p>
        </p:txBody>
      </p:sp>
    </p:spTree>
    <p:extLst>
      <p:ext uri="{BB962C8B-B14F-4D97-AF65-F5344CB8AC3E}">
        <p14:creationId xmlns:p14="http://schemas.microsoft.com/office/powerpoint/2010/main" val="123843451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Circular Photo">
    <p:spTree>
      <p:nvGrpSpPr>
        <p:cNvPr id="1" name=""/>
        <p:cNvGrpSpPr/>
        <p:nvPr/>
      </p:nvGrpSpPr>
      <p:grpSpPr>
        <a:xfrm>
          <a:off x="0" y="0"/>
          <a:ext cx="0" cy="0"/>
          <a:chOff x="0" y="0"/>
          <a:chExt cx="0" cy="0"/>
        </a:xfrm>
      </p:grpSpPr>
      <p:sp>
        <p:nvSpPr>
          <p:cNvPr id="2" name="Title 1"/>
          <p:cNvSpPr>
            <a:spLocks noGrp="1"/>
          </p:cNvSpPr>
          <p:nvPr>
            <p:ph type="title"/>
          </p:nvPr>
        </p:nvSpPr>
        <p:spPr>
          <a:xfrm>
            <a:off x="381000" y="859536"/>
            <a:ext cx="11430000" cy="498598"/>
          </a:xfrm>
        </p:spPr>
        <p:txBody>
          <a:bodyPr/>
          <a:lstStyle>
            <a:lvl1pPr>
              <a:defRPr b="1" i="0">
                <a:latin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380999" y="1798730"/>
            <a:ext cx="5428129" cy="4144870"/>
          </a:xfrm>
        </p:spPr>
        <p:txBody>
          <a:bodyPr/>
          <a:lstStyle>
            <a:lvl1pPr marL="0" indent="0">
              <a:spcBef>
                <a:spcPts val="1200"/>
              </a:spcBef>
              <a:spcAft>
                <a:spcPts val="3000"/>
              </a:spcAft>
              <a:buNone/>
              <a:defRPr b="1" i="0">
                <a:solidFill>
                  <a:schemeClr val="tx2"/>
                </a:solidFill>
                <a:latin typeface="Arial" panose="020B0604020202020204" pitchFamily="34" charset="0"/>
              </a:defRPr>
            </a:lvl1pPr>
            <a:lvl2pPr marL="233363" indent="-233363">
              <a:spcBef>
                <a:spcPts val="2400"/>
              </a:spcBef>
              <a:buFont typeface="Arial" panose="020B0604020202020204" pitchFamily="34" charset="0"/>
              <a:buChar char="•"/>
              <a:defRPr sz="2000" b="0" i="0">
                <a:latin typeface="Arial" panose="020B0604020202020204" pitchFamily="34" charset="0"/>
                <a:cs typeface="Arial" panose="020B0604020202020204" pitchFamily="34" charset="0"/>
              </a:defRPr>
            </a:lvl2pPr>
            <a:lvl3pPr marL="690563" indent="-233363">
              <a:spcBef>
                <a:spcPts val="1800"/>
              </a:spcBef>
              <a:buFont typeface="Palatino" pitchFamily="2" charset="0"/>
              <a:buChar char="–"/>
              <a:defRPr b="0" i="0">
                <a:latin typeface="Arial" panose="020B0604020202020204" pitchFamily="34" charset="0"/>
                <a:cs typeface="Arial" panose="020B0604020202020204" pitchFamily="34" charset="0"/>
              </a:defRPr>
            </a:lvl3pPr>
            <a:lvl4pPr marL="1147763" indent="-233363">
              <a:spcBef>
                <a:spcPts val="1800"/>
              </a:spcBef>
              <a:buFont typeface="Arial" panose="020B0604020202020204" pitchFamily="34" charset="0"/>
              <a:buChar char="•"/>
              <a:defRPr sz="1400" b="0" i="1">
                <a:latin typeface="Arial" panose="020B0604020202020204" pitchFamily="34" charset="0"/>
                <a:cs typeface="Arial" panose="020B0604020202020204" pitchFamily="34" charset="0"/>
              </a:defRPr>
            </a:lvl4pPr>
            <a:lvl5pPr marL="1604963" indent="-233363">
              <a:spcBef>
                <a:spcPts val="1800"/>
              </a:spcBef>
              <a:buFont typeface="Palatino" pitchFamily="2" charset="0"/>
              <a:buChar char="–"/>
              <a:defRPr b="0" i="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A89700-DFB1-4A18-8D37-93514F14DE8F}"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12CDF8-32CE-4E9C-B71D-397F5A61EE24}" type="slidenum">
              <a:rPr lang="en-US" smtClean="0"/>
              <a:t>‹#›</a:t>
            </a:fld>
            <a:endParaRPr lang="en-US"/>
          </a:p>
        </p:txBody>
      </p:sp>
      <p:sp>
        <p:nvSpPr>
          <p:cNvPr id="10" name="Picture Placeholder 12"/>
          <p:cNvSpPr>
            <a:spLocks noGrp="1"/>
          </p:cNvSpPr>
          <p:nvPr>
            <p:ph type="pic" sz="quarter" idx="14"/>
          </p:nvPr>
        </p:nvSpPr>
        <p:spPr>
          <a:xfrm>
            <a:off x="7621429" y="1928470"/>
            <a:ext cx="3423087" cy="3495615"/>
          </a:xfrm>
          <a:prstGeom prst="rect">
            <a:avLst/>
          </a:prstGeom>
          <a:solidFill>
            <a:schemeClr val="bg1">
              <a:lumMod val="85000"/>
            </a:schemeClr>
          </a:solidFill>
        </p:spPr>
        <p:txBody>
          <a:bodyPr/>
          <a:lstStyle>
            <a:lvl1pPr>
              <a:defRPr b="1" i="0">
                <a:latin typeface="Arial" panose="020B0604020202020204" pitchFamily="34" charset="0"/>
              </a:defRPr>
            </a:lvl1pPr>
          </a:lstStyle>
          <a:p>
            <a:r>
              <a:rPr lang="en-US"/>
              <a:t>Click icon to add picture</a:t>
            </a:r>
          </a:p>
        </p:txBody>
      </p:sp>
    </p:spTree>
    <p:extLst>
      <p:ext uri="{BB962C8B-B14F-4D97-AF65-F5344CB8AC3E}">
        <p14:creationId xmlns:p14="http://schemas.microsoft.com/office/powerpoint/2010/main" val="352095733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860699"/>
            <a:ext cx="11430000" cy="498598"/>
          </a:xfrm>
          <a:prstGeom prst="rect">
            <a:avLst/>
          </a:prstGeom>
        </p:spPr>
        <p:txBody>
          <a:bodyPr vert="horz" wrap="square" lIns="0" tIns="0" rIns="0" bIns="0" rtlCol="0" anchor="b" anchorCtr="0">
            <a:spAutoFit/>
          </a:bodyPr>
          <a:lstStyle/>
          <a:p>
            <a:r>
              <a:rPr lang="en-US"/>
              <a:t>Click to edit Master title style</a:t>
            </a:r>
          </a:p>
        </p:txBody>
      </p:sp>
      <p:sp>
        <p:nvSpPr>
          <p:cNvPr id="3" name="Text Placeholder 2"/>
          <p:cNvSpPr>
            <a:spLocks noGrp="1"/>
          </p:cNvSpPr>
          <p:nvPr>
            <p:ph type="body" idx="1"/>
          </p:nvPr>
        </p:nvSpPr>
        <p:spPr>
          <a:xfrm>
            <a:off x="381000" y="1799665"/>
            <a:ext cx="11371008" cy="414393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7414187"/>
            <a:ext cx="2743200" cy="365125"/>
          </a:xfrm>
          <a:prstGeom prst="rect">
            <a:avLst/>
          </a:prstGeom>
        </p:spPr>
        <p:txBody>
          <a:bodyPr vert="horz" lIns="91440" tIns="45720" rIns="91440" bIns="45720" rtlCol="0" anchor="ctr"/>
          <a:lstStyle>
            <a:lvl1pPr algn="l">
              <a:defRPr sz="1200" b="1" i="0">
                <a:solidFill>
                  <a:schemeClr val="tx1">
                    <a:tint val="75000"/>
                  </a:schemeClr>
                </a:solidFill>
                <a:latin typeface="Arial" panose="020B0604020202020204" pitchFamily="34" charset="0"/>
              </a:defRPr>
            </a:lvl1pPr>
          </a:lstStyle>
          <a:p>
            <a:fld id="{5EA89700-DFB1-4A18-8D37-93514F14DE8F}" type="datetimeFigureOut">
              <a:rPr lang="en-US" smtClean="0"/>
              <a:pPr/>
              <a:t>12/14/2024</a:t>
            </a:fld>
            <a:endParaRPr lang="en-US"/>
          </a:p>
        </p:txBody>
      </p:sp>
      <p:sp>
        <p:nvSpPr>
          <p:cNvPr id="5" name="Footer Placeholder 4"/>
          <p:cNvSpPr>
            <a:spLocks noGrp="1"/>
          </p:cNvSpPr>
          <p:nvPr>
            <p:ph type="ftr" sz="quarter" idx="3"/>
          </p:nvPr>
        </p:nvSpPr>
        <p:spPr>
          <a:xfrm>
            <a:off x="4038600" y="7414187"/>
            <a:ext cx="4114800" cy="365125"/>
          </a:xfrm>
          <a:prstGeom prst="rect">
            <a:avLst/>
          </a:prstGeom>
        </p:spPr>
        <p:txBody>
          <a:bodyPr vert="horz" lIns="91440" tIns="45720" rIns="91440" bIns="45720" rtlCol="0" anchor="ctr"/>
          <a:lstStyle>
            <a:lvl1pPr algn="ctr">
              <a:defRPr sz="1200" b="1" i="0">
                <a:solidFill>
                  <a:schemeClr val="tx1">
                    <a:tint val="75000"/>
                  </a:schemeClr>
                </a:solidFill>
                <a:latin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4724400" y="6356350"/>
            <a:ext cx="2743200" cy="365125"/>
          </a:xfrm>
          <a:prstGeom prst="rect">
            <a:avLst/>
          </a:prstGeom>
        </p:spPr>
        <p:txBody>
          <a:bodyPr vert="horz" lIns="91440" tIns="45720" rIns="91440" bIns="45720" rtlCol="0" anchor="ctr"/>
          <a:lstStyle>
            <a:lvl1pPr algn="ctr">
              <a:defRPr sz="1200" b="1" i="0">
                <a:solidFill>
                  <a:schemeClr val="tx1"/>
                </a:solidFill>
                <a:latin typeface="Arial" panose="020B0604020202020204" pitchFamily="34" charset="0"/>
              </a:defRPr>
            </a:lvl1pPr>
          </a:lstStyle>
          <a:p>
            <a:fld id="{FB12CDF8-32CE-4E9C-B71D-397F5A61EE24}" type="slidenum">
              <a:rPr lang="en-US" smtClean="0"/>
              <a:pPr/>
              <a:t>‹#›</a:t>
            </a:fld>
            <a:endParaRPr lang="en-US"/>
          </a:p>
        </p:txBody>
      </p:sp>
      <p:pic>
        <p:nvPicPr>
          <p:cNvPr id="8" name="Picture 7"/>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394488" y="6155667"/>
            <a:ext cx="1274827" cy="456927"/>
          </a:xfrm>
          <a:prstGeom prst="rect">
            <a:avLst/>
          </a:prstGeom>
        </p:spPr>
      </p:pic>
      <p:pic>
        <p:nvPicPr>
          <p:cNvPr id="9" name="Picture 8"/>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0789920" y="6400800"/>
            <a:ext cx="923544" cy="176136"/>
          </a:xfrm>
          <a:prstGeom prst="rect">
            <a:avLst/>
          </a:prstGeom>
        </p:spPr>
      </p:pic>
    </p:spTree>
    <p:extLst>
      <p:ext uri="{BB962C8B-B14F-4D97-AF65-F5344CB8AC3E}">
        <p14:creationId xmlns:p14="http://schemas.microsoft.com/office/powerpoint/2010/main" val="309272694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9" r:id="rId3"/>
    <p:sldLayoutId id="2147483650" r:id="rId4"/>
    <p:sldLayoutId id="2147483662" r:id="rId5"/>
    <p:sldLayoutId id="2147483651" r:id="rId6"/>
    <p:sldLayoutId id="2147483665" r:id="rId7"/>
    <p:sldLayoutId id="2147483652" r:id="rId8"/>
    <p:sldLayoutId id="2147483661" r:id="rId9"/>
    <p:sldLayoutId id="2147483663" r:id="rId10"/>
    <p:sldLayoutId id="2147483654" r:id="rId11"/>
    <p:sldLayoutId id="2147483655" r:id="rId12"/>
  </p:sldLayoutIdLst>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0" indent="0" algn="l" defTabSz="914400" rtl="0" eaLnBrk="1" latinLnBrk="0" hangingPunct="1">
        <a:lnSpc>
          <a:spcPct val="100000"/>
        </a:lnSpc>
        <a:spcBef>
          <a:spcPts val="1800"/>
        </a:spcBef>
        <a:buSzPct val="95000"/>
        <a:buFont typeface="Arial" panose="020B0604020202020204" pitchFamily="34" charset="0"/>
        <a:buNone/>
        <a:defRPr sz="2000" b="1" kern="1200">
          <a:solidFill>
            <a:schemeClr val="tx2"/>
          </a:solidFill>
          <a:latin typeface="+mj-lt"/>
          <a:ea typeface="+mn-ea"/>
          <a:cs typeface="+mn-cs"/>
        </a:defRPr>
      </a:lvl1pPr>
      <a:lvl2pPr marL="233363" indent="-233363" algn="l" defTabSz="914400" rtl="0" eaLnBrk="1" latinLnBrk="0" hangingPunct="1">
        <a:lnSpc>
          <a:spcPct val="100000"/>
        </a:lnSpc>
        <a:spcBef>
          <a:spcPts val="1800"/>
        </a:spcBef>
        <a:buFont typeface="Arial" panose="020B0604020202020204" pitchFamily="34" charset="0"/>
        <a:buChar char="•"/>
        <a:defRPr sz="1800" kern="1200">
          <a:solidFill>
            <a:schemeClr val="tx1"/>
          </a:solidFill>
          <a:latin typeface="+mj-lt"/>
          <a:ea typeface="+mn-ea"/>
          <a:cs typeface="+mn-cs"/>
        </a:defRPr>
      </a:lvl2pPr>
      <a:lvl3pPr marL="690563" indent="-233363" algn="l" defTabSz="914400" rtl="0" eaLnBrk="1" latinLnBrk="0" hangingPunct="1">
        <a:lnSpc>
          <a:spcPct val="100000"/>
        </a:lnSpc>
        <a:spcBef>
          <a:spcPts val="1800"/>
        </a:spcBef>
        <a:buFont typeface="Palatino" pitchFamily="2" charset="0"/>
        <a:buChar char="–"/>
        <a:defRPr sz="1600" i="0" kern="1200">
          <a:solidFill>
            <a:schemeClr val="tx1"/>
          </a:solidFill>
          <a:latin typeface="+mj-lt"/>
          <a:ea typeface="+mn-ea"/>
          <a:cs typeface="+mn-cs"/>
        </a:defRPr>
      </a:lvl3pPr>
      <a:lvl4pPr marL="1147763" indent="-233363" algn="l" defTabSz="914400" rtl="0" eaLnBrk="1" latinLnBrk="0" hangingPunct="1">
        <a:lnSpc>
          <a:spcPct val="100000"/>
        </a:lnSpc>
        <a:spcBef>
          <a:spcPts val="1800"/>
        </a:spcBef>
        <a:buFont typeface="Arial" panose="020B0604020202020204" pitchFamily="34" charset="0"/>
        <a:buChar char="•"/>
        <a:defRPr sz="1600" i="1" kern="1200">
          <a:solidFill>
            <a:schemeClr val="tx1"/>
          </a:solidFill>
          <a:latin typeface="+mj-lt"/>
          <a:ea typeface="+mn-ea"/>
          <a:cs typeface="+mn-cs"/>
        </a:defRPr>
      </a:lvl4pPr>
      <a:lvl5pPr marL="1604963" indent="-233363" algn="l" defTabSz="914400" rtl="0" eaLnBrk="1" latinLnBrk="0" hangingPunct="1">
        <a:lnSpc>
          <a:spcPct val="100000"/>
        </a:lnSpc>
        <a:spcBef>
          <a:spcPts val="1800"/>
        </a:spcBef>
        <a:buFont typeface="Palatino" pitchFamily="2"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72" userDrawn="1">
          <p15:clr>
            <a:srgbClr val="F26B43"/>
          </p15:clr>
        </p15:guide>
        <p15:guide id="2" pos="3840" userDrawn="1">
          <p15:clr>
            <a:srgbClr val="F26B43"/>
          </p15:clr>
        </p15:guide>
        <p15:guide id="3" orient="horz" pos="936" userDrawn="1">
          <p15:clr>
            <a:srgbClr val="F26B43"/>
          </p15:clr>
        </p15:guide>
        <p15:guide id="4" orient="horz" pos="2160" userDrawn="1">
          <p15:clr>
            <a:srgbClr val="F26B43"/>
          </p15:clr>
        </p15:guide>
        <p15:guide id="5" orient="horz" pos="984" userDrawn="1">
          <p15:clr>
            <a:srgbClr val="F26B43"/>
          </p15:clr>
        </p15:guide>
        <p15:guide id="6" orient="horz" pos="3744" userDrawn="1">
          <p15:clr>
            <a:srgbClr val="F26B43"/>
          </p15:clr>
        </p15:guide>
        <p15:guide id="7" orient="horz" pos="1128" userDrawn="1">
          <p15:clr>
            <a:srgbClr val="F26B43"/>
          </p15:clr>
        </p15:guide>
        <p15:guide id="8" pos="7440" userDrawn="1">
          <p15:clr>
            <a:srgbClr val="F26B43"/>
          </p15:clr>
        </p15:guide>
        <p15:guide id="9" pos="2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microsoft.com/office/2007/relationships/hdphoto" Target="../media/hdphoto2.wdp"/><Relationship Id="rId5" Type="http://schemas.openxmlformats.org/officeDocument/2006/relationships/image" Target="../media/image26.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122" y="731583"/>
            <a:ext cx="10455087" cy="2151843"/>
          </a:xfrm>
        </p:spPr>
        <p:txBody>
          <a:bodyPr/>
          <a:lstStyle/>
          <a:p>
            <a:r>
              <a:rPr lang="en-US" sz="5400" err="1">
                <a:latin typeface="Arial"/>
                <a:cs typeface="Arial"/>
              </a:rPr>
              <a:t>Flywise</a:t>
            </a:r>
            <a:r>
              <a:rPr lang="en-US" sz="5400">
                <a:latin typeface="Arial"/>
                <a:cs typeface="Arial"/>
              </a:rPr>
              <a:t> - Week 4 Presentation</a:t>
            </a:r>
            <a:endParaRPr lang="en-US"/>
          </a:p>
        </p:txBody>
      </p:sp>
      <p:sp>
        <p:nvSpPr>
          <p:cNvPr id="3" name="Subtitle 2"/>
          <p:cNvSpPr>
            <a:spLocks noGrp="1"/>
          </p:cNvSpPr>
          <p:nvPr>
            <p:ph type="subTitle" idx="1"/>
          </p:nvPr>
        </p:nvSpPr>
        <p:spPr/>
        <p:txBody>
          <a:bodyPr vert="horz" lIns="0" tIns="0" rIns="0" bIns="0" rtlCol="0" anchor="t">
            <a:noAutofit/>
          </a:bodyPr>
          <a:lstStyle/>
          <a:p>
            <a:r>
              <a:rPr lang="en-US" sz="1800" b="1">
                <a:effectLst/>
                <a:latin typeface="Arial"/>
                <a:cs typeface="Arial"/>
              </a:rPr>
              <a:t>MSA 8030 Communicating with Data </a:t>
            </a:r>
            <a:r>
              <a:rPr lang="en-US">
                <a:latin typeface="Arial"/>
                <a:cs typeface="Arial"/>
              </a:rPr>
              <a:t>– Team 5</a:t>
            </a:r>
            <a:endParaRPr lang="en-US">
              <a:cs typeface="Arial" panose="020B0604020202020204" pitchFamily="34" charset="0"/>
            </a:endParaRPr>
          </a:p>
          <a:p>
            <a:r>
              <a:rPr lang="en-US">
                <a:latin typeface="Arial"/>
                <a:cs typeface="Arial"/>
              </a:rPr>
              <a:t>Tyler </a:t>
            </a:r>
            <a:r>
              <a:rPr lang="en-US" err="1">
                <a:latin typeface="Arial"/>
                <a:cs typeface="Arial"/>
              </a:rPr>
              <a:t>Trocchi</a:t>
            </a:r>
            <a:r>
              <a:rPr lang="en-US">
                <a:latin typeface="Arial"/>
                <a:cs typeface="Arial"/>
              </a:rPr>
              <a:t>, Jasmine Weekes, Jared Jones</a:t>
            </a:r>
            <a:endParaRPr lang="en-US">
              <a:cs typeface="Arial"/>
            </a:endParaRPr>
          </a:p>
        </p:txBody>
      </p:sp>
      <p:sp>
        <p:nvSpPr>
          <p:cNvPr id="7" name="Text Placeholder 6"/>
          <p:cNvSpPr>
            <a:spLocks noGrp="1"/>
          </p:cNvSpPr>
          <p:nvPr>
            <p:ph type="body" sz="quarter" idx="13"/>
          </p:nvPr>
        </p:nvSpPr>
        <p:spPr/>
        <p:txBody>
          <a:bodyPr vert="horz" lIns="0" tIns="0" rIns="0" bIns="0" rtlCol="0" anchor="t">
            <a:noAutofit/>
          </a:bodyPr>
          <a:lstStyle/>
          <a:p>
            <a:r>
              <a:rPr lang="en-US" b="0">
                <a:latin typeface="Arial"/>
                <a:cs typeface="Arial"/>
              </a:rPr>
              <a:t>November 12, 2024</a:t>
            </a:r>
          </a:p>
        </p:txBody>
      </p:sp>
    </p:spTree>
    <p:extLst>
      <p:ext uri="{BB962C8B-B14F-4D97-AF65-F5344CB8AC3E}">
        <p14:creationId xmlns:p14="http://schemas.microsoft.com/office/powerpoint/2010/main" val="294740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02CB3230-8435-CDBB-3F36-1444DBCFB629}"/>
              </a:ext>
            </a:extLst>
          </p:cNvPr>
          <p:cNvSpPr>
            <a:spLocks noGrp="1"/>
          </p:cNvSpPr>
          <p:nvPr>
            <p:ph type="title"/>
          </p:nvPr>
        </p:nvSpPr>
        <p:spPr>
          <a:xfrm>
            <a:off x="489857" y="847441"/>
            <a:ext cx="11430000" cy="498598"/>
          </a:xfrm>
        </p:spPr>
        <p:txBody>
          <a:bodyPr vert="horz" wrap="square" lIns="0" tIns="0" rIns="0" bIns="0" rtlCol="0" anchor="b" anchorCtr="0">
            <a:normAutofit/>
          </a:bodyPr>
          <a:lstStyle/>
          <a:p>
            <a:r>
              <a:rPr lang="en-US" b="1" i="0" kern="1200">
                <a:latin typeface="Arial" panose="020B0604020202020204" pitchFamily="34" charset="0"/>
                <a:ea typeface="+mj-ea"/>
                <a:cs typeface="+mj-cs"/>
              </a:rPr>
              <a:t>Business Objective</a:t>
            </a:r>
          </a:p>
        </p:txBody>
      </p:sp>
      <p:sp>
        <p:nvSpPr>
          <p:cNvPr id="10" name="Content Placeholder 2">
            <a:extLst>
              <a:ext uri="{FF2B5EF4-FFF2-40B4-BE49-F238E27FC236}">
                <a16:creationId xmlns:a16="http://schemas.microsoft.com/office/drawing/2014/main" id="{0E732397-6419-5B05-911E-45AE4B8CC8E3}"/>
              </a:ext>
            </a:extLst>
          </p:cNvPr>
          <p:cNvSpPr>
            <a:spLocks noGrp="1"/>
          </p:cNvSpPr>
          <p:nvPr>
            <p:ph sz="half" idx="1"/>
          </p:nvPr>
        </p:nvSpPr>
        <p:spPr>
          <a:xfrm>
            <a:off x="380999" y="2718881"/>
            <a:ext cx="5428129" cy="2620870"/>
          </a:xfrm>
        </p:spPr>
        <p:txBody>
          <a:bodyPr vert="horz" lIns="0" tIns="0" rIns="0" bIns="0" rtlCol="0" anchor="ctr">
            <a:normAutofit/>
          </a:bodyPr>
          <a:lstStyle/>
          <a:p>
            <a:pPr algn="ctr"/>
            <a:r>
              <a:rPr lang="en-US" b="0">
                <a:solidFill>
                  <a:schemeClr val="tx2"/>
                </a:solidFill>
                <a:latin typeface="Arial"/>
                <a:cs typeface="Arial"/>
              </a:rPr>
              <a:t>Wants to enhance operational efficiency and elevate customer satisfaction by implementing a predictive model for flight departure times.</a:t>
            </a:r>
            <a:endParaRPr lang="en-US">
              <a:solidFill>
                <a:schemeClr val="tx2"/>
              </a:solidFill>
              <a:latin typeface="Arial"/>
              <a:cs typeface="Arial"/>
            </a:endParaRPr>
          </a:p>
        </p:txBody>
      </p:sp>
      <p:graphicFrame>
        <p:nvGraphicFramePr>
          <p:cNvPr id="22" name="Content Placeholder 2">
            <a:extLst>
              <a:ext uri="{FF2B5EF4-FFF2-40B4-BE49-F238E27FC236}">
                <a16:creationId xmlns:a16="http://schemas.microsoft.com/office/drawing/2014/main" id="{19DB5C6A-BD40-4821-BBA2-FC0F92785DC6}"/>
              </a:ext>
            </a:extLst>
          </p:cNvPr>
          <p:cNvGraphicFramePr/>
          <p:nvPr>
            <p:extLst>
              <p:ext uri="{D42A27DB-BD31-4B8C-83A1-F6EECF244321}">
                <p14:modId xmlns:p14="http://schemas.microsoft.com/office/powerpoint/2010/main" val="393586017"/>
              </p:ext>
            </p:extLst>
          </p:nvPr>
        </p:nvGraphicFramePr>
        <p:xfrm>
          <a:off x="6382871" y="1798730"/>
          <a:ext cx="5428129" cy="41448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8" name="Picture 137" descr="A blue letter e on a black background&#10;&#10;Description automatically generated">
            <a:extLst>
              <a:ext uri="{FF2B5EF4-FFF2-40B4-BE49-F238E27FC236}">
                <a16:creationId xmlns:a16="http://schemas.microsoft.com/office/drawing/2014/main" id="{BD74C726-BB0E-4C54-6ADD-FB42044D5D02}"/>
              </a:ext>
            </a:extLst>
          </p:cNvPr>
          <p:cNvPicPr>
            <a:picLocks noChangeAspect="1"/>
          </p:cNvPicPr>
          <p:nvPr/>
        </p:nvPicPr>
        <p:blipFill>
          <a:blip r:embed="rId8"/>
          <a:stretch>
            <a:fillRect/>
          </a:stretch>
        </p:blipFill>
        <p:spPr>
          <a:xfrm>
            <a:off x="945581" y="2568067"/>
            <a:ext cx="3902913" cy="600434"/>
          </a:xfrm>
          <a:prstGeom prst="rect">
            <a:avLst/>
          </a:prstGeom>
        </p:spPr>
      </p:pic>
    </p:spTree>
    <p:extLst>
      <p:ext uri="{BB962C8B-B14F-4D97-AF65-F5344CB8AC3E}">
        <p14:creationId xmlns:p14="http://schemas.microsoft.com/office/powerpoint/2010/main" val="642745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8B77-4FFD-20CF-6B3F-EB679EC4058A}"/>
              </a:ext>
            </a:extLst>
          </p:cNvPr>
          <p:cNvSpPr>
            <a:spLocks noGrp="1"/>
          </p:cNvSpPr>
          <p:nvPr>
            <p:ph type="title"/>
          </p:nvPr>
        </p:nvSpPr>
        <p:spPr>
          <a:xfrm>
            <a:off x="489857" y="859536"/>
            <a:ext cx="11430000" cy="498598"/>
          </a:xfrm>
        </p:spPr>
        <p:txBody>
          <a:bodyPr wrap="square" anchor="b">
            <a:normAutofit/>
          </a:bodyPr>
          <a:lstStyle/>
          <a:p>
            <a:r>
              <a:rPr lang="en-US">
                <a:latin typeface="Arial"/>
                <a:cs typeface="Arial"/>
              </a:rPr>
              <a:t>Delta Airlines Delays in 2018</a:t>
            </a:r>
            <a:endParaRPr lang="en-US"/>
          </a:p>
        </p:txBody>
      </p:sp>
      <p:pic>
        <p:nvPicPr>
          <p:cNvPr id="3" name="Content Placeholder 2" descr="A line graph with blue line&#10;&#10;Description automatically generated">
            <a:extLst>
              <a:ext uri="{FF2B5EF4-FFF2-40B4-BE49-F238E27FC236}">
                <a16:creationId xmlns:a16="http://schemas.microsoft.com/office/drawing/2014/main" id="{8325F505-20FF-CF07-D1AF-CF81C62EBE8F}"/>
              </a:ext>
            </a:extLst>
          </p:cNvPr>
          <p:cNvPicPr>
            <a:picLocks noGrp="1" noChangeAspect="1"/>
          </p:cNvPicPr>
          <p:nvPr>
            <p:ph sz="half" idx="1"/>
          </p:nvPr>
        </p:nvPicPr>
        <p:blipFill>
          <a:blip r:embed="rId2"/>
          <a:stretch>
            <a:fillRect/>
          </a:stretch>
        </p:blipFill>
        <p:spPr>
          <a:xfrm>
            <a:off x="1838326" y="1545713"/>
            <a:ext cx="7044208" cy="4876800"/>
          </a:xfrm>
        </p:spPr>
      </p:pic>
      <p:sp>
        <p:nvSpPr>
          <p:cNvPr id="4" name="Flowchart: Alternate Process 3">
            <a:extLst>
              <a:ext uri="{FF2B5EF4-FFF2-40B4-BE49-F238E27FC236}">
                <a16:creationId xmlns:a16="http://schemas.microsoft.com/office/drawing/2014/main" id="{865D3BFB-F430-8BF8-1A39-552405F24232}"/>
              </a:ext>
            </a:extLst>
          </p:cNvPr>
          <p:cNvSpPr/>
          <p:nvPr/>
        </p:nvSpPr>
        <p:spPr>
          <a:xfrm>
            <a:off x="9156095" y="2370666"/>
            <a:ext cx="1911047" cy="1136952"/>
          </a:xfrm>
          <a:prstGeom prst="flowChartAlternateProcess">
            <a:avLst/>
          </a:prstGeom>
          <a:solidFill>
            <a:srgbClr val="CBCE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lumMod val="10000"/>
                  </a:schemeClr>
                </a:solidFill>
                <a:cs typeface="Arial"/>
              </a:rPr>
              <a:t>Summer months have highest number of delays</a:t>
            </a:r>
          </a:p>
        </p:txBody>
      </p:sp>
      <p:sp>
        <p:nvSpPr>
          <p:cNvPr id="5" name="Flowchart: Alternate Process 4">
            <a:extLst>
              <a:ext uri="{FF2B5EF4-FFF2-40B4-BE49-F238E27FC236}">
                <a16:creationId xmlns:a16="http://schemas.microsoft.com/office/drawing/2014/main" id="{473A6FD0-CFA9-FD06-1720-4B3BDEA9D7B0}"/>
              </a:ext>
            </a:extLst>
          </p:cNvPr>
          <p:cNvSpPr/>
          <p:nvPr/>
        </p:nvSpPr>
        <p:spPr>
          <a:xfrm>
            <a:off x="9156095" y="4076094"/>
            <a:ext cx="1911047" cy="1136953"/>
          </a:xfrm>
          <a:prstGeom prst="flowChartAlternateProcess">
            <a:avLst/>
          </a:prstGeom>
          <a:solidFill>
            <a:srgbClr val="CBCE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lumMod val="10000"/>
                  </a:schemeClr>
                </a:solidFill>
                <a:cs typeface="Arial"/>
              </a:rPr>
              <a:t>Feb and Oct the lowest,</a:t>
            </a:r>
          </a:p>
          <a:p>
            <a:pPr algn="ctr"/>
            <a:r>
              <a:rPr lang="en-US" sz="1600">
                <a:solidFill>
                  <a:schemeClr val="bg1">
                    <a:lumMod val="10000"/>
                  </a:schemeClr>
                </a:solidFill>
                <a:cs typeface="Arial"/>
              </a:rPr>
              <a:t>spike in Nov</a:t>
            </a:r>
          </a:p>
        </p:txBody>
      </p:sp>
    </p:spTree>
    <p:extLst>
      <p:ext uri="{BB962C8B-B14F-4D97-AF65-F5344CB8AC3E}">
        <p14:creationId xmlns:p14="http://schemas.microsoft.com/office/powerpoint/2010/main" val="375418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CEB4-AD3A-E736-779E-67E472A7ED21}"/>
              </a:ext>
            </a:extLst>
          </p:cNvPr>
          <p:cNvSpPr>
            <a:spLocks noGrp="1"/>
          </p:cNvSpPr>
          <p:nvPr>
            <p:ph type="title"/>
          </p:nvPr>
        </p:nvSpPr>
        <p:spPr>
          <a:xfrm>
            <a:off x="625415" y="859536"/>
            <a:ext cx="11430000" cy="498598"/>
          </a:xfrm>
        </p:spPr>
        <p:txBody>
          <a:bodyPr wrap="square" anchor="b">
            <a:normAutofit/>
          </a:bodyPr>
          <a:lstStyle/>
          <a:p>
            <a:r>
              <a:rPr lang="en-US">
                <a:latin typeface="Arial"/>
                <a:cs typeface="Arial"/>
              </a:rPr>
              <a:t>Explored Use Cases</a:t>
            </a:r>
            <a:endParaRPr lang="en-US">
              <a:cs typeface="Arial"/>
            </a:endParaRPr>
          </a:p>
        </p:txBody>
      </p:sp>
      <p:graphicFrame>
        <p:nvGraphicFramePr>
          <p:cNvPr id="31" name="Table 30">
            <a:extLst>
              <a:ext uri="{FF2B5EF4-FFF2-40B4-BE49-F238E27FC236}">
                <a16:creationId xmlns:a16="http://schemas.microsoft.com/office/drawing/2014/main" id="{E9814A80-06BD-32A6-3C19-0202A93FF713}"/>
              </a:ext>
            </a:extLst>
          </p:cNvPr>
          <p:cNvGraphicFramePr>
            <a:graphicFrameLocks noGrp="1"/>
          </p:cNvGraphicFramePr>
          <p:nvPr>
            <p:extLst>
              <p:ext uri="{D42A27DB-BD31-4B8C-83A1-F6EECF244321}">
                <p14:modId xmlns:p14="http://schemas.microsoft.com/office/powerpoint/2010/main" val="2520473418"/>
              </p:ext>
            </p:extLst>
          </p:nvPr>
        </p:nvGraphicFramePr>
        <p:xfrm>
          <a:off x="631452" y="1714414"/>
          <a:ext cx="9487490" cy="4043818"/>
        </p:xfrm>
        <a:graphic>
          <a:graphicData uri="http://schemas.openxmlformats.org/drawingml/2006/table">
            <a:tbl>
              <a:tblPr firstRow="1" bandRow="1">
                <a:tableStyleId>{5C22544A-7EE6-4342-B048-85BDC9FD1C3A}</a:tableStyleId>
              </a:tblPr>
              <a:tblGrid>
                <a:gridCol w="1897498">
                  <a:extLst>
                    <a:ext uri="{9D8B030D-6E8A-4147-A177-3AD203B41FA5}">
                      <a16:colId xmlns:a16="http://schemas.microsoft.com/office/drawing/2014/main" val="3428308915"/>
                    </a:ext>
                  </a:extLst>
                </a:gridCol>
                <a:gridCol w="1897498">
                  <a:extLst>
                    <a:ext uri="{9D8B030D-6E8A-4147-A177-3AD203B41FA5}">
                      <a16:colId xmlns:a16="http://schemas.microsoft.com/office/drawing/2014/main" val="744271172"/>
                    </a:ext>
                  </a:extLst>
                </a:gridCol>
                <a:gridCol w="1897498">
                  <a:extLst>
                    <a:ext uri="{9D8B030D-6E8A-4147-A177-3AD203B41FA5}">
                      <a16:colId xmlns:a16="http://schemas.microsoft.com/office/drawing/2014/main" val="1495563534"/>
                    </a:ext>
                  </a:extLst>
                </a:gridCol>
                <a:gridCol w="1897498">
                  <a:extLst>
                    <a:ext uri="{9D8B030D-6E8A-4147-A177-3AD203B41FA5}">
                      <a16:colId xmlns:a16="http://schemas.microsoft.com/office/drawing/2014/main" val="275206674"/>
                    </a:ext>
                  </a:extLst>
                </a:gridCol>
                <a:gridCol w="1897498">
                  <a:extLst>
                    <a:ext uri="{9D8B030D-6E8A-4147-A177-3AD203B41FA5}">
                      <a16:colId xmlns:a16="http://schemas.microsoft.com/office/drawing/2014/main" val="2191404317"/>
                    </a:ext>
                  </a:extLst>
                </a:gridCol>
              </a:tblGrid>
              <a:tr h="424319">
                <a:tc>
                  <a:txBody>
                    <a:bodyPr/>
                    <a:lstStyle/>
                    <a:p>
                      <a:pPr lvl="0" algn="ctr">
                        <a:buNone/>
                      </a:pPr>
                      <a:r>
                        <a:rPr lang="en-US"/>
                        <a:t>Use Case</a:t>
                      </a:r>
                    </a:p>
                  </a:txBody>
                  <a:tcPr anchor="ctr"/>
                </a:tc>
                <a:tc>
                  <a:txBody>
                    <a:bodyPr/>
                    <a:lstStyle/>
                    <a:p>
                      <a:pPr algn="ctr"/>
                      <a:r>
                        <a:rPr lang="en-US"/>
                        <a:t>Feasibility</a:t>
                      </a:r>
                    </a:p>
                  </a:txBody>
                  <a:tcPr anchor="ctr"/>
                </a:tc>
                <a:tc>
                  <a:txBody>
                    <a:bodyPr/>
                    <a:lstStyle/>
                    <a:p>
                      <a:pPr algn="ctr"/>
                      <a:r>
                        <a:rPr lang="en-US"/>
                        <a:t>Timeline</a:t>
                      </a:r>
                    </a:p>
                  </a:txBody>
                  <a:tcPr anchor="ctr"/>
                </a:tc>
                <a:tc>
                  <a:txBody>
                    <a:bodyPr/>
                    <a:lstStyle/>
                    <a:p>
                      <a:pPr algn="ctr"/>
                      <a:r>
                        <a:rPr lang="en-US"/>
                        <a:t>Resources</a:t>
                      </a:r>
                    </a:p>
                  </a:txBody>
                  <a:tcPr anchor="ctr"/>
                </a:tc>
                <a:tc>
                  <a:txBody>
                    <a:bodyPr/>
                    <a:lstStyle/>
                    <a:p>
                      <a:pPr lvl="0" algn="ctr">
                        <a:buNone/>
                      </a:pPr>
                      <a:r>
                        <a:rPr lang="en-US"/>
                        <a:t>Constraints</a:t>
                      </a:r>
                    </a:p>
                  </a:txBody>
                  <a:tcPr anchor="ctr"/>
                </a:tc>
                <a:extLst>
                  <a:ext uri="{0D108BD9-81ED-4DB2-BD59-A6C34878D82A}">
                    <a16:rowId xmlns:a16="http://schemas.microsoft.com/office/drawing/2014/main" val="1267530958"/>
                  </a:ext>
                </a:extLst>
              </a:tr>
              <a:tr h="849923">
                <a:tc>
                  <a:txBody>
                    <a:bodyPr/>
                    <a:lstStyle/>
                    <a:p>
                      <a:pPr lvl="0" algn="ctr">
                        <a:buNone/>
                      </a:pPr>
                      <a:r>
                        <a:rPr lang="en-US">
                          <a:solidFill>
                            <a:schemeClr val="tx1">
                              <a:lumMod val="49000"/>
                            </a:schemeClr>
                          </a:solidFill>
                        </a:rPr>
                        <a:t>Optimize Operations</a:t>
                      </a:r>
                    </a:p>
                  </a:txBody>
                  <a:tcPr anchor="ctr"/>
                </a:tc>
                <a:tc>
                  <a:txBody>
                    <a:bodyPr/>
                    <a:lstStyle/>
                    <a:p>
                      <a:endParaRPr lang="en-US"/>
                    </a:p>
                  </a:txBody>
                  <a:tcPr>
                    <a:solidFill>
                      <a:srgbClr val="00B050">
                        <a:alpha val="56000"/>
                      </a:srgbClr>
                    </a:solidFill>
                  </a:tcPr>
                </a:tc>
                <a:tc>
                  <a:txBody>
                    <a:bodyPr/>
                    <a:lstStyle/>
                    <a:p>
                      <a:endParaRPr lang="en-US"/>
                    </a:p>
                  </a:txBody>
                  <a:tcPr>
                    <a:solidFill>
                      <a:srgbClr val="00B050">
                        <a:alpha val="55000"/>
                      </a:srgbClr>
                    </a:solidFill>
                  </a:tcPr>
                </a:tc>
                <a:tc>
                  <a:txBody>
                    <a:bodyPr/>
                    <a:lstStyle/>
                    <a:p>
                      <a:endParaRPr lang="en-US"/>
                    </a:p>
                  </a:txBody>
                  <a:tcPr>
                    <a:solidFill>
                      <a:srgbClr val="00B050">
                        <a:alpha val="56000"/>
                      </a:srgbClr>
                    </a:solidFill>
                  </a:tcPr>
                </a:tc>
                <a:tc>
                  <a:txBody>
                    <a:bodyPr/>
                    <a:lstStyle/>
                    <a:p>
                      <a:endParaRPr lang="en-US"/>
                    </a:p>
                  </a:txBody>
                  <a:tcPr>
                    <a:solidFill>
                      <a:srgbClr val="E83F0C">
                        <a:alpha val="50000"/>
                      </a:srgbClr>
                    </a:solidFill>
                  </a:tcPr>
                </a:tc>
                <a:extLst>
                  <a:ext uri="{0D108BD9-81ED-4DB2-BD59-A6C34878D82A}">
                    <a16:rowId xmlns:a16="http://schemas.microsoft.com/office/drawing/2014/main" val="1820666824"/>
                  </a:ext>
                </a:extLst>
              </a:tr>
              <a:tr h="908538">
                <a:tc>
                  <a:txBody>
                    <a:bodyPr/>
                    <a:lstStyle/>
                    <a:p>
                      <a:pPr algn="ctr"/>
                      <a:r>
                        <a:rPr lang="en-US">
                          <a:solidFill>
                            <a:schemeClr val="tx1">
                              <a:lumMod val="49000"/>
                            </a:schemeClr>
                          </a:solidFill>
                        </a:rPr>
                        <a:t>Departure Forecasting</a:t>
                      </a:r>
                    </a:p>
                  </a:txBody>
                  <a:tcPr anchor="ctr"/>
                </a:tc>
                <a:tc>
                  <a:txBody>
                    <a:bodyPr/>
                    <a:lstStyle/>
                    <a:p>
                      <a:endParaRPr lang="en-US"/>
                    </a:p>
                  </a:txBody>
                  <a:tcPr>
                    <a:solidFill>
                      <a:srgbClr val="00B050">
                        <a:alpha val="52000"/>
                      </a:srgbClr>
                    </a:solidFill>
                  </a:tcPr>
                </a:tc>
                <a:tc>
                  <a:txBody>
                    <a:bodyPr/>
                    <a:lstStyle/>
                    <a:p>
                      <a:endParaRPr lang="en-US"/>
                    </a:p>
                  </a:txBody>
                  <a:tcPr>
                    <a:solidFill>
                      <a:srgbClr val="00B050">
                        <a:alpha val="55000"/>
                      </a:srgbClr>
                    </a:solidFill>
                  </a:tcPr>
                </a:tc>
                <a:tc>
                  <a:txBody>
                    <a:bodyPr/>
                    <a:lstStyle/>
                    <a:p>
                      <a:endParaRPr lang="en-US"/>
                    </a:p>
                  </a:txBody>
                  <a:tcPr>
                    <a:solidFill>
                      <a:srgbClr val="00B050">
                        <a:alpha val="56000"/>
                      </a:srgbClr>
                    </a:solidFill>
                  </a:tcPr>
                </a:tc>
                <a:tc>
                  <a:txBody>
                    <a:bodyPr/>
                    <a:lstStyle/>
                    <a:p>
                      <a:endParaRPr lang="en-US"/>
                    </a:p>
                  </a:txBody>
                  <a:tcPr>
                    <a:solidFill>
                      <a:srgbClr val="00B050">
                        <a:alpha val="56000"/>
                      </a:srgbClr>
                    </a:solidFill>
                  </a:tcPr>
                </a:tc>
                <a:extLst>
                  <a:ext uri="{0D108BD9-81ED-4DB2-BD59-A6C34878D82A}">
                    <a16:rowId xmlns:a16="http://schemas.microsoft.com/office/drawing/2014/main" val="4272513898"/>
                  </a:ext>
                </a:extLst>
              </a:tr>
              <a:tr h="937846">
                <a:tc>
                  <a:txBody>
                    <a:bodyPr/>
                    <a:lstStyle/>
                    <a:p>
                      <a:pPr algn="ctr"/>
                      <a:r>
                        <a:rPr lang="en-US">
                          <a:solidFill>
                            <a:schemeClr val="tx1">
                              <a:lumMod val="49000"/>
                            </a:schemeClr>
                          </a:solidFill>
                        </a:rPr>
                        <a:t>Cancellation Analysis</a:t>
                      </a:r>
                    </a:p>
                  </a:txBody>
                  <a:tcPr anchor="ctr"/>
                </a:tc>
                <a:tc>
                  <a:txBody>
                    <a:bodyPr/>
                    <a:lstStyle/>
                    <a:p>
                      <a:endParaRPr lang="en-US"/>
                    </a:p>
                  </a:txBody>
                  <a:tcPr>
                    <a:solidFill>
                      <a:srgbClr val="E83F0C">
                        <a:alpha val="50000"/>
                      </a:srgbClr>
                    </a:solidFill>
                  </a:tcPr>
                </a:tc>
                <a:tc>
                  <a:txBody>
                    <a:bodyPr/>
                    <a:lstStyle/>
                    <a:p>
                      <a:endParaRPr lang="en-US"/>
                    </a:p>
                  </a:txBody>
                  <a:tcPr>
                    <a:solidFill>
                      <a:srgbClr val="00B050">
                        <a:alpha val="55000"/>
                      </a:srgbClr>
                    </a:solidFill>
                  </a:tcPr>
                </a:tc>
                <a:tc>
                  <a:txBody>
                    <a:bodyPr/>
                    <a:lstStyle/>
                    <a:p>
                      <a:endParaRPr lang="en-US"/>
                    </a:p>
                  </a:txBody>
                  <a:tcPr>
                    <a:solidFill>
                      <a:srgbClr val="00B050">
                        <a:alpha val="56000"/>
                      </a:srgbClr>
                    </a:solidFill>
                  </a:tcPr>
                </a:tc>
                <a:tc>
                  <a:txBody>
                    <a:bodyPr/>
                    <a:lstStyle/>
                    <a:p>
                      <a:endParaRPr lang="en-US"/>
                    </a:p>
                  </a:txBody>
                  <a:tcPr>
                    <a:solidFill>
                      <a:srgbClr val="E83F0C">
                        <a:alpha val="50000"/>
                      </a:srgbClr>
                    </a:solidFill>
                  </a:tcPr>
                </a:tc>
                <a:extLst>
                  <a:ext uri="{0D108BD9-81ED-4DB2-BD59-A6C34878D82A}">
                    <a16:rowId xmlns:a16="http://schemas.microsoft.com/office/drawing/2014/main" val="3709021929"/>
                  </a:ext>
                </a:extLst>
              </a:tr>
              <a:tr h="923192">
                <a:tc>
                  <a:txBody>
                    <a:bodyPr/>
                    <a:lstStyle/>
                    <a:p>
                      <a:pPr algn="ctr"/>
                      <a:r>
                        <a:rPr lang="en-US">
                          <a:solidFill>
                            <a:schemeClr val="tx1">
                              <a:lumMod val="49000"/>
                            </a:schemeClr>
                          </a:solidFill>
                        </a:rPr>
                        <a:t>Customer Notification &amp; Rebooking</a:t>
                      </a:r>
                      <a:endParaRPr lang="en-US"/>
                    </a:p>
                  </a:txBody>
                  <a:tcPr anchor="ctr"/>
                </a:tc>
                <a:tc>
                  <a:txBody>
                    <a:bodyPr/>
                    <a:lstStyle/>
                    <a:p>
                      <a:endParaRPr lang="en-US"/>
                    </a:p>
                  </a:txBody>
                  <a:tcPr>
                    <a:solidFill>
                      <a:srgbClr val="EB3A05">
                        <a:alpha val="50000"/>
                      </a:srgbClr>
                    </a:solidFill>
                  </a:tcPr>
                </a:tc>
                <a:tc>
                  <a:txBody>
                    <a:bodyPr/>
                    <a:lstStyle/>
                    <a:p>
                      <a:endParaRPr lang="en-US"/>
                    </a:p>
                  </a:txBody>
                  <a:tcPr>
                    <a:solidFill>
                      <a:srgbClr val="E83F0C">
                        <a:alpha val="50000"/>
                      </a:srgbClr>
                    </a:solidFill>
                  </a:tcPr>
                </a:tc>
                <a:tc>
                  <a:txBody>
                    <a:bodyPr/>
                    <a:lstStyle/>
                    <a:p>
                      <a:endParaRPr lang="en-US"/>
                    </a:p>
                  </a:txBody>
                  <a:tcPr>
                    <a:solidFill>
                      <a:srgbClr val="E83F0C">
                        <a:alpha val="50000"/>
                      </a:srgbClr>
                    </a:solidFill>
                  </a:tcPr>
                </a:tc>
                <a:tc>
                  <a:txBody>
                    <a:bodyPr/>
                    <a:lstStyle/>
                    <a:p>
                      <a:endParaRPr lang="en-US"/>
                    </a:p>
                  </a:txBody>
                  <a:tcPr>
                    <a:solidFill>
                      <a:srgbClr val="E83F0C">
                        <a:alpha val="50000"/>
                      </a:srgbClr>
                    </a:solidFill>
                  </a:tcPr>
                </a:tc>
                <a:extLst>
                  <a:ext uri="{0D108BD9-81ED-4DB2-BD59-A6C34878D82A}">
                    <a16:rowId xmlns:a16="http://schemas.microsoft.com/office/drawing/2014/main" val="3933700994"/>
                  </a:ext>
                </a:extLst>
              </a:tr>
            </a:tbl>
          </a:graphicData>
        </a:graphic>
      </p:graphicFrame>
      <p:pic>
        <p:nvPicPr>
          <p:cNvPr id="51" name="Graphic 50" descr="Arrow Up with solid fill">
            <a:extLst>
              <a:ext uri="{FF2B5EF4-FFF2-40B4-BE49-F238E27FC236}">
                <a16:creationId xmlns:a16="http://schemas.microsoft.com/office/drawing/2014/main" id="{323278DE-BB3C-BC7E-3159-57ADECC722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30881" y="4986056"/>
            <a:ext cx="690283" cy="578226"/>
          </a:xfrm>
          <a:prstGeom prst="rect">
            <a:avLst/>
          </a:prstGeom>
        </p:spPr>
      </p:pic>
      <p:pic>
        <p:nvPicPr>
          <p:cNvPr id="52" name="Graphic 51" descr="Arrow Down with solid fill">
            <a:extLst>
              <a:ext uri="{FF2B5EF4-FFF2-40B4-BE49-F238E27FC236}">
                <a16:creationId xmlns:a16="http://schemas.microsoft.com/office/drawing/2014/main" id="{1D0BC40F-7614-6166-8BF2-DD2B206784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7298" y="3139888"/>
            <a:ext cx="611842" cy="578225"/>
          </a:xfrm>
          <a:prstGeom prst="rect">
            <a:avLst/>
          </a:prstGeom>
        </p:spPr>
      </p:pic>
      <p:pic>
        <p:nvPicPr>
          <p:cNvPr id="54" name="Graphic 53" descr="Arrow Up with solid fill">
            <a:extLst>
              <a:ext uri="{FF2B5EF4-FFF2-40B4-BE49-F238E27FC236}">
                <a16:creationId xmlns:a16="http://schemas.microsoft.com/office/drawing/2014/main" id="{2D18E8C7-3EBC-5247-BC43-4C43718A0A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48292" y="2285438"/>
            <a:ext cx="690283" cy="578226"/>
          </a:xfrm>
          <a:prstGeom prst="rect">
            <a:avLst/>
          </a:prstGeom>
        </p:spPr>
      </p:pic>
      <p:pic>
        <p:nvPicPr>
          <p:cNvPr id="55" name="Graphic 54" descr="Arrow Up with solid fill">
            <a:extLst>
              <a:ext uri="{FF2B5EF4-FFF2-40B4-BE49-F238E27FC236}">
                <a16:creationId xmlns:a16="http://schemas.microsoft.com/office/drawing/2014/main" id="{15958195-2617-AB61-7C3F-DB86CAA24D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48292" y="3137084"/>
            <a:ext cx="690283" cy="578226"/>
          </a:xfrm>
          <a:prstGeom prst="rect">
            <a:avLst/>
          </a:prstGeom>
        </p:spPr>
      </p:pic>
      <p:pic>
        <p:nvPicPr>
          <p:cNvPr id="56" name="Graphic 55" descr="Arrow Down with solid fill">
            <a:extLst>
              <a:ext uri="{FF2B5EF4-FFF2-40B4-BE49-F238E27FC236}">
                <a16:creationId xmlns:a16="http://schemas.microsoft.com/office/drawing/2014/main" id="{B32599FF-BC04-3E4D-4E91-0AF6E955ED6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84710" y="4988857"/>
            <a:ext cx="611842" cy="578225"/>
          </a:xfrm>
          <a:prstGeom prst="rect">
            <a:avLst/>
          </a:prstGeom>
        </p:spPr>
      </p:pic>
      <p:pic>
        <p:nvPicPr>
          <p:cNvPr id="57" name="Graphic 56" descr="Arrow Down with solid fill">
            <a:extLst>
              <a:ext uri="{FF2B5EF4-FFF2-40B4-BE49-F238E27FC236}">
                <a16:creationId xmlns:a16="http://schemas.microsoft.com/office/drawing/2014/main" id="{A8AE0E67-97E2-FB23-0FF7-B52CF25EC0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84709" y="4025151"/>
            <a:ext cx="611842" cy="578225"/>
          </a:xfrm>
          <a:prstGeom prst="rect">
            <a:avLst/>
          </a:prstGeom>
        </p:spPr>
      </p:pic>
      <p:pic>
        <p:nvPicPr>
          <p:cNvPr id="58" name="Graphic 57" descr="Arrow Down with solid fill">
            <a:extLst>
              <a:ext uri="{FF2B5EF4-FFF2-40B4-BE49-F238E27FC236}">
                <a16:creationId xmlns:a16="http://schemas.microsoft.com/office/drawing/2014/main" id="{242AAB52-E081-8924-759D-99AB8B84D21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67298" y="4025151"/>
            <a:ext cx="611842" cy="578225"/>
          </a:xfrm>
          <a:prstGeom prst="rect">
            <a:avLst/>
          </a:prstGeom>
        </p:spPr>
      </p:pic>
      <p:pic>
        <p:nvPicPr>
          <p:cNvPr id="59" name="Graphic 58" descr="Arrow Down with solid fill">
            <a:extLst>
              <a:ext uri="{FF2B5EF4-FFF2-40B4-BE49-F238E27FC236}">
                <a16:creationId xmlns:a16="http://schemas.microsoft.com/office/drawing/2014/main" id="{DDD14766-FDB5-5733-0A1B-5F99E672633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78503" y="2288239"/>
            <a:ext cx="611842" cy="578225"/>
          </a:xfrm>
          <a:prstGeom prst="rect">
            <a:avLst/>
          </a:prstGeom>
        </p:spPr>
      </p:pic>
      <p:pic>
        <p:nvPicPr>
          <p:cNvPr id="60" name="Graphic 59" descr="Arrow Up with solid fill">
            <a:extLst>
              <a:ext uri="{FF2B5EF4-FFF2-40B4-BE49-F238E27FC236}">
                <a16:creationId xmlns:a16="http://schemas.microsoft.com/office/drawing/2014/main" id="{2D980E33-31CE-C1AA-F1EC-FEEE2209C8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13133" y="4986056"/>
            <a:ext cx="690283" cy="578226"/>
          </a:xfrm>
          <a:prstGeom prst="rect">
            <a:avLst/>
          </a:prstGeom>
        </p:spPr>
      </p:pic>
      <p:pic>
        <p:nvPicPr>
          <p:cNvPr id="61" name="Graphic 60" descr="Arrow Up with solid fill">
            <a:extLst>
              <a:ext uri="{FF2B5EF4-FFF2-40B4-BE49-F238E27FC236}">
                <a16:creationId xmlns:a16="http://schemas.microsoft.com/office/drawing/2014/main" id="{82CD810D-EB7A-0C07-4B61-1B4C3054D0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58292" y="4986055"/>
            <a:ext cx="690283" cy="578226"/>
          </a:xfrm>
          <a:prstGeom prst="rect">
            <a:avLst/>
          </a:prstGeom>
        </p:spPr>
      </p:pic>
      <p:pic>
        <p:nvPicPr>
          <p:cNvPr id="62" name="Graphic 61" descr="Arrow Down with solid fill">
            <a:extLst>
              <a:ext uri="{FF2B5EF4-FFF2-40B4-BE49-F238E27FC236}">
                <a16:creationId xmlns:a16="http://schemas.microsoft.com/office/drawing/2014/main" id="{ACC9C4FC-608F-F1F0-D975-429E1D9D6C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94709" y="4025150"/>
            <a:ext cx="611842" cy="578225"/>
          </a:xfrm>
          <a:prstGeom prst="rect">
            <a:avLst/>
          </a:prstGeom>
        </p:spPr>
      </p:pic>
      <p:pic>
        <p:nvPicPr>
          <p:cNvPr id="63" name="Graphic 62" descr="Arrow Down with solid fill">
            <a:extLst>
              <a:ext uri="{FF2B5EF4-FFF2-40B4-BE49-F238E27FC236}">
                <a16:creationId xmlns:a16="http://schemas.microsoft.com/office/drawing/2014/main" id="{570012B1-4E8F-0559-D2E7-617C0FE28A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61092" y="3151091"/>
            <a:ext cx="611842" cy="578225"/>
          </a:xfrm>
          <a:prstGeom prst="rect">
            <a:avLst/>
          </a:prstGeom>
        </p:spPr>
      </p:pic>
      <p:pic>
        <p:nvPicPr>
          <p:cNvPr id="64" name="Graphic 63" descr="Arrow Down with solid fill">
            <a:extLst>
              <a:ext uri="{FF2B5EF4-FFF2-40B4-BE49-F238E27FC236}">
                <a16:creationId xmlns:a16="http://schemas.microsoft.com/office/drawing/2014/main" id="{4FD79720-4B20-7149-8925-4807D874F8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94709" y="2288237"/>
            <a:ext cx="611842" cy="578225"/>
          </a:xfrm>
          <a:prstGeom prst="rect">
            <a:avLst/>
          </a:prstGeom>
        </p:spPr>
      </p:pic>
      <p:pic>
        <p:nvPicPr>
          <p:cNvPr id="65" name="Graphic 64" descr="Arrow Up with solid fill">
            <a:extLst>
              <a:ext uri="{FF2B5EF4-FFF2-40B4-BE49-F238E27FC236}">
                <a16:creationId xmlns:a16="http://schemas.microsoft.com/office/drawing/2014/main" id="{07D1A4F0-3121-AC28-5E42-65934BF4F6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07262" y="4123203"/>
            <a:ext cx="690283" cy="578226"/>
          </a:xfrm>
          <a:prstGeom prst="rect">
            <a:avLst/>
          </a:prstGeom>
        </p:spPr>
      </p:pic>
      <p:pic>
        <p:nvPicPr>
          <p:cNvPr id="66" name="Graphic 65" descr="Arrow Down with solid fill">
            <a:extLst>
              <a:ext uri="{FF2B5EF4-FFF2-40B4-BE49-F238E27FC236}">
                <a16:creationId xmlns:a16="http://schemas.microsoft.com/office/drawing/2014/main" id="{FAD29709-8EAB-D68F-A42F-9734BA5B586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43679" y="3151091"/>
            <a:ext cx="611842" cy="578225"/>
          </a:xfrm>
          <a:prstGeom prst="rect">
            <a:avLst/>
          </a:prstGeom>
        </p:spPr>
      </p:pic>
      <p:pic>
        <p:nvPicPr>
          <p:cNvPr id="69" name="Graphic 68" descr="Arrow Up with solid fill">
            <a:extLst>
              <a:ext uri="{FF2B5EF4-FFF2-40B4-BE49-F238E27FC236}">
                <a16:creationId xmlns:a16="http://schemas.microsoft.com/office/drawing/2014/main" id="{57975A4E-F64D-AB31-F8D1-B7D621FB8C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07261" y="2285437"/>
            <a:ext cx="690283" cy="578226"/>
          </a:xfrm>
          <a:prstGeom prst="rect">
            <a:avLst/>
          </a:prstGeom>
        </p:spPr>
      </p:pic>
      <p:sp>
        <p:nvSpPr>
          <p:cNvPr id="3" name="Thought Bubble: Cloud 2">
            <a:extLst>
              <a:ext uri="{FF2B5EF4-FFF2-40B4-BE49-F238E27FC236}">
                <a16:creationId xmlns:a16="http://schemas.microsoft.com/office/drawing/2014/main" id="{C8BDCF3E-E3A3-2569-0492-A23D5EEBA0AD}"/>
              </a:ext>
            </a:extLst>
          </p:cNvPr>
          <p:cNvSpPr/>
          <p:nvPr/>
        </p:nvSpPr>
        <p:spPr>
          <a:xfrm rot="1020000">
            <a:off x="9772952" y="2189239"/>
            <a:ext cx="1536095" cy="1318380"/>
          </a:xfrm>
          <a:prstGeom prst="cloudCallout">
            <a:avLst/>
          </a:prstGeom>
          <a:solidFill>
            <a:srgbClr val="CBCE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AAF087-231F-D774-4CDB-F04738D7FF73}"/>
              </a:ext>
            </a:extLst>
          </p:cNvPr>
          <p:cNvSpPr txBox="1"/>
          <p:nvPr/>
        </p:nvSpPr>
        <p:spPr>
          <a:xfrm>
            <a:off x="9918095" y="2546050"/>
            <a:ext cx="1233714"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latin typeface="Arial"/>
                <a:cs typeface="Arial"/>
              </a:rPr>
              <a:t>Meets 4/4 criteria!</a:t>
            </a:r>
            <a:endParaRPr lang="en-US"/>
          </a:p>
        </p:txBody>
      </p:sp>
    </p:spTree>
    <p:extLst>
      <p:ext uri="{BB962C8B-B14F-4D97-AF65-F5344CB8AC3E}">
        <p14:creationId xmlns:p14="http://schemas.microsoft.com/office/powerpoint/2010/main" val="422992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CEB4-AD3A-E736-779E-67E472A7ED21}"/>
              </a:ext>
            </a:extLst>
          </p:cNvPr>
          <p:cNvSpPr>
            <a:spLocks noGrp="1"/>
          </p:cNvSpPr>
          <p:nvPr>
            <p:ph type="title"/>
          </p:nvPr>
        </p:nvSpPr>
        <p:spPr>
          <a:xfrm>
            <a:off x="477762" y="871631"/>
            <a:ext cx="11430000" cy="498598"/>
          </a:xfrm>
        </p:spPr>
        <p:txBody>
          <a:bodyPr wrap="square" anchor="b">
            <a:normAutofit/>
          </a:bodyPr>
          <a:lstStyle/>
          <a:p>
            <a:r>
              <a:rPr lang="en-US">
                <a:latin typeface="Arial"/>
                <a:cs typeface="Arial"/>
              </a:rPr>
              <a:t>Chosen Use Case</a:t>
            </a:r>
          </a:p>
        </p:txBody>
      </p:sp>
      <p:sp>
        <p:nvSpPr>
          <p:cNvPr id="10" name="Content Placeholder 2">
            <a:extLst>
              <a:ext uri="{FF2B5EF4-FFF2-40B4-BE49-F238E27FC236}">
                <a16:creationId xmlns:a16="http://schemas.microsoft.com/office/drawing/2014/main" id="{9A62EE56-AC94-F9AE-ECF9-8797AE562AC9}"/>
              </a:ext>
            </a:extLst>
          </p:cNvPr>
          <p:cNvSpPr>
            <a:spLocks noGrp="1"/>
          </p:cNvSpPr>
          <p:nvPr>
            <p:ph sz="half" idx="1"/>
          </p:nvPr>
        </p:nvSpPr>
        <p:spPr>
          <a:xfrm>
            <a:off x="562428" y="1714063"/>
            <a:ext cx="5428129" cy="4144870"/>
          </a:xfrm>
        </p:spPr>
        <p:txBody>
          <a:bodyPr vert="horz" lIns="0" tIns="0" rIns="0" bIns="0" rtlCol="0" anchor="t">
            <a:normAutofit/>
          </a:bodyPr>
          <a:lstStyle/>
          <a:p>
            <a:pPr>
              <a:lnSpc>
                <a:spcPct val="90000"/>
              </a:lnSpc>
            </a:pPr>
            <a:r>
              <a:rPr lang="en-US">
                <a:solidFill>
                  <a:srgbClr val="0039A6"/>
                </a:solidFill>
                <a:latin typeface="Arial"/>
                <a:cs typeface="Arial"/>
              </a:rPr>
              <a:t>Departure Forecasting</a:t>
            </a:r>
          </a:p>
          <a:p>
            <a:pPr>
              <a:lnSpc>
                <a:spcPct val="90000"/>
              </a:lnSpc>
            </a:pPr>
            <a:r>
              <a:rPr lang="en-US" b="0">
                <a:solidFill>
                  <a:srgbClr val="0039A6"/>
                </a:solidFill>
                <a:latin typeface="Arial"/>
                <a:cs typeface="Arial"/>
              </a:rPr>
              <a:t>A model to anticipate flight delays, enabling Delta to communicate accurate ETAs to customers and adjust resources if needed</a:t>
            </a:r>
            <a:endParaRPr lang="en-US">
              <a:cs typeface="Arial"/>
            </a:endParaRPr>
          </a:p>
          <a:p>
            <a:pPr>
              <a:lnSpc>
                <a:spcPct val="90000"/>
              </a:lnSpc>
            </a:pPr>
            <a:r>
              <a:rPr lang="en-US" b="0">
                <a:solidFill>
                  <a:schemeClr val="tx2"/>
                </a:solidFill>
                <a:latin typeface="Arial"/>
                <a:cs typeface="Arial"/>
              </a:rPr>
              <a:t>Allows Delta to:</a:t>
            </a:r>
          </a:p>
          <a:p>
            <a:pPr marL="342900" indent="-342900">
              <a:lnSpc>
                <a:spcPct val="90000"/>
              </a:lnSpc>
              <a:buChar char="•"/>
            </a:pPr>
            <a:r>
              <a:rPr lang="en-US" b="0">
                <a:solidFill>
                  <a:schemeClr val="tx2"/>
                </a:solidFill>
                <a:latin typeface="Arial"/>
                <a:cs typeface="Arial"/>
              </a:rPr>
              <a:t>Proactively manage operations issues </a:t>
            </a:r>
            <a:endParaRPr lang="en-US">
              <a:solidFill>
                <a:schemeClr val="tx2"/>
              </a:solidFill>
              <a:latin typeface="Arial"/>
              <a:cs typeface="Arial"/>
            </a:endParaRPr>
          </a:p>
          <a:p>
            <a:pPr marL="342900" indent="-342900">
              <a:lnSpc>
                <a:spcPct val="90000"/>
              </a:lnSpc>
              <a:buChar char="•"/>
            </a:pPr>
            <a:r>
              <a:rPr lang="en-US" b="0">
                <a:solidFill>
                  <a:schemeClr val="tx2"/>
                </a:solidFill>
                <a:latin typeface="Arial"/>
                <a:cs typeface="Arial"/>
              </a:rPr>
              <a:t>Reduce costs</a:t>
            </a:r>
            <a:endParaRPr lang="en-US">
              <a:solidFill>
                <a:schemeClr val="tx2"/>
              </a:solidFill>
              <a:latin typeface="Arial"/>
              <a:cs typeface="Arial"/>
            </a:endParaRPr>
          </a:p>
          <a:p>
            <a:pPr marL="342900" indent="-342900">
              <a:lnSpc>
                <a:spcPct val="90000"/>
              </a:lnSpc>
              <a:buChar char="•"/>
            </a:pPr>
            <a:r>
              <a:rPr lang="en-US" b="0">
                <a:solidFill>
                  <a:schemeClr val="tx2"/>
                </a:solidFill>
                <a:latin typeface="Arial"/>
                <a:cs typeface="Arial"/>
              </a:rPr>
              <a:t>Improve customer satisfaction.</a:t>
            </a:r>
            <a:endParaRPr lang="en-US">
              <a:solidFill>
                <a:schemeClr val="tx2"/>
              </a:solidFill>
              <a:latin typeface="Arial"/>
              <a:cs typeface="Arial"/>
            </a:endParaRPr>
          </a:p>
          <a:p>
            <a:pPr>
              <a:lnSpc>
                <a:spcPct val="90000"/>
              </a:lnSpc>
            </a:pPr>
            <a:endParaRPr lang="en-US">
              <a:latin typeface="Arial"/>
              <a:cs typeface="Arial"/>
            </a:endParaRPr>
          </a:p>
        </p:txBody>
      </p:sp>
      <p:grpSp>
        <p:nvGrpSpPr>
          <p:cNvPr id="24" name="Group 23">
            <a:extLst>
              <a:ext uri="{FF2B5EF4-FFF2-40B4-BE49-F238E27FC236}">
                <a16:creationId xmlns:a16="http://schemas.microsoft.com/office/drawing/2014/main" id="{D1A453B3-2E48-3355-C2A8-D3482C8F49CC}"/>
              </a:ext>
            </a:extLst>
          </p:cNvPr>
          <p:cNvGrpSpPr/>
          <p:nvPr/>
        </p:nvGrpSpPr>
        <p:grpSpPr>
          <a:xfrm>
            <a:off x="7837714" y="1608665"/>
            <a:ext cx="2165047" cy="1826380"/>
            <a:chOff x="8297333" y="1717522"/>
            <a:chExt cx="2165047" cy="1826380"/>
          </a:xfrm>
        </p:grpSpPr>
        <p:sp>
          <p:nvSpPr>
            <p:cNvPr id="23" name="Rectangle: Rounded Corners 22">
              <a:extLst>
                <a:ext uri="{FF2B5EF4-FFF2-40B4-BE49-F238E27FC236}">
                  <a16:creationId xmlns:a16="http://schemas.microsoft.com/office/drawing/2014/main" id="{17243020-9F50-8D7E-775C-679B31C824EF}"/>
                </a:ext>
              </a:extLst>
            </p:cNvPr>
            <p:cNvSpPr/>
            <p:nvPr/>
          </p:nvSpPr>
          <p:spPr>
            <a:xfrm>
              <a:off x="8297333" y="1717522"/>
              <a:ext cx="2165047" cy="1826380"/>
            </a:xfrm>
            <a:prstGeom prst="roundRect">
              <a:avLst/>
            </a:prstGeom>
            <a:solidFill>
              <a:srgbClr val="CBCEE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a:p>
              <a:pPr algn="ctr"/>
              <a:endParaRPr lang="en-US">
                <a:cs typeface="Arial"/>
              </a:endParaRPr>
            </a:p>
            <a:p>
              <a:pPr algn="ctr"/>
              <a:endParaRPr lang="en-US">
                <a:solidFill>
                  <a:schemeClr val="bg1">
                    <a:lumMod val="10000"/>
                  </a:schemeClr>
                </a:solidFill>
                <a:cs typeface="Arial"/>
              </a:endParaRPr>
            </a:p>
            <a:p>
              <a:pPr algn="ctr"/>
              <a:endParaRPr lang="en-US" sz="1600">
                <a:solidFill>
                  <a:schemeClr val="bg1">
                    <a:lumMod val="10000"/>
                  </a:schemeClr>
                </a:solidFill>
                <a:cs typeface="Arial"/>
              </a:endParaRPr>
            </a:p>
            <a:p>
              <a:pPr algn="ctr"/>
              <a:r>
                <a:rPr lang="en-US" sz="1600">
                  <a:solidFill>
                    <a:schemeClr val="bg1">
                      <a:lumMod val="10000"/>
                    </a:schemeClr>
                  </a:solidFill>
                  <a:cs typeface="Arial"/>
                </a:rPr>
                <a:t>Meets Business Goals</a:t>
              </a:r>
            </a:p>
          </p:txBody>
        </p:sp>
        <p:pic>
          <p:nvPicPr>
            <p:cNvPr id="6" name="Picture 5">
              <a:extLst>
                <a:ext uri="{FF2B5EF4-FFF2-40B4-BE49-F238E27FC236}">
                  <a16:creationId xmlns:a16="http://schemas.microsoft.com/office/drawing/2014/main" id="{20160CD0-ED4F-CFA1-08EA-EBE0B3DD7B3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8850464" y="1936067"/>
              <a:ext cx="1058788" cy="905481"/>
            </a:xfrm>
            <a:prstGeom prst="rect">
              <a:avLst/>
            </a:prstGeom>
          </p:spPr>
        </p:pic>
      </p:grpSp>
      <p:grpSp>
        <p:nvGrpSpPr>
          <p:cNvPr id="25" name="Group 24">
            <a:extLst>
              <a:ext uri="{FF2B5EF4-FFF2-40B4-BE49-F238E27FC236}">
                <a16:creationId xmlns:a16="http://schemas.microsoft.com/office/drawing/2014/main" id="{809DD940-AF9B-6B2E-FD6B-1C5F27EE1375}"/>
              </a:ext>
            </a:extLst>
          </p:cNvPr>
          <p:cNvGrpSpPr/>
          <p:nvPr/>
        </p:nvGrpSpPr>
        <p:grpSpPr>
          <a:xfrm>
            <a:off x="6362095" y="3906761"/>
            <a:ext cx="2165047" cy="1826380"/>
            <a:chOff x="6712857" y="4511523"/>
            <a:chExt cx="2165047" cy="1826380"/>
          </a:xfrm>
        </p:grpSpPr>
        <p:sp>
          <p:nvSpPr>
            <p:cNvPr id="21" name="Rectangle: Rounded Corners 20">
              <a:extLst>
                <a:ext uri="{FF2B5EF4-FFF2-40B4-BE49-F238E27FC236}">
                  <a16:creationId xmlns:a16="http://schemas.microsoft.com/office/drawing/2014/main" id="{CA246B27-96DB-FBCB-7FB0-A326A1114E83}"/>
                </a:ext>
              </a:extLst>
            </p:cNvPr>
            <p:cNvSpPr/>
            <p:nvPr/>
          </p:nvSpPr>
          <p:spPr>
            <a:xfrm>
              <a:off x="6712857" y="4511523"/>
              <a:ext cx="2165047" cy="1826380"/>
            </a:xfrm>
            <a:prstGeom prst="roundRect">
              <a:avLst/>
            </a:prstGeom>
            <a:solidFill>
              <a:srgbClr val="CBCE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10000"/>
                  </a:schemeClr>
                </a:solidFill>
                <a:cs typeface="Arial"/>
              </a:endParaRPr>
            </a:p>
            <a:p>
              <a:pPr algn="ctr"/>
              <a:endParaRPr lang="en-US">
                <a:solidFill>
                  <a:schemeClr val="bg1">
                    <a:lumMod val="10000"/>
                  </a:schemeClr>
                </a:solidFill>
                <a:cs typeface="Arial"/>
              </a:endParaRPr>
            </a:p>
            <a:p>
              <a:pPr algn="ctr"/>
              <a:endParaRPr lang="en-US">
                <a:solidFill>
                  <a:schemeClr val="bg1">
                    <a:lumMod val="10000"/>
                  </a:schemeClr>
                </a:solidFill>
                <a:cs typeface="Arial"/>
              </a:endParaRPr>
            </a:p>
            <a:p>
              <a:pPr algn="ctr"/>
              <a:endParaRPr lang="en-US">
                <a:solidFill>
                  <a:schemeClr val="bg1">
                    <a:lumMod val="10000"/>
                  </a:schemeClr>
                </a:solidFill>
                <a:cs typeface="Arial"/>
              </a:endParaRPr>
            </a:p>
            <a:p>
              <a:pPr algn="ctr"/>
              <a:r>
                <a:rPr lang="en-US">
                  <a:solidFill>
                    <a:schemeClr val="bg1">
                      <a:lumMod val="10000"/>
                    </a:schemeClr>
                  </a:solidFill>
                  <a:cs typeface="Arial"/>
                </a:rPr>
                <a:t>High Impact</a:t>
              </a:r>
              <a:endParaRPr lang="en-US">
                <a:solidFill>
                  <a:schemeClr val="bg1">
                    <a:lumMod val="10000"/>
                  </a:schemeClr>
                </a:solidFill>
              </a:endParaRPr>
            </a:p>
          </p:txBody>
        </p:sp>
        <p:pic>
          <p:nvPicPr>
            <p:cNvPr id="7" name="Picture 6" descr="A black and white symbol&#10;&#10;Description automatically generated">
              <a:extLst>
                <a:ext uri="{FF2B5EF4-FFF2-40B4-BE49-F238E27FC236}">
                  <a16:creationId xmlns:a16="http://schemas.microsoft.com/office/drawing/2014/main" id="{42101E88-CFDB-1D75-2960-779C8AF2B48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7249281" y="4734377"/>
              <a:ext cx="1043820" cy="993625"/>
            </a:xfrm>
            <a:prstGeom prst="rect">
              <a:avLst/>
            </a:prstGeom>
          </p:spPr>
        </p:pic>
      </p:grpSp>
      <p:grpSp>
        <p:nvGrpSpPr>
          <p:cNvPr id="26" name="Group 25">
            <a:extLst>
              <a:ext uri="{FF2B5EF4-FFF2-40B4-BE49-F238E27FC236}">
                <a16:creationId xmlns:a16="http://schemas.microsoft.com/office/drawing/2014/main" id="{1621DE3F-6D39-96D1-1236-D0CA4C208475}"/>
              </a:ext>
            </a:extLst>
          </p:cNvPr>
          <p:cNvGrpSpPr/>
          <p:nvPr/>
        </p:nvGrpSpPr>
        <p:grpSpPr>
          <a:xfrm>
            <a:off x="9506856" y="3906761"/>
            <a:ext cx="2165047" cy="1826380"/>
            <a:chOff x="9748761" y="4426856"/>
            <a:chExt cx="2165047" cy="1826380"/>
          </a:xfrm>
        </p:grpSpPr>
        <p:sp>
          <p:nvSpPr>
            <p:cNvPr id="22" name="Rectangle: Rounded Corners 21">
              <a:extLst>
                <a:ext uri="{FF2B5EF4-FFF2-40B4-BE49-F238E27FC236}">
                  <a16:creationId xmlns:a16="http://schemas.microsoft.com/office/drawing/2014/main" id="{5556EF55-FBD9-0458-FD4E-E07DD5CF690D}"/>
                </a:ext>
              </a:extLst>
            </p:cNvPr>
            <p:cNvSpPr/>
            <p:nvPr/>
          </p:nvSpPr>
          <p:spPr>
            <a:xfrm>
              <a:off x="9748761" y="4426856"/>
              <a:ext cx="2165047" cy="1826380"/>
            </a:xfrm>
            <a:prstGeom prst="roundRect">
              <a:avLst/>
            </a:prstGeom>
            <a:solidFill>
              <a:srgbClr val="CBCEE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bg1">
                    <a:lumMod val="10000"/>
                  </a:schemeClr>
                </a:solidFill>
                <a:cs typeface="Arial"/>
              </a:endParaRPr>
            </a:p>
            <a:p>
              <a:pPr algn="ctr"/>
              <a:endParaRPr lang="en-US">
                <a:solidFill>
                  <a:schemeClr val="bg1">
                    <a:lumMod val="10000"/>
                  </a:schemeClr>
                </a:solidFill>
                <a:cs typeface="Arial"/>
              </a:endParaRPr>
            </a:p>
            <a:p>
              <a:pPr algn="ctr"/>
              <a:endParaRPr lang="en-US">
                <a:solidFill>
                  <a:schemeClr val="bg1">
                    <a:lumMod val="10000"/>
                  </a:schemeClr>
                </a:solidFill>
                <a:cs typeface="Arial"/>
              </a:endParaRPr>
            </a:p>
            <a:p>
              <a:pPr algn="ctr"/>
              <a:endParaRPr lang="en-US">
                <a:solidFill>
                  <a:schemeClr val="bg1">
                    <a:lumMod val="10000"/>
                  </a:schemeClr>
                </a:solidFill>
                <a:cs typeface="Arial"/>
              </a:endParaRPr>
            </a:p>
            <a:p>
              <a:pPr algn="ctr"/>
              <a:r>
                <a:rPr lang="en-US">
                  <a:solidFill>
                    <a:schemeClr val="bg1">
                      <a:lumMod val="10000"/>
                    </a:schemeClr>
                  </a:solidFill>
                  <a:cs typeface="Arial"/>
                </a:rPr>
                <a:t>High Feasibility</a:t>
              </a:r>
              <a:endParaRPr lang="en-US">
                <a:solidFill>
                  <a:schemeClr val="bg1">
                    <a:lumMod val="10000"/>
                  </a:schemeClr>
                </a:solidFill>
              </a:endParaRPr>
            </a:p>
          </p:txBody>
        </p:sp>
        <p:pic>
          <p:nvPicPr>
            <p:cNvPr id="5" name="Picture 4" descr="A black and white symbol of a balance&#10;&#10;Description automatically generated">
              <a:extLst>
                <a:ext uri="{FF2B5EF4-FFF2-40B4-BE49-F238E27FC236}">
                  <a16:creationId xmlns:a16="http://schemas.microsoft.com/office/drawing/2014/main" id="{C040EEC4-9109-ACE3-DD27-6436B834FA2A}"/>
                </a:ext>
              </a:extLst>
            </p:cNvPr>
            <p:cNvPicPr>
              <a:picLocks noChangeAspect="1"/>
            </p:cNvPicPr>
            <p:nvPr/>
          </p:nvPicPr>
          <p:blipFill>
            <a:blip r:embed="rId7"/>
            <a:stretch>
              <a:fillRect/>
            </a:stretch>
          </p:blipFill>
          <p:spPr>
            <a:xfrm>
              <a:off x="10420500" y="4869845"/>
              <a:ext cx="833665" cy="662214"/>
            </a:xfrm>
            <a:prstGeom prst="rect">
              <a:avLst/>
            </a:prstGeom>
          </p:spPr>
        </p:pic>
      </p:grpSp>
    </p:spTree>
    <p:extLst>
      <p:ext uri="{BB962C8B-B14F-4D97-AF65-F5344CB8AC3E}">
        <p14:creationId xmlns:p14="http://schemas.microsoft.com/office/powerpoint/2010/main" val="139355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CEB4-AD3A-E736-779E-67E472A7ED21}"/>
              </a:ext>
            </a:extLst>
          </p:cNvPr>
          <p:cNvSpPr>
            <a:spLocks noGrp="1"/>
          </p:cNvSpPr>
          <p:nvPr>
            <p:ph type="title"/>
          </p:nvPr>
        </p:nvSpPr>
        <p:spPr>
          <a:xfrm>
            <a:off x="381000" y="859536"/>
            <a:ext cx="11430000" cy="498598"/>
          </a:xfrm>
        </p:spPr>
        <p:txBody>
          <a:bodyPr wrap="square" anchor="b">
            <a:normAutofit/>
          </a:bodyPr>
          <a:lstStyle/>
          <a:p>
            <a:r>
              <a:rPr lang="en-US"/>
              <a:t>Business to Data Science</a:t>
            </a:r>
          </a:p>
        </p:txBody>
      </p:sp>
      <p:sp>
        <p:nvSpPr>
          <p:cNvPr id="3" name="Content Placeholder 2">
            <a:extLst>
              <a:ext uri="{FF2B5EF4-FFF2-40B4-BE49-F238E27FC236}">
                <a16:creationId xmlns:a16="http://schemas.microsoft.com/office/drawing/2014/main" id="{9A62EE56-AC94-F9AE-ECF9-8797AE562AC9}"/>
              </a:ext>
            </a:extLst>
          </p:cNvPr>
          <p:cNvSpPr>
            <a:spLocks noGrp="1"/>
          </p:cNvSpPr>
          <p:nvPr>
            <p:ph sz="half" idx="1"/>
          </p:nvPr>
        </p:nvSpPr>
        <p:spPr>
          <a:xfrm>
            <a:off x="368904" y="1798730"/>
            <a:ext cx="10810509" cy="4144870"/>
          </a:xfrm>
        </p:spPr>
        <p:txBody>
          <a:bodyPr vert="horz" lIns="0" tIns="0" rIns="0" bIns="0" rtlCol="0" anchor="t">
            <a:normAutofit/>
          </a:bodyPr>
          <a:lstStyle/>
          <a:p>
            <a:r>
              <a:rPr lang="en-US" b="0">
                <a:solidFill>
                  <a:schemeClr val="tx2"/>
                </a:solidFill>
                <a:latin typeface="Arial"/>
                <a:cs typeface="Arial"/>
              </a:rPr>
              <a:t>How are we going to implement this use case?</a:t>
            </a:r>
          </a:p>
          <a:p>
            <a:r>
              <a:rPr lang="en-US" b="0">
                <a:solidFill>
                  <a:schemeClr val="tx2"/>
                </a:solidFill>
                <a:latin typeface="Arial"/>
                <a:cs typeface="Arial"/>
              </a:rPr>
              <a:t>Method: Design a </a:t>
            </a:r>
            <a:r>
              <a:rPr lang="en-US">
                <a:solidFill>
                  <a:schemeClr val="tx2"/>
                </a:solidFill>
                <a:latin typeface="Arial"/>
                <a:cs typeface="Arial"/>
              </a:rPr>
              <a:t>neural network</a:t>
            </a:r>
            <a:r>
              <a:rPr lang="en-US" b="0">
                <a:solidFill>
                  <a:schemeClr val="tx2"/>
                </a:solidFill>
                <a:latin typeface="Arial"/>
                <a:cs typeface="Arial"/>
              </a:rPr>
              <a:t> </a:t>
            </a:r>
            <a:r>
              <a:rPr lang="en-US">
                <a:solidFill>
                  <a:schemeClr val="tx2"/>
                </a:solidFill>
                <a:latin typeface="Arial"/>
                <a:cs typeface="Arial"/>
              </a:rPr>
              <a:t>model</a:t>
            </a:r>
            <a:r>
              <a:rPr lang="en-US" b="0">
                <a:solidFill>
                  <a:schemeClr val="tx2"/>
                </a:solidFill>
                <a:latin typeface="Arial"/>
                <a:cs typeface="Arial"/>
              </a:rPr>
              <a:t> with a target variable to minimize differences between anticipated and actual departure time.</a:t>
            </a:r>
          </a:p>
          <a:p>
            <a:r>
              <a:rPr lang="en-US" b="0">
                <a:solidFill>
                  <a:schemeClr val="tx2"/>
                </a:solidFill>
                <a:latin typeface="Arial"/>
                <a:cs typeface="Arial"/>
              </a:rPr>
              <a:t>Benefits: Handles large datasets well, adaptable to sequential data (time series), high accuracy and high flexibility in terms of types of data</a:t>
            </a:r>
          </a:p>
          <a:p>
            <a:endParaRPr lang="en-US" b="0"/>
          </a:p>
          <a:p>
            <a:endParaRPr lang="en-US" b="0"/>
          </a:p>
        </p:txBody>
      </p:sp>
    </p:spTree>
    <p:extLst>
      <p:ext uri="{BB962C8B-B14F-4D97-AF65-F5344CB8AC3E}">
        <p14:creationId xmlns:p14="http://schemas.microsoft.com/office/powerpoint/2010/main" val="2588102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8B77-4FFD-20CF-6B3F-EB679EC4058A}"/>
              </a:ext>
            </a:extLst>
          </p:cNvPr>
          <p:cNvSpPr>
            <a:spLocks noGrp="1"/>
          </p:cNvSpPr>
          <p:nvPr>
            <p:ph type="title"/>
          </p:nvPr>
        </p:nvSpPr>
        <p:spPr>
          <a:xfrm>
            <a:off x="381000" y="859536"/>
            <a:ext cx="11430000" cy="498598"/>
          </a:xfrm>
        </p:spPr>
        <p:txBody>
          <a:bodyPr wrap="square" anchor="b">
            <a:normAutofit/>
          </a:bodyPr>
          <a:lstStyle/>
          <a:p>
            <a:r>
              <a:rPr lang="en-US"/>
              <a:t>Set Analytics Goals and Scope Solution</a:t>
            </a:r>
          </a:p>
        </p:txBody>
      </p:sp>
      <p:graphicFrame>
        <p:nvGraphicFramePr>
          <p:cNvPr id="5" name="Content Placeholder 2">
            <a:extLst>
              <a:ext uri="{FF2B5EF4-FFF2-40B4-BE49-F238E27FC236}">
                <a16:creationId xmlns:a16="http://schemas.microsoft.com/office/drawing/2014/main" id="{721AA337-FB2D-F1F3-9FD8-4FEC4B50C167}"/>
              </a:ext>
            </a:extLst>
          </p:cNvPr>
          <p:cNvGraphicFramePr>
            <a:graphicFrameLocks noGrp="1"/>
          </p:cNvGraphicFramePr>
          <p:nvPr>
            <p:ph sz="half" idx="2"/>
            <p:extLst>
              <p:ext uri="{D42A27DB-BD31-4B8C-83A1-F6EECF244321}">
                <p14:modId xmlns:p14="http://schemas.microsoft.com/office/powerpoint/2010/main" val="4031657065"/>
              </p:ext>
            </p:extLst>
          </p:nvPr>
        </p:nvGraphicFramePr>
        <p:xfrm>
          <a:off x="271477" y="713458"/>
          <a:ext cx="11185460" cy="61460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7586260"/>
      </p:ext>
    </p:extLst>
  </p:cSld>
  <p:clrMapOvr>
    <a:masterClrMapping/>
  </p:clrMapOvr>
</p:sld>
</file>

<file path=ppt/theme/theme1.xml><?xml version="1.0" encoding="utf-8"?>
<a:theme xmlns:a="http://schemas.openxmlformats.org/drawingml/2006/main" name="MAT008_Robinson_PPT_template_20160817_1e">
  <a:themeElements>
    <a:clrScheme name="Robinson Office Colors">
      <a:dk1>
        <a:srgbClr val="404041"/>
      </a:dk1>
      <a:lt1>
        <a:srgbClr val="EDEEEF"/>
      </a:lt1>
      <a:dk2>
        <a:srgbClr val="0039A6"/>
      </a:dk2>
      <a:lt2>
        <a:srgbClr val="A4A9AD"/>
      </a:lt2>
      <a:accent1>
        <a:srgbClr val="0039A6"/>
      </a:accent1>
      <a:accent2>
        <a:srgbClr val="C60C30"/>
      </a:accent2>
      <a:accent3>
        <a:srgbClr val="006F42"/>
      </a:accent3>
      <a:accent4>
        <a:srgbClr val="FFC843"/>
      </a:accent4>
      <a:accent5>
        <a:srgbClr val="61B4E4"/>
      </a:accent5>
      <a:accent6>
        <a:srgbClr val="EF7622"/>
      </a:accent6>
      <a:hlink>
        <a:srgbClr val="0563C1"/>
      </a:hlink>
      <a:folHlink>
        <a:srgbClr val="4F545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smtClean="0">
            <a:latin typeface="Sofia Pro Medium" panose="020B0000000000000000" pitchFamily="34" charset="0"/>
          </a:defRPr>
        </a:defPPr>
      </a:lstStyle>
    </a:txDef>
  </a:objectDefaults>
  <a:extraClrSchemeLst/>
  <a:extLst>
    <a:ext uri="{05A4C25C-085E-4340-85A3-A5531E510DB2}">
      <thm15:themeFamily xmlns:thm15="http://schemas.microsoft.com/office/thememl/2012/main" name="Robinson_PPT_template_16x9_CE_3" id="{7E7BB4D5-A6CF-D840-B64A-1A7149FE5A55}" vid="{43DDED81-B479-0843-AF32-54DCDA12F5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1CC4424F93B954DBA6119B8EAD440AB" ma:contentTypeVersion="4" ma:contentTypeDescription="Create a new document." ma:contentTypeScope="" ma:versionID="3fddbbd1d3dec55fccbf286a59b3e31c">
  <xsd:schema xmlns:xsd="http://www.w3.org/2001/XMLSchema" xmlns:xs="http://www.w3.org/2001/XMLSchema" xmlns:p="http://schemas.microsoft.com/office/2006/metadata/properties" xmlns:ns2="d7e0b388-c321-4fde-a5a8-20188b95bad2" targetNamespace="http://schemas.microsoft.com/office/2006/metadata/properties" ma:root="true" ma:fieldsID="7f60718769189ba2e2d08ae78f2218cb" ns2:_="">
    <xsd:import namespace="d7e0b388-c321-4fde-a5a8-20188b95bad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e0b388-c321-4fde-a5a8-20188b95ba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1E59A9-1473-409D-ADB8-02325C82339A}">
  <ds:schemaRefs>
    <ds:schemaRef ds:uri="http://schemas.microsoft.com/sharepoint/v3/contenttype/forms"/>
  </ds:schemaRefs>
</ds:datastoreItem>
</file>

<file path=customXml/itemProps2.xml><?xml version="1.0" encoding="utf-8"?>
<ds:datastoreItem xmlns:ds="http://schemas.openxmlformats.org/officeDocument/2006/customXml" ds:itemID="{F8C0776E-EAF1-4191-9DA4-509C955DCFE8}">
  <ds:schemaRefs>
    <ds:schemaRef ds:uri="d7e0b388-c321-4fde-a5a8-20188b95bad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64F4B60-F97F-4513-AC11-2EDBFD9A54E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7</Slides>
  <Notes>3</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MAT008_Robinson_PPT_template_20160817_1e</vt:lpstr>
      <vt:lpstr>Flywise - Week 4 Presentation</vt:lpstr>
      <vt:lpstr>Business Objective</vt:lpstr>
      <vt:lpstr>Delta Airlines Delays in 2018</vt:lpstr>
      <vt:lpstr>Explored Use Cases</vt:lpstr>
      <vt:lpstr>Chosen Use Case</vt:lpstr>
      <vt:lpstr>Business to Data Science</vt:lpstr>
      <vt:lpstr>Set Analytics Goals and Scope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H1– Cover Headline Can Be Two Lines</dc:title>
  <dc:creator>CHARITY EKPO</dc:creator>
  <cp:revision>2</cp:revision>
  <dcterms:created xsi:type="dcterms:W3CDTF">2020-09-25T14:57:05Z</dcterms:created>
  <dcterms:modified xsi:type="dcterms:W3CDTF">2024-12-15T01:49:44Z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0x01010051CC4424F93B954DBA6119B8EAD440AB</vt:lpwstr>
  </property>
</Properties>
</file>