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06FACB-1E76-47BE-BA19-4B88A5CDDA94}">
  <a:tblStyle styleId="{F906FACB-1E76-47BE-BA19-4B88A5CDDA9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21" Type="http://schemas.openxmlformats.org/officeDocument/2006/relationships/font" Target="fonts/Lato-boldItalic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f83ba48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f83ba48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fd91a16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fd91a16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Flywise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Airline Delay and Cancellation Data, 2018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 Trocchi, Jasmine Weekes, Jared Jones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p14"/>
          <p:cNvGraphicFramePr/>
          <p:nvPr/>
        </p:nvGraphicFramePr>
        <p:xfrm>
          <a:off x="9525" y="147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{F906FACB-1E76-47BE-BA19-4B88A5CDDA94}</a:tableStyleId>
              </a:tblPr>
              <a:tblGrid>
                <a:gridCol w="1714500"/>
                <a:gridCol w="3981450"/>
                <a:gridCol w="1714500"/>
                <a:gridCol w="1714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Attribute</a:t>
                      </a:r>
                      <a:endParaRPr b="1" sz="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 sz="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</a:t>
                      </a:r>
                      <a:endParaRPr b="1" sz="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Non-Null Values</a:t>
                      </a:r>
                      <a:endParaRPr b="1" sz="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6854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FL_DATE</a:t>
                      </a:r>
                      <a:endParaRPr b="1"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Date of flight (yyyy-mm-dd)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object / string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7213446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OP_CARRIER</a:t>
                      </a:r>
                      <a:endParaRPr b="1"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Carrier Name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object / string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7213446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OP_CARRIER_FL_NUM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Flight #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int64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7213446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ORIGIN</a:t>
                      </a:r>
                      <a:endParaRPr b="1"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Origin Airport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object / string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7213446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</a:t>
                      </a:r>
                      <a:endParaRPr b="1"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 Airport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object / string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7213446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CRS_DEP_TIME</a:t>
                      </a:r>
                      <a:endParaRPr b="1"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CRS (scheduled) Departure Time (local time: hhmm)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int64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7213446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DEP_TIME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Actual Departure Time (local time: hhmm)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float64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7101129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DEP_DELAY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Difference in minutes between scheduled and actual departure time.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Early departures show negative numbers.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float64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7096212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TAXI_OUT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Taxi Out Time, in Minutes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float64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7097616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WHEELS_OFF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Wheels Off Time (local time: hhmm)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float64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7097617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WHEELS_ON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Wheels On Time (local time: hhmm)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float64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7094200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TAXI_IN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Taxi In Time, in Minutes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float64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7094200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CRS_ARR_TIME</a:t>
                      </a:r>
                      <a:endParaRPr b="1"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CRS (scheduled) Arrival Time (local time: hhmm)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int64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7213446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ARR_TIME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Actual Arrival Time (local time: hhmm)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float64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7094201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ARR_DELAY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Difference in minutes between scheduled and actual arrival time.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Early arrivals show negative numbers.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float64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7076406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CANCELLED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Cancelled Flight Indicator (1=Yes, 0=No)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float64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7213446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CANCELLATION_CODE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Specifies The Reason For Cancellation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object / string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116584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DIVERTED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Diverted Flight Indicator (1=Yes, 0=No)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float64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7213446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CRS_ELAPSED_TIME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CRS (scheduled) Elapsed Time of Flight, in Minutes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float64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7213436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ACTUAL_ELAPSED_TIME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Elapsed Time of Flight, in Minutes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float64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7079004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AIR_TIME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Flight Time, in Minutes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float64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7079004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DISTANCE</a:t>
                      </a:r>
                      <a:endParaRPr b="1"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Distance between airports (miles)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float64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7213446</a:t>
                      </a:r>
                      <a:endParaRPr sz="8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Statistics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Rows: Over 7.2 million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Features: 28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Features: Departure date and time, Carrier Information, time delayed for different reasons, cancellation information, distance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Key Features: Flight date, carrier name, origin, destination, cancellation code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