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2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A637-6369-9279-AE46-1FCD911E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AFD8E-42AA-9881-192D-0671F35DE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10E7-6B47-77EF-5909-82242418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996-9639-A643-A015-50BA5908C238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F91D-91D7-EADA-64CB-29EBB2F7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1A28B-8557-3355-5F9A-E4C00E23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DDD6-E3F0-5A4A-86AA-18B037B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1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5A79-3B0B-80C8-4953-8F174194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6F91E-BECB-09C5-E765-B90BCBD4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87A78-CFCF-730F-2539-D82216CF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996-9639-A643-A015-50BA5908C238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8BB7-9E63-1F3B-285F-5E7704BF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B8252-5142-5EF1-3188-FA0FA4EE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DDD6-E3F0-5A4A-86AA-18B037B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B9E87-2D62-5254-0A6F-7DF2EC552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58A01-C91A-42E0-CBB0-16E1E2ECB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7983B-B8A4-EADB-107D-9571BB9D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996-9639-A643-A015-50BA5908C238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C15E7-0335-F441-3E04-72756393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2957-EB3D-82B1-5F6C-34D9E464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DDD6-E3F0-5A4A-86AA-18B037B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0D22-A3B2-C946-CC78-4182A276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A7D8-406A-5044-A715-B2ECF9B6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4F4F3-5ADE-3F5B-1F3C-A0DA58B4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996-9639-A643-A015-50BA5908C238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82ACA-26EF-3F26-B23B-680C49CA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7DADD-3E3E-76AB-F2F4-DE31E0C8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DDD6-E3F0-5A4A-86AA-18B037B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4D38-A4F4-1F2D-8E49-9946D8A9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2704A-E59B-5E2A-7537-BB3B91BC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39C3D-E4A7-A1DB-B579-4EEB1F4C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996-9639-A643-A015-50BA5908C238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40A79-505B-DD95-CA5E-A5371400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304AC-56DC-CB4B-E045-A93FFB43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DDD6-E3F0-5A4A-86AA-18B037B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6134-B4D4-A841-0853-CE13222D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C84C-FD0B-FE5F-49C9-8096ABF2B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A57AC-09FE-BADA-8927-743C48969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AAF79-93F6-FEA7-0E69-A3E5672B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996-9639-A643-A015-50BA5908C238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1FBC8-EEEF-ED54-36AE-A250B1C4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03642-B921-F660-782F-2E6CA406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DDD6-E3F0-5A4A-86AA-18B037B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1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EDAB-34AC-0852-BE81-46485CB9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503F9-71C6-33EF-C3E5-EE6FFAE86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05326-CFBE-4672-6AB6-712A7459C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6ED5B-38FF-5036-42BE-A19BB74A7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BA5B7-3ED7-ADEF-3A05-594522C6E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E3335-18FA-27E8-5494-1466DE70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996-9639-A643-A015-50BA5908C238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56580-AB41-2249-21A4-C49FD1B4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822AD-399F-0FDD-F26E-2E12CED4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DDD6-E3F0-5A4A-86AA-18B037B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3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99E3-C15B-91BF-E54D-416D0527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6EF55-5225-2261-9731-6E6180AC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996-9639-A643-A015-50BA5908C238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D6DED-ADC0-D3CC-8ACE-762204E4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8CA6B-C8A1-47B8-F99C-A0CBEEF0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DDD6-E3F0-5A4A-86AA-18B037B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7131C-BC1C-22F1-E1B4-35C12962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996-9639-A643-A015-50BA5908C238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78EC1-04A3-16A7-01E3-5F7CB890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DF17-CC5A-D949-15C6-23851B0B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DDD6-E3F0-5A4A-86AA-18B037B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35BF-8515-3F3A-5791-8DDB6A6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94CE-8E7E-9A59-36FB-A1B6FB9B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121D9-94CA-A1B6-3B8C-3FACCED7B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E8706-F9E5-5C6F-E0C8-EF28BD5C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996-9639-A643-A015-50BA5908C238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D019-D289-DF95-68B8-133106E6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01328-48E7-CA45-D693-25D00D19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DDD6-E3F0-5A4A-86AA-18B037B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EF36-20B7-FFBA-A7EE-E546E9AB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B0A22-F3AD-D484-A109-CA7CE0D69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0C628-2BE2-8343-0D65-D946F344E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BB9BC-BF33-83AF-DC1D-56BC5446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6996-9639-A643-A015-50BA5908C238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9E2-7FDA-DAC0-6E13-265A7C3E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BA717-0453-F284-309A-76C42F28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DDD6-E3F0-5A4A-86AA-18B037B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30BF9-D47A-BA36-1DBC-E7CA82DB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9A392-E641-B063-3AD5-A953773D7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D5F9C-7676-5EF1-CE0C-DCF4CE32C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06996-9639-A643-A015-50BA5908C238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6F69-AC46-05DC-D950-B339AF9A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153F-1C6C-B098-B532-A06E3DD31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6DDD6-E3F0-5A4A-86AA-18B037B76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6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D35B-A817-AED9-D50A-E8AE31421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424" y="28326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Presentation Report</a:t>
            </a:r>
            <a:br>
              <a:rPr lang="en-US" dirty="0"/>
            </a:br>
            <a:r>
              <a:rPr lang="en-US" dirty="0"/>
              <a:t>US Equities – Technology and Energy Sectors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439B5-1A2D-ECA9-2238-798DD9F02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242" y="3171732"/>
            <a:ext cx="9144000" cy="1655762"/>
          </a:xfrm>
        </p:spPr>
        <p:txBody>
          <a:bodyPr/>
          <a:lstStyle/>
          <a:p>
            <a:pPr algn="l"/>
            <a:r>
              <a:rPr lang="en-US" i="1" dirty="0"/>
              <a:t>Name of the group: </a:t>
            </a:r>
            <a:r>
              <a:rPr lang="en-US" i="1" dirty="0" err="1"/>
              <a:t>Pastation</a:t>
            </a:r>
            <a:endParaRPr lang="en-US" i="1" dirty="0"/>
          </a:p>
          <a:p>
            <a:pPr algn="l"/>
            <a:r>
              <a:rPr lang="en-US" i="1" dirty="0"/>
              <a:t>module name: Data Science</a:t>
            </a:r>
          </a:p>
          <a:p>
            <a:pPr algn="l"/>
            <a:r>
              <a:rPr lang="en-US" i="1" dirty="0"/>
              <a:t>names and numbers of each of the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BC226-C41B-64B5-926C-CB01AE884CDD}"/>
              </a:ext>
            </a:extLst>
          </p:cNvPr>
          <p:cNvSpPr txBox="1"/>
          <p:nvPr/>
        </p:nvSpPr>
        <p:spPr>
          <a:xfrm>
            <a:off x="3431690" y="5303520"/>
            <a:ext cx="492596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solidFill>
                  <a:srgbClr val="C00000"/>
                </a:solidFill>
              </a:rPr>
              <a:t>10 minutes for each group</a:t>
            </a:r>
          </a:p>
        </p:txBody>
      </p:sp>
    </p:spTree>
    <p:extLst>
      <p:ext uri="{BB962C8B-B14F-4D97-AF65-F5344CB8AC3E}">
        <p14:creationId xmlns:p14="http://schemas.microsoft.com/office/powerpoint/2010/main" val="309578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5DC3-F155-084C-5B45-C6B4C5DF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5BD1-F687-447E-ADF6-9E3C5E56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259F-B6E9-3FD5-B569-A6802914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EAFA-261A-D93D-B812-152EF372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Address the following points (not necessarily in the order below)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describe the data structure and properties</a:t>
            </a:r>
          </a:p>
          <a:p>
            <a:r>
              <a:rPr lang="en-US" i="1" dirty="0"/>
              <a:t>state the difficulties in the dataset (missing data, etc.)</a:t>
            </a:r>
          </a:p>
          <a:p>
            <a:r>
              <a:rPr lang="en-US" i="1" dirty="0"/>
              <a:t>report some descriptive statistics (data set itself)</a:t>
            </a:r>
          </a:p>
          <a:p>
            <a:r>
              <a:rPr lang="en-US" i="1" dirty="0"/>
              <a:t>state the objective of your group work</a:t>
            </a:r>
          </a:p>
          <a:p>
            <a:r>
              <a:rPr lang="en-US" i="1" dirty="0"/>
              <a:t>indicated the methodology used and justify the choice</a:t>
            </a:r>
          </a:p>
          <a:p>
            <a:r>
              <a:rPr lang="en-US" i="1" dirty="0"/>
              <a:t>report the results of the challenge </a:t>
            </a:r>
          </a:p>
          <a:p>
            <a:r>
              <a:rPr lang="en-US" i="1" dirty="0"/>
              <a:t>discuss the significance of the results both statistically (p-values) and model-wise (why we used certain models, and if they work)</a:t>
            </a:r>
          </a:p>
          <a:p>
            <a:r>
              <a:rPr lang="en-US" i="1" dirty="0"/>
              <a:t>provide interpretation of the results (reason behind the results)</a:t>
            </a:r>
          </a:p>
          <a:p>
            <a:r>
              <a:rPr lang="en-US" i="1" dirty="0"/>
              <a:t>indicate future directions for the individual projects 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238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A82E-300F-D977-03B3-3953B6E6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 and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E188-72F3-DCE8-2C0A-13427D0F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12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A526-D594-1791-5F25-6B28C911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52A6-F79F-EE7A-503B-A411156D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95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2D6C-3859-F335-180D-52737CF8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C010-EE7E-0896-C04B-4B5BED30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7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A6B1-FDAB-4B82-6AB0-84E2D39C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7FDD-3A62-B8FE-27EE-44E06461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Finding representative features (stocks)</a:t>
            </a:r>
          </a:p>
          <a:p>
            <a:r>
              <a:rPr lang="en-GB" dirty="0"/>
              <a:t>Cross sector correlation + K Mean Clustering</a:t>
            </a:r>
          </a:p>
          <a:p>
            <a:r>
              <a:rPr lang="en-GB" dirty="0"/>
              <a:t>Identifying dependencies and centralities of features (stocks)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84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3EE7-9A8D-207A-AD69-67D54F7D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8A5C0-7367-5119-0422-A08881799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64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EA67-1594-11D8-B48D-E4D98B43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CDFBF-B05C-113C-A145-CB1F5F6F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84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510F-BA55-930D-931B-6A0963A9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90C3-C61E-6AAA-835D-BA5466C6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20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173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Group Presentation Report US Equities – Technology and Energy Sectors</vt:lpstr>
      <vt:lpstr>Data Challenge</vt:lpstr>
      <vt:lpstr>Data Structure and Properties</vt:lpstr>
      <vt:lpstr>PowerPoint Presentation</vt:lpstr>
      <vt:lpstr>PowerPoint Presentation</vt:lpstr>
      <vt:lpstr>Objectives / Challenges</vt:lpstr>
      <vt:lpstr>Methodologies</vt:lpstr>
      <vt:lpstr>Results</vt:lpstr>
      <vt:lpstr>PowerPoint Presentation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Aste, Tomaso</dc:creator>
  <cp:lastModifiedBy>Yew, Eric</cp:lastModifiedBy>
  <cp:revision>3</cp:revision>
  <dcterms:created xsi:type="dcterms:W3CDTF">2025-03-21T09:54:10Z</dcterms:created>
  <dcterms:modified xsi:type="dcterms:W3CDTF">2025-03-21T11:51:36Z</dcterms:modified>
</cp:coreProperties>
</file>