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0" r:id="rId3"/>
    <p:sldMasterId id="2147483655" r:id="rId4"/>
    <p:sldMasterId id="2147483652" r:id="rId5"/>
    <p:sldMasterId id="2147483653" r:id="rId6"/>
    <p:sldMasterId id="2147483654" r:id="rId7"/>
  </p:sldMasterIdLst>
  <p:notesMasterIdLst>
    <p:notesMasterId r:id="rId12"/>
  </p:notesMasterIdLst>
  <p:sldIdLst>
    <p:sldId id="276" r:id="rId8"/>
    <p:sldId id="281" r:id="rId9"/>
    <p:sldId id="277" r:id="rId10"/>
    <p:sldId id="280" r:id="rId1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99D"/>
    <a:srgbClr val="7B50AE"/>
    <a:srgbClr val="830051"/>
    <a:srgbClr val="F3BB33"/>
    <a:srgbClr val="F35733"/>
    <a:srgbClr val="F333BB"/>
    <a:srgbClr val="9B3373"/>
    <a:srgbClr val="6F5987"/>
    <a:srgbClr val="B9C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98697" autoAdjust="0"/>
  </p:normalViewPr>
  <p:slideViewPr>
    <p:cSldViewPr>
      <p:cViewPr>
        <p:scale>
          <a:sx n="100" d="100"/>
          <a:sy n="100" d="100"/>
        </p:scale>
        <p:origin x="-1134" y="-252"/>
      </p:cViewPr>
      <p:guideLst>
        <p:guide orient="horz" pos="255"/>
        <p:guide orient="horz" pos="2750"/>
        <p:guide orient="horz" pos="4065"/>
        <p:guide pos="551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566FC-D7AA-4E72-B99D-27571E2EBFC0}" type="datetimeFigureOut">
              <a:rPr lang="sv-SE" smtClean="0"/>
              <a:pPr/>
              <a:t>2015-04-28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9395C-D1BA-4D34-9C05-4261DAB278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79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vertical-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550" y="3570288"/>
            <a:ext cx="5286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563" y="142852"/>
            <a:ext cx="7791450" cy="1573200"/>
          </a:xfrm>
        </p:spPr>
        <p:txBody>
          <a:bodyPr anchor="b" anchorCtr="0"/>
          <a:lstStyle>
            <a:lvl1pPr>
              <a:lnSpc>
                <a:spcPct val="100000"/>
              </a:lnSpc>
              <a:defRPr sz="4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9563" y="3390912"/>
            <a:ext cx="7548585" cy="1752600"/>
          </a:xfrm>
        </p:spPr>
        <p:txBody>
          <a:bodyPr/>
          <a:lstStyle>
            <a:lvl1pPr marL="0" indent="0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Event/Speaker title</a:t>
            </a:r>
            <a:br>
              <a:rPr lang="en-US" dirty="0" smtClean="0"/>
            </a:br>
            <a:r>
              <a:rPr lang="en-US" dirty="0" smtClean="0"/>
              <a:t>00 Month Year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0012" y="1714488"/>
            <a:ext cx="7795763" cy="1573200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6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Secondary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84400" y="5648400"/>
            <a:ext cx="3463200" cy="633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</a:lstStyle>
          <a:p>
            <a:r>
              <a:rPr lang="en-GB" dirty="0" smtClean="0"/>
              <a:t>Click icon to add classification from picture folder ‘AZ Graphics’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39600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4643438" y="3714752"/>
            <a:ext cx="39600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2674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268800" y="3714752"/>
            <a:ext cx="2674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6220800" y="3714752"/>
            <a:ext cx="2674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3976648" cy="1082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14904" y="0"/>
            <a:ext cx="442909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9600" y="1760400"/>
            <a:ext cx="8405804" cy="1811476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3594584"/>
            <a:ext cx="9144000" cy="324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9600" y="274638"/>
            <a:ext cx="8415338" cy="720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Title of contents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1760400"/>
            <a:ext cx="6706800" cy="44244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b="1">
                <a:latin typeface="Arial" pitchFamily="34" charset="0"/>
                <a:cs typeface="Arial" pitchFamily="34" charset="0"/>
              </a:defRPr>
            </a:lvl1pPr>
            <a:lvl2pPr marL="720000" indent="-180000">
              <a:defRPr sz="1600" baseline="0">
                <a:latin typeface="Arial" pitchFamily="34" charset="0"/>
                <a:cs typeface="Arial" pitchFamily="34" charset="0"/>
              </a:defRPr>
            </a:lvl2pPr>
            <a:lvl3pPr marL="900000">
              <a:defRPr sz="16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Section one</a:t>
            </a:r>
          </a:p>
          <a:p>
            <a:pPr lvl="1"/>
            <a:r>
              <a:rPr lang="en-US" dirty="0" smtClean="0"/>
              <a:t>Item one</a:t>
            </a:r>
          </a:p>
          <a:p>
            <a:pPr lvl="2"/>
            <a:r>
              <a:rPr lang="en-US" dirty="0" smtClean="0"/>
              <a:t>Sub item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15338" cy="12969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defRPr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15338" cy="12969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defRPr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defRPr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15338" cy="12969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4678363" cy="16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3920" y="1949787"/>
            <a:ext cx="4680774" cy="22833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defRPr sz="36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Secondary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5743178" y="2485275"/>
            <a:ext cx="3391200" cy="4356000"/>
          </a:xfrm>
          <a:prstGeom prst="rect">
            <a:avLst/>
          </a:prstGeom>
        </p:spPr>
        <p:txBody>
          <a:bodyPr anchor="b" anchorCtr="0"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icon to add number only from picture folder ‘AZ Graphics’ 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325" y="274638"/>
            <a:ext cx="4678363" cy="1656000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1949787"/>
            <a:ext cx="4683732" cy="22833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defRPr sz="36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Secondary title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1924694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wrap="square" lIns="403200" tIns="252000" rIns="403200" bIns="252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FFFF"/>
                </a:solidFill>
              </a:rPr>
              <a:t>Instructions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The depth of the legibility box can be altered up or down to fit above the last line of type.</a:t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/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>Avoid covering key elements in the image with text. 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3356"/>
          </a:xfrm>
          <a:solidFill>
            <a:schemeClr val="tx2">
              <a:alpha val="80000"/>
            </a:schemeClr>
          </a:solidFill>
        </p:spPr>
        <p:txBody>
          <a:bodyPr lIns="403200" tIns="320400" rIns="403200" bIns="320400">
            <a:sp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9600" y="1760400"/>
            <a:ext cx="6706800" cy="4424400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4000"/>
          </a:xfrm>
          <a:solidFill>
            <a:schemeClr val="tx2">
              <a:alpha val="80000"/>
            </a:schemeClr>
          </a:solidFill>
        </p:spPr>
        <p:txBody>
          <a:bodyPr lIns="403200" tIns="320400" rIns="403200" bIns="320400">
            <a:no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04000"/>
            <a:ext cx="9144000" cy="578959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78959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57760"/>
            <a:ext cx="9144000" cy="2000264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403200" tIns="180000" rIns="403200" bIns="180000" anchor="b" anchorCtr="0">
            <a:no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depth of the legibility box can be altered up or down to fit above the last line of type.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2428868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192469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lIns="403200" tIns="252000" rIns="403200" bIns="252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FFFF"/>
                </a:solidFill>
              </a:rPr>
              <a:t>Instructions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The depth of the legibility box can be altered up or down to fit above the last line of type.</a:t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/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>Avoid covering key elements in the image with text. 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3356"/>
          </a:xfrm>
          <a:solidFill>
            <a:schemeClr val="tx1">
              <a:alpha val="60000"/>
            </a:schemeClr>
          </a:solidFill>
        </p:spPr>
        <p:txBody>
          <a:bodyPr lIns="403200" tIns="320400" rIns="403200" bIns="320400">
            <a:sp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4000"/>
          </a:xfrm>
          <a:solidFill>
            <a:schemeClr val="tx1">
              <a:alpha val="60000"/>
            </a:schemeClr>
          </a:solidFill>
        </p:spPr>
        <p:txBody>
          <a:bodyPr lIns="403200" tIns="320400" rIns="403200" bIns="320400">
            <a:no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04000"/>
            <a:ext cx="9144000" cy="5789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789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57760"/>
            <a:ext cx="9144000" cy="20016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lIns="403200" tIns="180000" rIns="403200" bIns="180000" anchor="b" anchorCtr="0">
            <a:no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depth of the legibility box can be altered up or down to fit above the last line of type.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1928802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4325" y="1760538"/>
            <a:ext cx="6705600" cy="4425950"/>
          </a:xfrm>
        </p:spPr>
        <p:txBody>
          <a:bodyPr/>
          <a:lstStyle>
            <a:lvl1pPr marL="266400" indent="-266400">
              <a:buClr>
                <a:schemeClr val="tx2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/>
            </a:lvl2pPr>
            <a:lvl3pPr>
              <a:defRPr sz="1600" baseline="0">
                <a:latin typeface="Arial" pitchFamily="34" charset="0"/>
                <a:cs typeface="Arial" pitchFamily="34" charset="0"/>
              </a:defRPr>
            </a:lvl3pPr>
            <a:lvl4pPr marL="622800" indent="-180000">
              <a:defRPr sz="1600">
                <a:latin typeface="Arial" pitchFamily="34" charset="0"/>
                <a:cs typeface="Arial" pitchFamily="34" charset="0"/>
              </a:defRPr>
            </a:lvl4pPr>
            <a:lvl5pPr marL="622800">
              <a:defRPr sz="1600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3960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2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1872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502990" y="3848103"/>
            <a:ext cx="3960000" cy="1872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3960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5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1760400"/>
            <a:ext cx="2674800" cy="3960000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268800" y="1760400"/>
            <a:ext cx="2674800" cy="3960000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6220800" y="1760400"/>
            <a:ext cx="2674800" cy="3960000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6706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600" y="274638"/>
            <a:ext cx="8415338" cy="5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760538"/>
            <a:ext cx="6705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354000"/>
            <a:ext cx="46672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748D8EB-9301-403A-889B-E8DDB32CFF4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6" descr="AZ_SYMBOL_RGB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13200" y="6051600"/>
            <a:ext cx="469096" cy="5400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12000" y="6354000"/>
            <a:ext cx="3312000" cy="24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Author | 00 Month Year</a:t>
            </a:r>
            <a:endParaRPr lang="sv-S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924000" y="6354000"/>
            <a:ext cx="4320000" cy="24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842" r:id="rId2"/>
    <p:sldLayoutId id="2147483935" r:id="rId3"/>
    <p:sldLayoutId id="2147483854" r:id="rId4"/>
    <p:sldLayoutId id="2147483844" r:id="rId5"/>
    <p:sldLayoutId id="2147483955" r:id="rId6"/>
    <p:sldLayoutId id="2147483957" r:id="rId7"/>
    <p:sldLayoutId id="2147483853" r:id="rId8"/>
    <p:sldLayoutId id="2147483956" r:id="rId9"/>
    <p:sldLayoutId id="2147483954" r:id="rId10"/>
    <p:sldLayoutId id="2147483953" r:id="rId11"/>
    <p:sldLayoutId id="2147483948" r:id="rId12"/>
    <p:sldLayoutId id="2147483947" r:id="rId13"/>
    <p:sldLayoutId id="2147483855" r:id="rId14"/>
    <p:sldLayoutId id="2147483852" r:id="rId15"/>
    <p:sldLayoutId id="2147483847" r:id="rId1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80000" indent="-1800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0000" indent="-180000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622300" indent="-180975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622800" indent="-1800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622800" indent="-1800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6208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0780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5352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29924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anchor="t" anchorCtr="0"/>
          <a:lstStyle/>
          <a:p>
            <a:pPr>
              <a:defRPr/>
            </a:pPr>
            <a:endParaRPr lang="en-GB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07950" y="6243638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r">
              <a:defRPr/>
            </a:pPr>
            <a:endParaRPr lang="en-GB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873" r:id="rId3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57" r:id="rId2"/>
    <p:sldLayoutId id="2147483862" r:id="rId3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84" r:id="rId3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cs typeface="+mn-cs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  <a:cs typeface="+mn-cs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cs typeface="+mn-cs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4678363" cy="165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0000" b="1">
          <a:solidFill>
            <a:schemeClr val="accent1"/>
          </a:solidFill>
          <a:latin typeface="+mn-lt"/>
          <a:ea typeface="+mn-ea"/>
          <a:cs typeface="+mn-cs"/>
        </a:defRPr>
      </a:lvl1pPr>
      <a:lvl2pPr marL="179388" indent="-177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2pPr>
      <a:lvl3pPr marL="455613" indent="-96838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charset="0"/>
        <a:buChar char="-"/>
        <a:defRPr sz="50000" b="1">
          <a:solidFill>
            <a:schemeClr val="accent1"/>
          </a:solidFill>
          <a:latin typeface="+mn-lt"/>
        </a:defRPr>
      </a:lvl3pPr>
      <a:lvl4pPr marL="808038" indent="-173038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4pPr>
      <a:lvl5pPr marL="1163638" indent="-176213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5pPr>
      <a:lvl6pPr marL="16208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6pPr>
      <a:lvl7pPr marL="20780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7pPr>
      <a:lvl8pPr marL="25352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8pPr>
      <a:lvl9pPr marL="29924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15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38" r:id="rId2"/>
    <p:sldLayoutId id="2147483943" r:id="rId3"/>
    <p:sldLayoutId id="2147483944" r:id="rId4"/>
    <p:sldLayoutId id="2147483945" r:id="rId5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9" r:id="rId2"/>
    <p:sldLayoutId id="2147483950" r:id="rId3"/>
    <p:sldLayoutId id="2147483951" r:id="rId4"/>
    <p:sldLayoutId id="2147483952" r:id="rId5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art 13"/>
          <p:cNvSpPr/>
          <p:nvPr/>
        </p:nvSpPr>
        <p:spPr bwMode="auto">
          <a:xfrm rot="20787052">
            <a:off x="1694591" y="1267008"/>
            <a:ext cx="1909930" cy="2023487"/>
          </a:xfrm>
          <a:prstGeom prst="hear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54933" y="410772"/>
            <a:ext cx="4235281" cy="4447321"/>
            <a:chOff x="5254933" y="410772"/>
            <a:chExt cx="4235281" cy="4447321"/>
          </a:xfrm>
        </p:grpSpPr>
        <p:sp>
          <p:nvSpPr>
            <p:cNvPr id="36" name="Heart 35"/>
            <p:cNvSpPr/>
            <p:nvPr/>
          </p:nvSpPr>
          <p:spPr bwMode="auto">
            <a:xfrm rot="703459">
              <a:off x="7580284" y="1637093"/>
              <a:ext cx="1909930" cy="2023487"/>
            </a:xfrm>
            <a:prstGeom prst="heart">
              <a:avLst/>
            </a:prstGeom>
            <a:solidFill>
              <a:srgbClr val="FFFF00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Heart 36"/>
            <p:cNvSpPr/>
            <p:nvPr/>
          </p:nvSpPr>
          <p:spPr bwMode="auto">
            <a:xfrm rot="703459">
              <a:off x="7704729" y="1679610"/>
              <a:ext cx="1651831" cy="1979247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Heart 39"/>
            <p:cNvSpPr/>
            <p:nvPr/>
          </p:nvSpPr>
          <p:spPr bwMode="auto">
            <a:xfrm rot="703459">
              <a:off x="5640419" y="1234508"/>
              <a:ext cx="1909930" cy="2023487"/>
            </a:xfrm>
            <a:prstGeom prst="heart">
              <a:avLst/>
            </a:prstGeom>
            <a:solidFill>
              <a:srgbClr val="FFFF00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Heart 40"/>
            <p:cNvSpPr/>
            <p:nvPr/>
          </p:nvSpPr>
          <p:spPr bwMode="auto">
            <a:xfrm rot="703459">
              <a:off x="5764864" y="1277025"/>
              <a:ext cx="1651831" cy="1979247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 rot="703459">
              <a:off x="5254933" y="410772"/>
              <a:ext cx="1371600" cy="3200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 rot="703459">
              <a:off x="8420472" y="1657693"/>
              <a:ext cx="1038168" cy="3200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 rot="20787052">
              <a:off x="7550295" y="745260"/>
              <a:ext cx="576337" cy="567531"/>
            </a:xfrm>
            <a:prstGeom prst="ellipse">
              <a:avLst/>
            </a:prstGeom>
            <a:noFill/>
            <a:ln w="1016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304800" y="958452"/>
            <a:ext cx="4436483" cy="3409820"/>
            <a:chOff x="-304800" y="958452"/>
            <a:chExt cx="4436483" cy="3409820"/>
          </a:xfrm>
        </p:grpSpPr>
        <p:sp>
          <p:nvSpPr>
            <p:cNvPr id="13" name="Heart 12"/>
            <p:cNvSpPr/>
            <p:nvPr/>
          </p:nvSpPr>
          <p:spPr bwMode="auto">
            <a:xfrm rot="20787052">
              <a:off x="-231471" y="1731162"/>
              <a:ext cx="1909930" cy="2023487"/>
            </a:xfrm>
            <a:prstGeom prst="heart">
              <a:avLst/>
            </a:prstGeom>
            <a:solidFill>
              <a:schemeClr val="accent4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Heart 11"/>
            <p:cNvSpPr/>
            <p:nvPr/>
          </p:nvSpPr>
          <p:spPr bwMode="auto">
            <a:xfrm rot="20787052">
              <a:off x="-97877" y="1773692"/>
              <a:ext cx="1651831" cy="1979247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20787052">
              <a:off x="1124748" y="958452"/>
              <a:ext cx="576337" cy="567531"/>
            </a:xfrm>
            <a:prstGeom prst="ellipse">
              <a:avLst/>
            </a:prstGeom>
            <a:noFill/>
            <a:ln w="1016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Heart 20"/>
            <p:cNvSpPr/>
            <p:nvPr/>
          </p:nvSpPr>
          <p:spPr bwMode="auto">
            <a:xfrm rot="20787052">
              <a:off x="1828185" y="1309538"/>
              <a:ext cx="1651831" cy="1979247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20787052">
              <a:off x="-304800" y="1167872"/>
              <a:ext cx="1016718" cy="3200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20787052">
              <a:off x="2760083" y="1013569"/>
              <a:ext cx="1371600" cy="3200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 rot="20328520">
              <a:off x="2535301" y="1697630"/>
              <a:ext cx="269726" cy="16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84915" y="3173277"/>
              <a:ext cx="154908" cy="1736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70849" y="515854"/>
            <a:ext cx="4267200" cy="3599960"/>
            <a:chOff x="2570849" y="515854"/>
            <a:chExt cx="4267200" cy="3599960"/>
          </a:xfrm>
        </p:grpSpPr>
        <p:sp>
          <p:nvSpPr>
            <p:cNvPr id="45" name="Moon 44"/>
            <p:cNvSpPr/>
            <p:nvPr/>
          </p:nvSpPr>
          <p:spPr bwMode="auto">
            <a:xfrm rot="20690128">
              <a:off x="5624887" y="2213603"/>
              <a:ext cx="219568" cy="1891520"/>
            </a:xfrm>
            <a:prstGeom prst="moon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Moon 46"/>
            <p:cNvSpPr/>
            <p:nvPr/>
          </p:nvSpPr>
          <p:spPr bwMode="auto">
            <a:xfrm rot="18195642">
              <a:off x="6074574" y="1158988"/>
              <a:ext cx="188123" cy="1338827"/>
            </a:xfrm>
            <a:prstGeom prst="moon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 rot="20787052">
              <a:off x="3556202" y="515854"/>
              <a:ext cx="576337" cy="567531"/>
            </a:xfrm>
            <a:prstGeom prst="ellipse">
              <a:avLst/>
            </a:prstGeom>
            <a:noFill/>
            <a:ln w="1016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 rot="20787052">
              <a:off x="5308802" y="515854"/>
              <a:ext cx="576337" cy="567531"/>
            </a:xfrm>
            <a:prstGeom prst="ellipse">
              <a:avLst/>
            </a:prstGeom>
            <a:noFill/>
            <a:ln w="1016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Moon 47"/>
            <p:cNvSpPr/>
            <p:nvPr/>
          </p:nvSpPr>
          <p:spPr bwMode="auto">
            <a:xfrm rot="3197639" flipH="1">
              <a:off x="3183817" y="1158501"/>
              <a:ext cx="163663" cy="1389600"/>
            </a:xfrm>
            <a:prstGeom prst="moon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6" name="Moon 45"/>
            <p:cNvSpPr/>
            <p:nvPr/>
          </p:nvSpPr>
          <p:spPr bwMode="auto">
            <a:xfrm rot="1425189" flipH="1">
              <a:off x="3469568" y="2224294"/>
              <a:ext cx="211421" cy="1891520"/>
            </a:xfrm>
            <a:prstGeom prst="moon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Heart 42"/>
            <p:cNvSpPr/>
            <p:nvPr/>
          </p:nvSpPr>
          <p:spPr bwMode="auto">
            <a:xfrm>
              <a:off x="3786530" y="1100928"/>
              <a:ext cx="1844650" cy="2069125"/>
            </a:xfrm>
            <a:prstGeom prst="heart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Heart 56"/>
            <p:cNvSpPr/>
            <p:nvPr/>
          </p:nvSpPr>
          <p:spPr bwMode="auto">
            <a:xfrm>
              <a:off x="3778137" y="1122223"/>
              <a:ext cx="956616" cy="2048256"/>
            </a:xfrm>
            <a:custGeom>
              <a:avLst/>
              <a:gdLst>
                <a:gd name="connsiteX0" fmla="*/ 954965 w 1909930"/>
                <a:gd name="connsiteY0" fmla="*/ 505872 h 2023487"/>
                <a:gd name="connsiteX1" fmla="*/ 954965 w 1909930"/>
                <a:gd name="connsiteY1" fmla="*/ 2023487 h 2023487"/>
                <a:gd name="connsiteX2" fmla="*/ 954965 w 1909930"/>
                <a:gd name="connsiteY2" fmla="*/ 505872 h 2023487"/>
                <a:gd name="connsiteX0" fmla="*/ 961927 w 1847779"/>
                <a:gd name="connsiteY0" fmla="*/ 480805 h 1998420"/>
                <a:gd name="connsiteX1" fmla="*/ 961927 w 1847779"/>
                <a:gd name="connsiteY1" fmla="*/ 1998420 h 1998420"/>
                <a:gd name="connsiteX2" fmla="*/ 961927 w 1847779"/>
                <a:gd name="connsiteY2" fmla="*/ 480805 h 1998420"/>
                <a:gd name="connsiteX0" fmla="*/ 961927 w 1001433"/>
                <a:gd name="connsiteY0" fmla="*/ 480805 h 1998420"/>
                <a:gd name="connsiteX1" fmla="*/ 961927 w 1001433"/>
                <a:gd name="connsiteY1" fmla="*/ 1998420 h 1998420"/>
                <a:gd name="connsiteX2" fmla="*/ 961927 w 1001433"/>
                <a:gd name="connsiteY2" fmla="*/ 480805 h 19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433" h="1998420">
                  <a:moveTo>
                    <a:pt x="961927" y="480805"/>
                  </a:moveTo>
                  <a:cubicBezTo>
                    <a:pt x="1047409" y="473917"/>
                    <a:pt x="968547" y="488425"/>
                    <a:pt x="961927" y="1998420"/>
                  </a:cubicBezTo>
                  <a:cubicBezTo>
                    <a:pt x="-987793" y="480805"/>
                    <a:pt x="564025" y="-699563"/>
                    <a:pt x="961927" y="48080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Heart 43"/>
          <p:cNvSpPr/>
          <p:nvPr/>
        </p:nvSpPr>
        <p:spPr bwMode="auto">
          <a:xfrm>
            <a:off x="3962399" y="1242217"/>
            <a:ext cx="1492353" cy="1907356"/>
          </a:xfrm>
          <a:prstGeom prst="hear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3558" y="4114800"/>
            <a:ext cx="8735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6F499D"/>
                </a:solidFill>
              </a:rPr>
              <a:t>St. Paul’s Baptist Church</a:t>
            </a:r>
          </a:p>
          <a:p>
            <a:pPr algn="ctr"/>
            <a:r>
              <a:rPr lang="en-US" sz="4400" dirty="0" smtClean="0">
                <a:solidFill>
                  <a:srgbClr val="6F499D"/>
                </a:solidFill>
              </a:rPr>
              <a:t>Conshohocken</a:t>
            </a:r>
            <a:endParaRPr lang="en-US" sz="4400" dirty="0">
              <a:solidFill>
                <a:srgbClr val="6F49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 rot="21183583">
            <a:off x="3364997" y="2749110"/>
            <a:ext cx="468044" cy="435275"/>
            <a:chOff x="-56249" y="1686510"/>
            <a:chExt cx="4436483" cy="3518948"/>
          </a:xfrm>
        </p:grpSpPr>
        <p:sp>
          <p:nvSpPr>
            <p:cNvPr id="6" name="Oval 5"/>
            <p:cNvSpPr/>
            <p:nvPr/>
          </p:nvSpPr>
          <p:spPr bwMode="auto">
            <a:xfrm rot="20787052">
              <a:off x="1319580" y="1686510"/>
              <a:ext cx="576335" cy="567530"/>
            </a:xfrm>
            <a:prstGeom prst="ellipse">
              <a:avLst/>
            </a:prstGeom>
            <a:noFill/>
            <a:ln w="317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56249" y="2005058"/>
              <a:ext cx="1983259" cy="3200400"/>
              <a:chOff x="-56249" y="2005058"/>
              <a:chExt cx="1983259" cy="3200400"/>
            </a:xfrm>
          </p:grpSpPr>
          <p:sp>
            <p:nvSpPr>
              <p:cNvPr id="12" name="Heart 11"/>
              <p:cNvSpPr/>
              <p:nvPr/>
            </p:nvSpPr>
            <p:spPr bwMode="auto">
              <a:xfrm rot="20787052">
                <a:off x="17080" y="2568348"/>
                <a:ext cx="1909930" cy="2023487"/>
              </a:xfrm>
              <a:prstGeom prst="heart">
                <a:avLst/>
              </a:prstGeom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Heart 12"/>
              <p:cNvSpPr/>
              <p:nvPr/>
            </p:nvSpPr>
            <p:spPr bwMode="auto">
              <a:xfrm rot="20787052">
                <a:off x="150674" y="2610878"/>
                <a:ext cx="1651831" cy="1979247"/>
              </a:xfrm>
              <a:prstGeom prst="hear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 rot="20787052">
                <a:off x="-56249" y="2005058"/>
                <a:ext cx="1016718" cy="3200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943142" y="1850755"/>
              <a:ext cx="2437092" cy="3200400"/>
              <a:chOff x="1943142" y="1850755"/>
              <a:chExt cx="2437092" cy="3200400"/>
            </a:xfrm>
          </p:grpSpPr>
          <p:sp>
            <p:nvSpPr>
              <p:cNvPr id="9" name="Heart 8"/>
              <p:cNvSpPr/>
              <p:nvPr/>
            </p:nvSpPr>
            <p:spPr bwMode="auto">
              <a:xfrm rot="20787052">
                <a:off x="1943142" y="2104194"/>
                <a:ext cx="1909930" cy="2023487"/>
              </a:xfrm>
              <a:prstGeom prst="heart">
                <a:avLst/>
              </a:prstGeom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Heart 9"/>
              <p:cNvSpPr/>
              <p:nvPr/>
            </p:nvSpPr>
            <p:spPr bwMode="auto">
              <a:xfrm rot="20787052">
                <a:off x="2076736" y="2146724"/>
                <a:ext cx="1651831" cy="1979247"/>
              </a:xfrm>
              <a:prstGeom prst="hear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 rot="20787052">
                <a:off x="3008634" y="1850755"/>
                <a:ext cx="1371600" cy="3200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 rot="762820">
            <a:off x="4214420" y="2689828"/>
            <a:ext cx="450869" cy="543057"/>
            <a:chOff x="5503484" y="1247958"/>
            <a:chExt cx="4235281" cy="4447321"/>
          </a:xfrm>
        </p:grpSpPr>
        <p:sp>
          <p:nvSpPr>
            <p:cNvPr id="16" name="Heart 15"/>
            <p:cNvSpPr/>
            <p:nvPr/>
          </p:nvSpPr>
          <p:spPr bwMode="auto">
            <a:xfrm rot="703459">
              <a:off x="7828835" y="2474279"/>
              <a:ext cx="1909930" cy="2023487"/>
            </a:xfrm>
            <a:prstGeom prst="heart">
              <a:avLst/>
            </a:prstGeom>
            <a:solidFill>
              <a:srgbClr val="FFC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Heart 16"/>
            <p:cNvSpPr/>
            <p:nvPr/>
          </p:nvSpPr>
          <p:spPr bwMode="auto">
            <a:xfrm rot="703459">
              <a:off x="7953280" y="2516796"/>
              <a:ext cx="1651831" cy="1979247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Heart 17"/>
            <p:cNvSpPr/>
            <p:nvPr/>
          </p:nvSpPr>
          <p:spPr bwMode="auto">
            <a:xfrm rot="703459">
              <a:off x="5888970" y="2071694"/>
              <a:ext cx="1909930" cy="2023487"/>
            </a:xfrm>
            <a:prstGeom prst="heart">
              <a:avLst/>
            </a:prstGeom>
            <a:solidFill>
              <a:srgbClr val="FFC000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Heart 18"/>
            <p:cNvSpPr/>
            <p:nvPr/>
          </p:nvSpPr>
          <p:spPr bwMode="auto">
            <a:xfrm rot="703459">
              <a:off x="6013415" y="2114211"/>
              <a:ext cx="1651831" cy="1979247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703459">
              <a:off x="5503484" y="1247958"/>
              <a:ext cx="1371600" cy="3200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703459">
              <a:off x="8669023" y="2494879"/>
              <a:ext cx="1038168" cy="3200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 rot="20787052">
              <a:off x="7756363" y="1582445"/>
              <a:ext cx="576338" cy="567532"/>
            </a:xfrm>
            <a:prstGeom prst="ellipse">
              <a:avLst/>
            </a:prstGeom>
            <a:noFill/>
            <a:ln w="317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5157" y="2537849"/>
            <a:ext cx="721827" cy="636622"/>
            <a:chOff x="2819400" y="1266935"/>
            <a:chExt cx="4267200" cy="3701649"/>
          </a:xfrm>
        </p:grpSpPr>
        <p:sp>
          <p:nvSpPr>
            <p:cNvPr id="24" name="Moon 23"/>
            <p:cNvSpPr/>
            <p:nvPr/>
          </p:nvSpPr>
          <p:spPr bwMode="auto">
            <a:xfrm rot="20690128">
              <a:off x="5873437" y="3077063"/>
              <a:ext cx="219568" cy="1891521"/>
            </a:xfrm>
            <a:prstGeom prst="moon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Moon 24"/>
            <p:cNvSpPr/>
            <p:nvPr/>
          </p:nvSpPr>
          <p:spPr bwMode="auto">
            <a:xfrm rot="18195642">
              <a:off x="6323125" y="1996174"/>
              <a:ext cx="188123" cy="1338827"/>
            </a:xfrm>
            <a:prstGeom prst="moon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rot="20787052">
              <a:off x="3764572" y="1266935"/>
              <a:ext cx="644688" cy="567531"/>
            </a:xfrm>
            <a:prstGeom prst="ellipse">
              <a:avLst/>
            </a:prstGeom>
            <a:noFill/>
            <a:ln w="31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rot="20787052">
              <a:off x="5496850" y="1288359"/>
              <a:ext cx="646617" cy="567531"/>
            </a:xfrm>
            <a:prstGeom prst="ellipse">
              <a:avLst/>
            </a:prstGeom>
            <a:noFill/>
            <a:ln w="317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Moon 27"/>
            <p:cNvSpPr/>
            <p:nvPr/>
          </p:nvSpPr>
          <p:spPr bwMode="auto">
            <a:xfrm rot="3197639" flipH="1">
              <a:off x="3432368" y="1995687"/>
              <a:ext cx="163663" cy="1389600"/>
            </a:xfrm>
            <a:prstGeom prst="moon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" name="Moon 28"/>
            <p:cNvSpPr/>
            <p:nvPr/>
          </p:nvSpPr>
          <p:spPr bwMode="auto">
            <a:xfrm rot="1425189" flipH="1">
              <a:off x="3687077" y="3074617"/>
              <a:ext cx="211420" cy="1891519"/>
            </a:xfrm>
            <a:prstGeom prst="moon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Heart 29"/>
            <p:cNvSpPr/>
            <p:nvPr/>
          </p:nvSpPr>
          <p:spPr bwMode="auto">
            <a:xfrm>
              <a:off x="4034308" y="1938114"/>
              <a:ext cx="1844650" cy="2069125"/>
            </a:xfrm>
            <a:prstGeom prst="heart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Heart 56"/>
            <p:cNvSpPr/>
            <p:nvPr/>
          </p:nvSpPr>
          <p:spPr bwMode="auto">
            <a:xfrm>
              <a:off x="4026688" y="1959409"/>
              <a:ext cx="956616" cy="2048256"/>
            </a:xfrm>
            <a:custGeom>
              <a:avLst/>
              <a:gdLst>
                <a:gd name="connsiteX0" fmla="*/ 954965 w 1909930"/>
                <a:gd name="connsiteY0" fmla="*/ 505872 h 2023487"/>
                <a:gd name="connsiteX1" fmla="*/ 954965 w 1909930"/>
                <a:gd name="connsiteY1" fmla="*/ 2023487 h 2023487"/>
                <a:gd name="connsiteX2" fmla="*/ 954965 w 1909930"/>
                <a:gd name="connsiteY2" fmla="*/ 505872 h 2023487"/>
                <a:gd name="connsiteX0" fmla="*/ 961927 w 1847779"/>
                <a:gd name="connsiteY0" fmla="*/ 480805 h 1998420"/>
                <a:gd name="connsiteX1" fmla="*/ 961927 w 1847779"/>
                <a:gd name="connsiteY1" fmla="*/ 1998420 h 1998420"/>
                <a:gd name="connsiteX2" fmla="*/ 961927 w 1847779"/>
                <a:gd name="connsiteY2" fmla="*/ 480805 h 1998420"/>
                <a:gd name="connsiteX0" fmla="*/ 961927 w 1001433"/>
                <a:gd name="connsiteY0" fmla="*/ 480805 h 1998420"/>
                <a:gd name="connsiteX1" fmla="*/ 961927 w 1001433"/>
                <a:gd name="connsiteY1" fmla="*/ 1998420 h 1998420"/>
                <a:gd name="connsiteX2" fmla="*/ 961927 w 1001433"/>
                <a:gd name="connsiteY2" fmla="*/ 480805 h 19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433" h="1998420">
                  <a:moveTo>
                    <a:pt x="961927" y="480805"/>
                  </a:moveTo>
                  <a:cubicBezTo>
                    <a:pt x="1047409" y="473917"/>
                    <a:pt x="968547" y="488425"/>
                    <a:pt x="961927" y="1998420"/>
                  </a:cubicBezTo>
                  <a:cubicBezTo>
                    <a:pt x="-987793" y="480805"/>
                    <a:pt x="564025" y="-699563"/>
                    <a:pt x="961927" y="48080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Heart 31"/>
            <p:cNvSpPr/>
            <p:nvPr/>
          </p:nvSpPr>
          <p:spPr bwMode="auto">
            <a:xfrm>
              <a:off x="4104902" y="2117404"/>
              <a:ext cx="1706233" cy="1778238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1"/>
              </a:glo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261936" y="3189489"/>
            <a:ext cx="352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F499D"/>
                </a:solidFill>
              </a:rPr>
              <a:t>St. Paul’s Baptist Church</a:t>
            </a:r>
          </a:p>
          <a:p>
            <a:pPr algn="ctr"/>
            <a:r>
              <a:rPr lang="en-US" sz="1400" dirty="0" smtClean="0">
                <a:solidFill>
                  <a:srgbClr val="6F499D"/>
                </a:solidFill>
              </a:rPr>
              <a:t>Conshohocken</a:t>
            </a:r>
            <a:endParaRPr lang="en-US" sz="1400" dirty="0">
              <a:solidFill>
                <a:srgbClr val="6F49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art 35"/>
          <p:cNvSpPr/>
          <p:nvPr/>
        </p:nvSpPr>
        <p:spPr bwMode="auto">
          <a:xfrm rot="703459">
            <a:off x="7828835" y="2474279"/>
            <a:ext cx="1909930" cy="2023487"/>
          </a:xfrm>
          <a:prstGeom prst="hear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Heart 36"/>
          <p:cNvSpPr/>
          <p:nvPr/>
        </p:nvSpPr>
        <p:spPr bwMode="auto">
          <a:xfrm rot="703459">
            <a:off x="7953280" y="2516796"/>
            <a:ext cx="1651831" cy="1979247"/>
          </a:xfrm>
          <a:prstGeom prst="hear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Heart 12"/>
          <p:cNvSpPr/>
          <p:nvPr/>
        </p:nvSpPr>
        <p:spPr bwMode="auto">
          <a:xfrm rot="20787052">
            <a:off x="17080" y="2568348"/>
            <a:ext cx="1909930" cy="2023487"/>
          </a:xfrm>
          <a:prstGeom prst="hear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Heart 11"/>
          <p:cNvSpPr/>
          <p:nvPr/>
        </p:nvSpPr>
        <p:spPr bwMode="auto">
          <a:xfrm rot="20787052">
            <a:off x="150674" y="2610878"/>
            <a:ext cx="1651831" cy="1979247"/>
          </a:xfrm>
          <a:prstGeom prst="hear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 rot="20787052">
            <a:off x="1373299" y="1795638"/>
            <a:ext cx="576337" cy="567531"/>
          </a:xfrm>
          <a:prstGeom prst="ellipse">
            <a:avLst/>
          </a:prstGeom>
          <a:noFill/>
          <a:ln w="1016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Heart 13"/>
          <p:cNvSpPr/>
          <p:nvPr/>
        </p:nvSpPr>
        <p:spPr bwMode="auto">
          <a:xfrm rot="20787052">
            <a:off x="1943142" y="2104194"/>
            <a:ext cx="1909930" cy="2023487"/>
          </a:xfrm>
          <a:prstGeom prst="hear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Heart 20"/>
          <p:cNvSpPr/>
          <p:nvPr/>
        </p:nvSpPr>
        <p:spPr bwMode="auto">
          <a:xfrm rot="20787052">
            <a:off x="2076736" y="2146724"/>
            <a:ext cx="1651831" cy="1979247"/>
          </a:xfrm>
          <a:prstGeom prst="hear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20787052">
            <a:off x="-56249" y="2005058"/>
            <a:ext cx="1016718" cy="3200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rot="20787052">
            <a:off x="3008634" y="1850755"/>
            <a:ext cx="1371600" cy="3200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Heart 39"/>
          <p:cNvSpPr/>
          <p:nvPr/>
        </p:nvSpPr>
        <p:spPr bwMode="auto">
          <a:xfrm rot="703459">
            <a:off x="5888970" y="2071694"/>
            <a:ext cx="1909930" cy="2023487"/>
          </a:xfrm>
          <a:prstGeom prst="heart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Heart 40"/>
          <p:cNvSpPr/>
          <p:nvPr/>
        </p:nvSpPr>
        <p:spPr bwMode="auto">
          <a:xfrm rot="703459">
            <a:off x="6013415" y="2114211"/>
            <a:ext cx="1651831" cy="1979247"/>
          </a:xfrm>
          <a:prstGeom prst="hear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703459">
            <a:off x="5503484" y="1247958"/>
            <a:ext cx="1371600" cy="3200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703459">
            <a:off x="8669023" y="2494879"/>
            <a:ext cx="1038168" cy="3200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 rot="20328520">
            <a:off x="2783852" y="2534816"/>
            <a:ext cx="269726" cy="1635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 rot="20787052">
            <a:off x="7798846" y="1582446"/>
            <a:ext cx="576337" cy="567531"/>
          </a:xfrm>
          <a:prstGeom prst="ellipse">
            <a:avLst/>
          </a:prstGeom>
          <a:noFill/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33466" y="4010463"/>
            <a:ext cx="154908" cy="1736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9400" y="1260160"/>
            <a:ext cx="4267200" cy="3692840"/>
            <a:chOff x="2819400" y="1260160"/>
            <a:chExt cx="4267200" cy="3692840"/>
          </a:xfrm>
        </p:grpSpPr>
        <p:sp>
          <p:nvSpPr>
            <p:cNvPr id="45" name="Moon 44"/>
            <p:cNvSpPr/>
            <p:nvPr/>
          </p:nvSpPr>
          <p:spPr bwMode="auto">
            <a:xfrm rot="20690128">
              <a:off x="5873438" y="3050789"/>
              <a:ext cx="219568" cy="1891520"/>
            </a:xfrm>
            <a:prstGeom prst="moon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Moon 46"/>
            <p:cNvSpPr/>
            <p:nvPr/>
          </p:nvSpPr>
          <p:spPr bwMode="auto">
            <a:xfrm rot="18195642">
              <a:off x="6323125" y="1996174"/>
              <a:ext cx="188123" cy="1338827"/>
            </a:xfrm>
            <a:prstGeom prst="moon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 rot="20787052">
              <a:off x="3831972" y="1260160"/>
              <a:ext cx="576337" cy="567531"/>
            </a:xfrm>
            <a:prstGeom prst="ellipse">
              <a:avLst/>
            </a:prstGeom>
            <a:noFill/>
            <a:ln w="1016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 rot="20787052">
              <a:off x="5497829" y="1295326"/>
              <a:ext cx="576337" cy="567531"/>
            </a:xfrm>
            <a:prstGeom prst="ellipse">
              <a:avLst/>
            </a:prstGeom>
            <a:noFill/>
            <a:ln w="1016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Moon 47"/>
            <p:cNvSpPr/>
            <p:nvPr/>
          </p:nvSpPr>
          <p:spPr bwMode="auto">
            <a:xfrm rot="3197639" flipH="1">
              <a:off x="3432368" y="1995687"/>
              <a:ext cx="163663" cy="1389600"/>
            </a:xfrm>
            <a:prstGeom prst="moon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6" name="Moon 45"/>
            <p:cNvSpPr/>
            <p:nvPr/>
          </p:nvSpPr>
          <p:spPr bwMode="auto">
            <a:xfrm rot="1425189" flipH="1">
              <a:off x="3718119" y="3061480"/>
              <a:ext cx="211421" cy="1891520"/>
            </a:xfrm>
            <a:prstGeom prst="moon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Heart 42"/>
            <p:cNvSpPr/>
            <p:nvPr/>
          </p:nvSpPr>
          <p:spPr bwMode="auto">
            <a:xfrm>
              <a:off x="4034308" y="1938114"/>
              <a:ext cx="1844650" cy="2069125"/>
            </a:xfrm>
            <a:prstGeom prst="heart">
              <a:avLst/>
            </a:prstGeom>
            <a:solidFill>
              <a:srgbClr val="7030A0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Heart 56"/>
            <p:cNvSpPr/>
            <p:nvPr/>
          </p:nvSpPr>
          <p:spPr bwMode="auto">
            <a:xfrm>
              <a:off x="4026688" y="1959409"/>
              <a:ext cx="956616" cy="2048256"/>
            </a:xfrm>
            <a:custGeom>
              <a:avLst/>
              <a:gdLst>
                <a:gd name="connsiteX0" fmla="*/ 954965 w 1909930"/>
                <a:gd name="connsiteY0" fmla="*/ 505872 h 2023487"/>
                <a:gd name="connsiteX1" fmla="*/ 954965 w 1909930"/>
                <a:gd name="connsiteY1" fmla="*/ 2023487 h 2023487"/>
                <a:gd name="connsiteX2" fmla="*/ 954965 w 1909930"/>
                <a:gd name="connsiteY2" fmla="*/ 505872 h 2023487"/>
                <a:gd name="connsiteX0" fmla="*/ 961927 w 1847779"/>
                <a:gd name="connsiteY0" fmla="*/ 480805 h 1998420"/>
                <a:gd name="connsiteX1" fmla="*/ 961927 w 1847779"/>
                <a:gd name="connsiteY1" fmla="*/ 1998420 h 1998420"/>
                <a:gd name="connsiteX2" fmla="*/ 961927 w 1847779"/>
                <a:gd name="connsiteY2" fmla="*/ 480805 h 1998420"/>
                <a:gd name="connsiteX0" fmla="*/ 961927 w 1001433"/>
                <a:gd name="connsiteY0" fmla="*/ 480805 h 1998420"/>
                <a:gd name="connsiteX1" fmla="*/ 961927 w 1001433"/>
                <a:gd name="connsiteY1" fmla="*/ 1998420 h 1998420"/>
                <a:gd name="connsiteX2" fmla="*/ 961927 w 1001433"/>
                <a:gd name="connsiteY2" fmla="*/ 480805 h 19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433" h="1998420">
                  <a:moveTo>
                    <a:pt x="961927" y="480805"/>
                  </a:moveTo>
                  <a:cubicBezTo>
                    <a:pt x="1047409" y="473917"/>
                    <a:pt x="968547" y="488425"/>
                    <a:pt x="961927" y="1998420"/>
                  </a:cubicBezTo>
                  <a:cubicBezTo>
                    <a:pt x="-987793" y="480805"/>
                    <a:pt x="564025" y="-699563"/>
                    <a:pt x="961927" y="48080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Heart 43"/>
            <p:cNvSpPr/>
            <p:nvPr/>
          </p:nvSpPr>
          <p:spPr bwMode="auto">
            <a:xfrm>
              <a:off x="4104902" y="1980771"/>
              <a:ext cx="1706234" cy="1981630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1"/>
              </a:glo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6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71063" y="1954499"/>
            <a:ext cx="2655442" cy="2983596"/>
            <a:chOff x="5503484" y="1247958"/>
            <a:chExt cx="4235281" cy="4447321"/>
          </a:xfrm>
        </p:grpSpPr>
        <p:sp>
          <p:nvSpPr>
            <p:cNvPr id="36" name="Heart 35"/>
            <p:cNvSpPr/>
            <p:nvPr/>
          </p:nvSpPr>
          <p:spPr bwMode="auto">
            <a:xfrm rot="703459">
              <a:off x="7828835" y="2474279"/>
              <a:ext cx="1909930" cy="2023487"/>
            </a:xfrm>
            <a:prstGeom prst="heart">
              <a:avLst/>
            </a:prstGeom>
            <a:solidFill>
              <a:srgbClr val="FFC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Heart 36"/>
            <p:cNvSpPr/>
            <p:nvPr/>
          </p:nvSpPr>
          <p:spPr bwMode="auto">
            <a:xfrm rot="703459">
              <a:off x="7953280" y="2516796"/>
              <a:ext cx="1651831" cy="1979247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Heart 39"/>
            <p:cNvSpPr/>
            <p:nvPr/>
          </p:nvSpPr>
          <p:spPr bwMode="auto">
            <a:xfrm rot="703459">
              <a:off x="5888970" y="2071694"/>
              <a:ext cx="1909930" cy="2023487"/>
            </a:xfrm>
            <a:prstGeom prst="heart">
              <a:avLst/>
            </a:prstGeom>
            <a:solidFill>
              <a:srgbClr val="FFC000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Heart 40"/>
            <p:cNvSpPr/>
            <p:nvPr/>
          </p:nvSpPr>
          <p:spPr bwMode="auto">
            <a:xfrm rot="703459">
              <a:off x="6013415" y="2114211"/>
              <a:ext cx="1651831" cy="1979247"/>
            </a:xfrm>
            <a:prstGeom prst="heart">
              <a:avLst/>
            </a:prstGeom>
            <a:solidFill>
              <a:schemeClr val="bg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 rot="703459">
              <a:off x="5503484" y="1247958"/>
              <a:ext cx="1371600" cy="3200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 rot="703459">
              <a:off x="8669023" y="2494879"/>
              <a:ext cx="1038168" cy="3200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 rot="20787052">
              <a:off x="7798846" y="1582446"/>
              <a:ext cx="576337" cy="567531"/>
            </a:xfrm>
            <a:prstGeom prst="ellipse">
              <a:avLst/>
            </a:prstGeom>
            <a:noFill/>
            <a:ln w="1016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24000" y="2422403"/>
            <a:ext cx="2137314" cy="2014362"/>
            <a:chOff x="-56249" y="1795638"/>
            <a:chExt cx="4436483" cy="3409820"/>
          </a:xfrm>
        </p:grpSpPr>
        <p:sp>
          <p:nvSpPr>
            <p:cNvPr id="19" name="Oval 18"/>
            <p:cNvSpPr/>
            <p:nvPr/>
          </p:nvSpPr>
          <p:spPr bwMode="auto">
            <a:xfrm rot="20787052">
              <a:off x="1241482" y="1795638"/>
              <a:ext cx="576336" cy="567531"/>
            </a:xfrm>
            <a:prstGeom prst="ellipse">
              <a:avLst/>
            </a:prstGeom>
            <a:noFill/>
            <a:ln w="1016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56249" y="2005058"/>
              <a:ext cx="1983259" cy="3200400"/>
              <a:chOff x="-56249" y="2005058"/>
              <a:chExt cx="1983259" cy="3200400"/>
            </a:xfrm>
          </p:grpSpPr>
          <p:sp>
            <p:nvSpPr>
              <p:cNvPr id="13" name="Heart 12"/>
              <p:cNvSpPr/>
              <p:nvPr/>
            </p:nvSpPr>
            <p:spPr bwMode="auto">
              <a:xfrm rot="20787052">
                <a:off x="17080" y="2568348"/>
                <a:ext cx="1909930" cy="2023487"/>
              </a:xfrm>
              <a:prstGeom prst="heart">
                <a:avLst/>
              </a:prstGeom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Heart 11"/>
              <p:cNvSpPr/>
              <p:nvPr/>
            </p:nvSpPr>
            <p:spPr bwMode="auto">
              <a:xfrm rot="20787052">
                <a:off x="150674" y="2610878"/>
                <a:ext cx="1651831" cy="1979247"/>
              </a:xfrm>
              <a:prstGeom prst="hear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 rot="20787052">
                <a:off x="-56249" y="2005058"/>
                <a:ext cx="1016718" cy="3200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943142" y="1850755"/>
              <a:ext cx="2437092" cy="3200400"/>
              <a:chOff x="1943142" y="1850755"/>
              <a:chExt cx="2437092" cy="3200400"/>
            </a:xfrm>
          </p:grpSpPr>
          <p:sp>
            <p:nvSpPr>
              <p:cNvPr id="14" name="Heart 13"/>
              <p:cNvSpPr/>
              <p:nvPr/>
            </p:nvSpPr>
            <p:spPr bwMode="auto">
              <a:xfrm rot="20787052">
                <a:off x="1943142" y="2104194"/>
                <a:ext cx="1909930" cy="2023487"/>
              </a:xfrm>
              <a:prstGeom prst="heart">
                <a:avLst/>
              </a:prstGeom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Heart 20"/>
              <p:cNvSpPr/>
              <p:nvPr/>
            </p:nvSpPr>
            <p:spPr bwMode="auto">
              <a:xfrm rot="20787052">
                <a:off x="2076736" y="2146724"/>
                <a:ext cx="1651831" cy="1979247"/>
              </a:xfrm>
              <a:prstGeom prst="hear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 rot="20787052">
                <a:off x="3008634" y="1850755"/>
                <a:ext cx="1371600" cy="3200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45" name="Moon 44"/>
          <p:cNvSpPr/>
          <p:nvPr/>
        </p:nvSpPr>
        <p:spPr bwMode="auto">
          <a:xfrm rot="20690128">
            <a:off x="5873438" y="3050789"/>
            <a:ext cx="219568" cy="1891520"/>
          </a:xfrm>
          <a:prstGeom prst="moon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Moon 46"/>
          <p:cNvSpPr/>
          <p:nvPr/>
        </p:nvSpPr>
        <p:spPr bwMode="auto">
          <a:xfrm rot="18195642">
            <a:off x="6323125" y="1996174"/>
            <a:ext cx="188123" cy="1338827"/>
          </a:xfrm>
          <a:prstGeom prst="moon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 rot="20328520">
            <a:off x="2783852" y="2534816"/>
            <a:ext cx="269726" cy="1635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 rot="20787052">
            <a:off x="3831972" y="1260160"/>
            <a:ext cx="576337" cy="567531"/>
          </a:xfrm>
          <a:prstGeom prst="ellipse">
            <a:avLst/>
          </a:prstGeom>
          <a:noFill/>
          <a:ln w="1016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 rot="20787052">
            <a:off x="5497829" y="1295326"/>
            <a:ext cx="576337" cy="567531"/>
          </a:xfrm>
          <a:prstGeom prst="ellipse">
            <a:avLst/>
          </a:prstGeom>
          <a:noFill/>
          <a:ln w="1016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33466" y="4010463"/>
            <a:ext cx="154908" cy="1736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Moon 47"/>
          <p:cNvSpPr/>
          <p:nvPr/>
        </p:nvSpPr>
        <p:spPr bwMode="auto">
          <a:xfrm rot="3197639" flipH="1">
            <a:off x="3432368" y="1995687"/>
            <a:ext cx="163663" cy="1389600"/>
          </a:xfrm>
          <a:prstGeom prst="moon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46" name="Moon 45"/>
          <p:cNvSpPr/>
          <p:nvPr/>
        </p:nvSpPr>
        <p:spPr bwMode="auto">
          <a:xfrm rot="1425189" flipH="1">
            <a:off x="3718119" y="3061480"/>
            <a:ext cx="211421" cy="1891520"/>
          </a:xfrm>
          <a:prstGeom prst="moon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Heart 42"/>
          <p:cNvSpPr/>
          <p:nvPr/>
        </p:nvSpPr>
        <p:spPr bwMode="auto">
          <a:xfrm>
            <a:off x="4034308" y="1938114"/>
            <a:ext cx="1844650" cy="2069125"/>
          </a:xfrm>
          <a:prstGeom prst="hear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7" name="Heart 56"/>
          <p:cNvSpPr/>
          <p:nvPr/>
        </p:nvSpPr>
        <p:spPr bwMode="auto">
          <a:xfrm>
            <a:off x="4026688" y="1959409"/>
            <a:ext cx="956616" cy="2048256"/>
          </a:xfrm>
          <a:custGeom>
            <a:avLst/>
            <a:gdLst>
              <a:gd name="connsiteX0" fmla="*/ 954965 w 1909930"/>
              <a:gd name="connsiteY0" fmla="*/ 505872 h 2023487"/>
              <a:gd name="connsiteX1" fmla="*/ 954965 w 1909930"/>
              <a:gd name="connsiteY1" fmla="*/ 2023487 h 2023487"/>
              <a:gd name="connsiteX2" fmla="*/ 954965 w 1909930"/>
              <a:gd name="connsiteY2" fmla="*/ 505872 h 2023487"/>
              <a:gd name="connsiteX0" fmla="*/ 961927 w 1847779"/>
              <a:gd name="connsiteY0" fmla="*/ 480805 h 1998420"/>
              <a:gd name="connsiteX1" fmla="*/ 961927 w 1847779"/>
              <a:gd name="connsiteY1" fmla="*/ 1998420 h 1998420"/>
              <a:gd name="connsiteX2" fmla="*/ 961927 w 1847779"/>
              <a:gd name="connsiteY2" fmla="*/ 480805 h 1998420"/>
              <a:gd name="connsiteX0" fmla="*/ 961927 w 1001433"/>
              <a:gd name="connsiteY0" fmla="*/ 480805 h 1998420"/>
              <a:gd name="connsiteX1" fmla="*/ 961927 w 1001433"/>
              <a:gd name="connsiteY1" fmla="*/ 1998420 h 1998420"/>
              <a:gd name="connsiteX2" fmla="*/ 961927 w 1001433"/>
              <a:gd name="connsiteY2" fmla="*/ 480805 h 19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33" h="1998420">
                <a:moveTo>
                  <a:pt x="961927" y="480805"/>
                </a:moveTo>
                <a:cubicBezTo>
                  <a:pt x="1047409" y="473917"/>
                  <a:pt x="968547" y="488425"/>
                  <a:pt x="961927" y="1998420"/>
                </a:cubicBezTo>
                <a:cubicBezTo>
                  <a:pt x="-987793" y="480805"/>
                  <a:pt x="564025" y="-699563"/>
                  <a:pt x="961927" y="48080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Heart 43"/>
          <p:cNvSpPr/>
          <p:nvPr/>
        </p:nvSpPr>
        <p:spPr bwMode="auto">
          <a:xfrm>
            <a:off x="4104902" y="1980771"/>
            <a:ext cx="1706234" cy="1981630"/>
          </a:xfrm>
          <a:prstGeom prst="hear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F0AB00"/>
      </a:lt2>
      <a:accent1>
        <a:srgbClr val="830051"/>
      </a:accent1>
      <a:accent2>
        <a:srgbClr val="4B306A"/>
      </a:accent2>
      <a:accent3>
        <a:srgbClr val="F0AB00"/>
      </a:accent3>
      <a:accent4>
        <a:srgbClr val="7AB800"/>
      </a:accent4>
      <a:accent5>
        <a:srgbClr val="00ADD0"/>
      </a:accent5>
      <a:accent6>
        <a:srgbClr val="C7C2BA"/>
      </a:accent6>
      <a:hlink>
        <a:srgbClr val="4B306A"/>
      </a:hlink>
      <a:folHlink>
        <a:srgbClr val="C7C2BA"/>
      </a:folHlink>
    </a:clrScheme>
    <a:fontScheme name="te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F0AB00"/>
        </a:lt2>
        <a:accent1>
          <a:srgbClr val="830051"/>
        </a:accent1>
        <a:accent2>
          <a:srgbClr val="4B306A"/>
        </a:accent2>
        <a:accent3>
          <a:srgbClr val="F0AB00"/>
        </a:accent3>
        <a:accent4>
          <a:srgbClr val="7AB800"/>
        </a:accent4>
        <a:accent5>
          <a:srgbClr val="00ADD0"/>
        </a:accent5>
        <a:accent6>
          <a:srgbClr val="C7C2BA"/>
        </a:accent6>
        <a:hlink>
          <a:srgbClr val="4B306A"/>
        </a:hlink>
        <a:folHlink>
          <a:srgbClr val="C7C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Mulberry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ivider Purple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ivider Gold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6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ivider White">
  <a:themeElements>
    <a:clrScheme name="Ast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egibility Box Mulberry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egibility Box Grey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1787</TotalTime>
  <Words>25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Blank</vt:lpstr>
      <vt:lpstr>Divider Mulberry</vt:lpstr>
      <vt:lpstr>Divider Purple</vt:lpstr>
      <vt:lpstr>Divider Gold</vt:lpstr>
      <vt:lpstr>Divider White</vt:lpstr>
      <vt:lpstr>Legibility Box Mulberry</vt:lpstr>
      <vt:lpstr>Legibility Box Grey</vt:lpstr>
      <vt:lpstr>PowerPoint Presentation</vt:lpstr>
      <vt:lpstr>PowerPoint Presentation</vt:lpstr>
      <vt:lpstr>PowerPoint Presentation</vt:lpstr>
      <vt:lpstr>PowerPoint Presentation</vt:lpstr>
    </vt:vector>
  </TitlesOfParts>
  <Company>AstraZeneca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kbvg901</dc:creator>
  <dc:description>For both external and internal use</dc:description>
  <cp:lastModifiedBy>Tim Tyler</cp:lastModifiedBy>
  <cp:revision>17</cp:revision>
  <dcterms:created xsi:type="dcterms:W3CDTF">2015-04-27T15:02:42Z</dcterms:created>
  <dcterms:modified xsi:type="dcterms:W3CDTF">2015-04-28T20:53:04Z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1.4</vt:lpwstr>
  </property>
</Properties>
</file>