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/>
    <p:restoredTop sz="94656"/>
  </p:normalViewPr>
  <p:slideViewPr>
    <p:cSldViewPr snapToGrid="0" snapToObjects="1">
      <p:cViewPr varScale="1">
        <p:scale>
          <a:sx n="74" d="100"/>
          <a:sy n="74" d="100"/>
        </p:scale>
        <p:origin x="17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EDBC-D6CE-004C-A8F7-1D3B4AF70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FDB1F-E1CE-214C-AA96-37FA7DFD7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6E84-1CBE-AB4E-AE83-00D1A829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F791-9B9C-2D40-8049-8CCC50D4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CA9B-4615-FF43-A34D-EF787383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2A65-8D98-EB44-B5FB-7C115F9E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D5CF9-6BD5-6441-B131-73F090A2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C9916-10B9-374A-9FC8-2AA36B24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CD44-8140-7549-9533-F8F0F33A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6F61-B953-7248-9161-3A4591AF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19A39-F306-574F-9163-B924351B2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4CBE3-24D7-D543-BA68-1FD44271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AC42-9435-0F47-8011-2BF7F011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DB69-4B29-4244-9B43-7C15880E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76BE-10D2-AE40-B23D-23DABC79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0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E316-0345-5444-9462-D49DC99D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9C38-B496-FB4B-BB18-CD9DC496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E010-F8EC-F84A-AE3B-CCA8B6E9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57B00-5EF1-CC48-90C4-852910C5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F9B2F-DE55-C841-8E73-CDD47721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85B5-2DEA-2543-BAD5-CAC1520D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595EC-74B2-9344-9DDF-7716EC83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982C-6D47-AA4A-A2D9-8D2145F0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3AD-05B2-5E45-A4B6-BF32711E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2F0D-919E-EC4F-9EC8-F11A1387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2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AB1-1F9B-F44E-8662-BD693163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1F14-0BAC-5F4F-A192-AC62601D8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0EF42-3B49-A042-B297-46010B127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B5F5-BEAE-1844-A096-FA55A8B0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47AB-91BD-8947-8500-94CF4343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F1328-EA70-C54E-9387-2F0B9B0D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E551-D379-9140-A4AD-24D720BA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042A8-39A8-5C4F-8504-4A4C0E62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119CB-90B3-7244-916C-B379A2DA5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AA416-5E6F-514E-885E-FC1A1E852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72C87-0FB1-FA42-B2B1-4AFD68DC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6B99F-4EA2-5A47-A5C9-5A898777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95E23-88FA-C448-9274-0B53DBF2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1C27F-146D-F643-8C2D-21DA0327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F75D-4D92-B944-92ED-606E4D9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0D0AB-51F0-194F-9A50-525D72AA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A8B2B-EAA3-9343-8C31-E7BAACF9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2F48A-9DD1-A248-B0B8-57221790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E9D78-BDE3-8B49-9EDA-6B9439B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0BF4-DBE9-3D4E-8FDC-42E5343A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A0257-5912-AA4E-8161-897D8E35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9369-1175-6649-836A-17CD06CD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F953-9F1C-0445-B88B-CC7D2002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05F1-2F23-1B44-B263-A4BBA14F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491A5-7A0F-8648-B5D9-42428DDE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7579-330A-6044-A535-02177D61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A45B-F74A-8A45-B5C2-BB8A03EC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E008-AD63-8848-B823-13A363ED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A157B-A7ED-A347-A5F2-AFD780FB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DC9DE-3D27-6A44-8BF1-C3092A7E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A4896-37EB-D848-88E7-8CDDD2A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72F80-7D59-9D43-91A4-768C4615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45FC-AFC4-8148-A387-3D15005F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60076-01FF-CF4A-99D0-BB7BBDA2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51E9-3FA0-D542-BE7D-E3711C4D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1B5E-2EB5-0C4A-811E-B19C2D64E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0863-03A5-3341-B285-867D11B3A5C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2118D-D02F-7746-9D46-15A1E636B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EE91-E0A9-504B-AB8E-B2023C7F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5DCB-DF62-BE41-A420-2CAA7C9C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D9A91-EF03-094C-A3D1-42C9C0B3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57989"/>
              </p:ext>
            </p:extLst>
          </p:nvPr>
        </p:nvGraphicFramePr>
        <p:xfrm>
          <a:off x="2069323" y="1268963"/>
          <a:ext cx="8436948" cy="49683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2316">
                  <a:extLst>
                    <a:ext uri="{9D8B030D-6E8A-4147-A177-3AD203B41FA5}">
                      <a16:colId xmlns:a16="http://schemas.microsoft.com/office/drawing/2014/main" val="2233153830"/>
                    </a:ext>
                  </a:extLst>
                </a:gridCol>
                <a:gridCol w="2812316">
                  <a:extLst>
                    <a:ext uri="{9D8B030D-6E8A-4147-A177-3AD203B41FA5}">
                      <a16:colId xmlns:a16="http://schemas.microsoft.com/office/drawing/2014/main" val="2550179627"/>
                    </a:ext>
                  </a:extLst>
                </a:gridCol>
                <a:gridCol w="2812316">
                  <a:extLst>
                    <a:ext uri="{9D8B030D-6E8A-4147-A177-3AD203B41FA5}">
                      <a16:colId xmlns:a16="http://schemas.microsoft.com/office/drawing/2014/main" val="1393823780"/>
                    </a:ext>
                  </a:extLst>
                </a:gridCol>
              </a:tblGrid>
              <a:tr h="686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820709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059108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04831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33515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24342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1438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2_HistCNN_parallel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426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B2FA3-AE1D-3040-B00A-F1494289939C}"/>
              </a:ext>
            </a:extLst>
          </p:cNvPr>
          <p:cNvSpPr txBox="1"/>
          <p:nvPr/>
        </p:nvSpPr>
        <p:spPr>
          <a:xfrm>
            <a:off x="4437707" y="429207"/>
            <a:ext cx="3700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KTH : Standardized</a:t>
            </a:r>
          </a:p>
        </p:txBody>
      </p:sp>
    </p:spTree>
    <p:extLst>
      <p:ext uri="{BB962C8B-B14F-4D97-AF65-F5344CB8AC3E}">
        <p14:creationId xmlns:p14="http://schemas.microsoft.com/office/powerpoint/2010/main" val="35872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D9A91-EF03-094C-A3D1-42C9C0B3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53413"/>
              </p:ext>
            </p:extLst>
          </p:nvPr>
        </p:nvGraphicFramePr>
        <p:xfrm>
          <a:off x="2069323" y="1268963"/>
          <a:ext cx="8436948" cy="49683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2316">
                  <a:extLst>
                    <a:ext uri="{9D8B030D-6E8A-4147-A177-3AD203B41FA5}">
                      <a16:colId xmlns:a16="http://schemas.microsoft.com/office/drawing/2014/main" val="2233153830"/>
                    </a:ext>
                  </a:extLst>
                </a:gridCol>
                <a:gridCol w="2812316">
                  <a:extLst>
                    <a:ext uri="{9D8B030D-6E8A-4147-A177-3AD203B41FA5}">
                      <a16:colId xmlns:a16="http://schemas.microsoft.com/office/drawing/2014/main" val="2550179627"/>
                    </a:ext>
                  </a:extLst>
                </a:gridCol>
                <a:gridCol w="2812316">
                  <a:extLst>
                    <a:ext uri="{9D8B030D-6E8A-4147-A177-3AD203B41FA5}">
                      <a16:colId xmlns:a16="http://schemas.microsoft.com/office/drawing/2014/main" val="1393823780"/>
                    </a:ext>
                  </a:extLst>
                </a:gridCol>
              </a:tblGrid>
              <a:tr h="6868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Overall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 Deviation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820709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059108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04831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29.51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33515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24342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1438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2_HistCNN_parallel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426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B2FA3-AE1D-3040-B00A-F1494289939C}"/>
              </a:ext>
            </a:extLst>
          </p:cNvPr>
          <p:cNvSpPr txBox="1"/>
          <p:nvPr/>
        </p:nvSpPr>
        <p:spPr>
          <a:xfrm>
            <a:off x="4074025" y="439598"/>
            <a:ext cx="471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KTH : </a:t>
            </a:r>
            <a:r>
              <a:rPr lang="en-US" sz="3600" dirty="0" err="1"/>
              <a:t>Non_Standardized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84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D9A91-EF03-094C-A3D1-42C9C0B3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68889"/>
              </p:ext>
            </p:extLst>
          </p:nvPr>
        </p:nvGraphicFramePr>
        <p:xfrm>
          <a:off x="2069323" y="1268963"/>
          <a:ext cx="8436948" cy="49683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2316">
                  <a:extLst>
                    <a:ext uri="{9D8B030D-6E8A-4147-A177-3AD203B41FA5}">
                      <a16:colId xmlns:a16="http://schemas.microsoft.com/office/drawing/2014/main" val="2233153830"/>
                    </a:ext>
                  </a:extLst>
                </a:gridCol>
                <a:gridCol w="2812316">
                  <a:extLst>
                    <a:ext uri="{9D8B030D-6E8A-4147-A177-3AD203B41FA5}">
                      <a16:colId xmlns:a16="http://schemas.microsoft.com/office/drawing/2014/main" val="2550179627"/>
                    </a:ext>
                  </a:extLst>
                </a:gridCol>
                <a:gridCol w="2812316">
                  <a:extLst>
                    <a:ext uri="{9D8B030D-6E8A-4147-A177-3AD203B41FA5}">
                      <a16:colId xmlns:a16="http://schemas.microsoft.com/office/drawing/2014/main" val="1393823780"/>
                    </a:ext>
                  </a:extLst>
                </a:gridCol>
              </a:tblGrid>
              <a:tr h="6868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Overall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 Deviation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820709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059108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04831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33515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24342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1438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2_HistCNN_parallel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426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B2FA3-AE1D-3040-B00A-F1494289939C}"/>
              </a:ext>
            </a:extLst>
          </p:cNvPr>
          <p:cNvSpPr txBox="1"/>
          <p:nvPr/>
        </p:nvSpPr>
        <p:spPr>
          <a:xfrm>
            <a:off x="4437707" y="429207"/>
            <a:ext cx="373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DTD : Standardized</a:t>
            </a:r>
          </a:p>
        </p:txBody>
      </p:sp>
    </p:spTree>
    <p:extLst>
      <p:ext uri="{BB962C8B-B14F-4D97-AF65-F5344CB8AC3E}">
        <p14:creationId xmlns:p14="http://schemas.microsoft.com/office/powerpoint/2010/main" val="26121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D9A91-EF03-094C-A3D1-42C9C0B3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45292"/>
              </p:ext>
            </p:extLst>
          </p:nvPr>
        </p:nvGraphicFramePr>
        <p:xfrm>
          <a:off x="2069323" y="1268963"/>
          <a:ext cx="8436948" cy="49683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2316">
                  <a:extLst>
                    <a:ext uri="{9D8B030D-6E8A-4147-A177-3AD203B41FA5}">
                      <a16:colId xmlns:a16="http://schemas.microsoft.com/office/drawing/2014/main" val="2233153830"/>
                    </a:ext>
                  </a:extLst>
                </a:gridCol>
                <a:gridCol w="2812316">
                  <a:extLst>
                    <a:ext uri="{9D8B030D-6E8A-4147-A177-3AD203B41FA5}">
                      <a16:colId xmlns:a16="http://schemas.microsoft.com/office/drawing/2014/main" val="2550179627"/>
                    </a:ext>
                  </a:extLst>
                </a:gridCol>
                <a:gridCol w="2812316">
                  <a:extLst>
                    <a:ext uri="{9D8B030D-6E8A-4147-A177-3AD203B41FA5}">
                      <a16:colId xmlns:a16="http://schemas.microsoft.com/office/drawing/2014/main" val="1393823780"/>
                    </a:ext>
                  </a:extLst>
                </a:gridCol>
              </a:tblGrid>
              <a:tr h="6868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Overall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 Deviation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820709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059108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11.72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04831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</a:t>
                      </a:r>
                      <a:r>
                        <a:rPr lang="en-US" sz="2400" i="0" dirty="0"/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33515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24342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1438"/>
                  </a:ext>
                </a:extLst>
              </a:tr>
              <a:tr h="713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2_HistCNN_parallel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426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B2FA3-AE1D-3040-B00A-F1494289939C}"/>
              </a:ext>
            </a:extLst>
          </p:cNvPr>
          <p:cNvSpPr txBox="1"/>
          <p:nvPr/>
        </p:nvSpPr>
        <p:spPr>
          <a:xfrm>
            <a:off x="4209107" y="439598"/>
            <a:ext cx="474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DTD : </a:t>
            </a:r>
            <a:r>
              <a:rPr lang="en-US" sz="3600" dirty="0" err="1"/>
              <a:t>Non_Standardized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0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D9A91-EF03-094C-A3D1-42C9C0B3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47727"/>
              </p:ext>
            </p:extLst>
          </p:nvPr>
        </p:nvGraphicFramePr>
        <p:xfrm>
          <a:off x="1173191" y="782240"/>
          <a:ext cx="9868620" cy="568903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89540">
                  <a:extLst>
                    <a:ext uri="{9D8B030D-6E8A-4147-A177-3AD203B41FA5}">
                      <a16:colId xmlns:a16="http://schemas.microsoft.com/office/drawing/2014/main" val="2233153830"/>
                    </a:ext>
                  </a:extLst>
                </a:gridCol>
                <a:gridCol w="3289540">
                  <a:extLst>
                    <a:ext uri="{9D8B030D-6E8A-4147-A177-3AD203B41FA5}">
                      <a16:colId xmlns:a16="http://schemas.microsoft.com/office/drawing/2014/main" val="2550179627"/>
                    </a:ext>
                  </a:extLst>
                </a:gridCol>
                <a:gridCol w="3289540">
                  <a:extLst>
                    <a:ext uri="{9D8B030D-6E8A-4147-A177-3AD203B41FA5}">
                      <a16:colId xmlns:a16="http://schemas.microsoft.com/office/drawing/2014/main" val="1393823780"/>
                    </a:ext>
                  </a:extLst>
                </a:gridCol>
              </a:tblGrid>
              <a:tr h="549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Overall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Standard Deviation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820709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059108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04831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1HistCNN_GMM_Init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443627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33515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24342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2HistCNN_GMM_Init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746092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2_CNN_parallel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1438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2_HistCNN_parallel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426555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2HistCNN_parallel_GMM_Init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536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B2FA3-AE1D-3040-B00A-F1494289939C}"/>
              </a:ext>
            </a:extLst>
          </p:cNvPr>
          <p:cNvSpPr txBox="1"/>
          <p:nvPr/>
        </p:nvSpPr>
        <p:spPr>
          <a:xfrm>
            <a:off x="3929608" y="0"/>
            <a:ext cx="4625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KTH : Non-Standardized</a:t>
            </a:r>
          </a:p>
        </p:txBody>
      </p:sp>
    </p:spTree>
    <p:extLst>
      <p:ext uri="{BB962C8B-B14F-4D97-AF65-F5344CB8AC3E}">
        <p14:creationId xmlns:p14="http://schemas.microsoft.com/office/powerpoint/2010/main" val="28561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D9A91-EF03-094C-A3D1-42C9C0B3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73122"/>
              </p:ext>
            </p:extLst>
          </p:nvPr>
        </p:nvGraphicFramePr>
        <p:xfrm>
          <a:off x="1173191" y="833999"/>
          <a:ext cx="9868620" cy="568903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89540">
                  <a:extLst>
                    <a:ext uri="{9D8B030D-6E8A-4147-A177-3AD203B41FA5}">
                      <a16:colId xmlns:a16="http://schemas.microsoft.com/office/drawing/2014/main" val="2233153830"/>
                    </a:ext>
                  </a:extLst>
                </a:gridCol>
                <a:gridCol w="3289540">
                  <a:extLst>
                    <a:ext uri="{9D8B030D-6E8A-4147-A177-3AD203B41FA5}">
                      <a16:colId xmlns:a16="http://schemas.microsoft.com/office/drawing/2014/main" val="2550179627"/>
                    </a:ext>
                  </a:extLst>
                </a:gridCol>
                <a:gridCol w="3289540">
                  <a:extLst>
                    <a:ext uri="{9D8B030D-6E8A-4147-A177-3AD203B41FA5}">
                      <a16:colId xmlns:a16="http://schemas.microsoft.com/office/drawing/2014/main" val="1393823780"/>
                    </a:ext>
                  </a:extLst>
                </a:gridCol>
              </a:tblGrid>
              <a:tr h="549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Overall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Standard Deviation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820709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059108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04831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1HistCNN_GMM_Init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443627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2_CNN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33515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2_HistCNN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24342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2HistCNN_GMM_Init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746092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2_CNN_parallel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1438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2_HistCNN_parallel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426555"/>
                  </a:ext>
                </a:extLst>
              </a:tr>
              <a:tr h="571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2HistCNN_parallel_GMM_Init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536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B2FA3-AE1D-3040-B00A-F1494289939C}"/>
              </a:ext>
            </a:extLst>
          </p:cNvPr>
          <p:cNvSpPr txBox="1"/>
          <p:nvPr/>
        </p:nvSpPr>
        <p:spPr>
          <a:xfrm>
            <a:off x="4257411" y="0"/>
            <a:ext cx="3700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KTH : Standardized</a:t>
            </a:r>
          </a:p>
        </p:txBody>
      </p:sp>
    </p:spTree>
    <p:extLst>
      <p:ext uri="{BB962C8B-B14F-4D97-AF65-F5344CB8AC3E}">
        <p14:creationId xmlns:p14="http://schemas.microsoft.com/office/powerpoint/2010/main" val="256381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302</Words>
  <Application>Microsoft Macintosh PowerPoint</Application>
  <PresentationFormat>Widescreen</PresentationFormat>
  <Paragraphs>150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Tae Wook (Tyler) 20</dc:creator>
  <cp:lastModifiedBy>Kim, Tae Wook (Tyler) 20</cp:lastModifiedBy>
  <cp:revision>16</cp:revision>
  <dcterms:created xsi:type="dcterms:W3CDTF">2019-07-15T15:43:08Z</dcterms:created>
  <dcterms:modified xsi:type="dcterms:W3CDTF">2019-07-16T02:45:43Z</dcterms:modified>
</cp:coreProperties>
</file>