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65" r:id="rId8"/>
    <p:sldId id="259" r:id="rId9"/>
    <p:sldId id="266" r:id="rId10"/>
    <p:sldId id="260" r:id="rId11"/>
    <p:sldId id="267" r:id="rId12"/>
    <p:sldId id="261" r:id="rId13"/>
    <p:sldId id="268" r:id="rId14"/>
    <p:sldId id="262" r:id="rId15"/>
    <p:sldId id="269" r:id="rId16"/>
    <p:sldId id="263" r:id="rId17"/>
    <p:sldId id="270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F3E"/>
    <a:srgbClr val="4E4C44"/>
    <a:srgbClr val="2B2B2B"/>
    <a:srgbClr val="2F2F2F"/>
    <a:srgbClr val="353535"/>
    <a:srgbClr val="BF2D4A"/>
    <a:srgbClr val="C7001F"/>
    <a:srgbClr val="DB5F7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ichmann, Tyler" userId="75f67d8f-eece-4552-8350-86fa11f0969f" providerId="ADAL" clId="{C33AE652-2C65-4559-AFD4-58354B3BFFE3}"/>
    <pc:docChg chg="custSel addSld modSld sldOrd modMainMaster">
      <pc:chgData name="Teichmann, Tyler" userId="75f67d8f-eece-4552-8350-86fa11f0969f" providerId="ADAL" clId="{C33AE652-2C65-4559-AFD4-58354B3BFFE3}" dt="2024-04-04T19:36:29.183" v="388"/>
      <pc:docMkLst>
        <pc:docMk/>
      </pc:docMkLst>
      <pc:sldChg chg="addSp delSp modSp">
        <pc:chgData name="Teichmann, Tyler" userId="75f67d8f-eece-4552-8350-86fa11f0969f" providerId="ADAL" clId="{C33AE652-2C65-4559-AFD4-58354B3BFFE3}" dt="2024-04-04T19:34:30.631" v="379"/>
        <pc:sldMkLst>
          <pc:docMk/>
          <pc:sldMk cId="1599154236" sldId="256"/>
        </pc:sldMkLst>
        <pc:spChg chg="mod">
          <ac:chgData name="Teichmann, Tyler" userId="75f67d8f-eece-4552-8350-86fa11f0969f" providerId="ADAL" clId="{C33AE652-2C65-4559-AFD4-58354B3BFFE3}" dt="2024-04-04T19:34:30.631" v="379"/>
          <ac:spMkLst>
            <pc:docMk/>
            <pc:sldMk cId="1599154236" sldId="256"/>
            <ac:spMk id="2" creationId="{85C02251-63A8-478E-8FA6-F8BC722B085A}"/>
          </ac:spMkLst>
        </pc:spChg>
        <pc:spChg chg="add del mod">
          <ac:chgData name="Teichmann, Tyler" userId="75f67d8f-eece-4552-8350-86fa11f0969f" providerId="ADAL" clId="{C33AE652-2C65-4559-AFD4-58354B3BFFE3}" dt="2024-04-04T19:34:22.504" v="378"/>
          <ac:spMkLst>
            <pc:docMk/>
            <pc:sldMk cId="1599154236" sldId="256"/>
            <ac:spMk id="4" creationId="{A1934563-ACFE-4C8F-A3A8-B5979A041F77}"/>
          </ac:spMkLst>
        </pc:spChg>
        <pc:spChg chg="add del mod">
          <ac:chgData name="Teichmann, Tyler" userId="75f67d8f-eece-4552-8350-86fa11f0969f" providerId="ADAL" clId="{C33AE652-2C65-4559-AFD4-58354B3BFFE3}" dt="2024-04-04T19:34:22.504" v="378"/>
          <ac:spMkLst>
            <pc:docMk/>
            <pc:sldMk cId="1599154236" sldId="256"/>
            <ac:spMk id="5" creationId="{E908FCF8-2AB0-479C-B8D1-DF6DEFAAEB4F}"/>
          </ac:spMkLst>
        </pc:spChg>
      </pc:sldChg>
      <pc:sldChg chg="addSp delSp modSp">
        <pc:chgData name="Teichmann, Tyler" userId="75f67d8f-eece-4552-8350-86fa11f0969f" providerId="ADAL" clId="{C33AE652-2C65-4559-AFD4-58354B3BFFE3}" dt="2024-04-04T19:31:47.466" v="363"/>
        <pc:sldMkLst>
          <pc:docMk/>
          <pc:sldMk cId="273626601" sldId="257"/>
        </pc:sldMkLst>
        <pc:spChg chg="add del mod">
          <ac:chgData name="Teichmann, Tyler" userId="75f67d8f-eece-4552-8350-86fa11f0969f" providerId="ADAL" clId="{C33AE652-2C65-4559-AFD4-58354B3BFFE3}" dt="2024-04-04T19:31:47.466" v="363"/>
          <ac:spMkLst>
            <pc:docMk/>
            <pc:sldMk cId="273626601" sldId="257"/>
            <ac:spMk id="4" creationId="{711D81A3-375B-4AA9-BF9A-95D02F5FC7A4}"/>
          </ac:spMkLst>
        </pc:spChg>
        <pc:spChg chg="add del mod">
          <ac:chgData name="Teichmann, Tyler" userId="75f67d8f-eece-4552-8350-86fa11f0969f" providerId="ADAL" clId="{C33AE652-2C65-4559-AFD4-58354B3BFFE3}" dt="2024-04-04T19:31:47.466" v="363"/>
          <ac:spMkLst>
            <pc:docMk/>
            <pc:sldMk cId="273626601" sldId="257"/>
            <ac:spMk id="5" creationId="{A4268C2D-37FA-45F4-8BCF-8837FDC5F06E}"/>
          </ac:spMkLst>
        </pc:spChg>
      </pc:sldChg>
      <pc:sldChg chg="modSp">
        <pc:chgData name="Teichmann, Tyler" userId="75f67d8f-eece-4552-8350-86fa11f0969f" providerId="ADAL" clId="{C33AE652-2C65-4559-AFD4-58354B3BFFE3}" dt="2024-04-04T19:34:38.720" v="380"/>
        <pc:sldMkLst>
          <pc:docMk/>
          <pc:sldMk cId="1015080199" sldId="258"/>
        </pc:sldMkLst>
        <pc:spChg chg="mod">
          <ac:chgData name="Teichmann, Tyler" userId="75f67d8f-eece-4552-8350-86fa11f0969f" providerId="ADAL" clId="{C33AE652-2C65-4559-AFD4-58354B3BFFE3}" dt="2024-04-04T19:34:38.720" v="380"/>
          <ac:spMkLst>
            <pc:docMk/>
            <pc:sldMk cId="1015080199" sldId="258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4:43.180" v="381"/>
        <pc:sldMkLst>
          <pc:docMk/>
          <pc:sldMk cId="1719780091" sldId="259"/>
        </pc:sldMkLst>
        <pc:spChg chg="mod">
          <ac:chgData name="Teichmann, Tyler" userId="75f67d8f-eece-4552-8350-86fa11f0969f" providerId="ADAL" clId="{C33AE652-2C65-4559-AFD4-58354B3BFFE3}" dt="2024-04-04T19:34:43.180" v="381"/>
          <ac:spMkLst>
            <pc:docMk/>
            <pc:sldMk cId="1719780091" sldId="259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4:48.755" v="382"/>
        <pc:sldMkLst>
          <pc:docMk/>
          <pc:sldMk cId="1419556667" sldId="260"/>
        </pc:sldMkLst>
        <pc:spChg chg="mod">
          <ac:chgData name="Teichmann, Tyler" userId="75f67d8f-eece-4552-8350-86fa11f0969f" providerId="ADAL" clId="{C33AE652-2C65-4559-AFD4-58354B3BFFE3}" dt="2024-04-04T19:34:48.755" v="382"/>
          <ac:spMkLst>
            <pc:docMk/>
            <pc:sldMk cId="1419556667" sldId="260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4:54.696" v="383"/>
        <pc:sldMkLst>
          <pc:docMk/>
          <pc:sldMk cId="1251818833" sldId="261"/>
        </pc:sldMkLst>
        <pc:spChg chg="mod">
          <ac:chgData name="Teichmann, Tyler" userId="75f67d8f-eece-4552-8350-86fa11f0969f" providerId="ADAL" clId="{C33AE652-2C65-4559-AFD4-58354B3BFFE3}" dt="2024-04-04T19:34:54.696" v="383"/>
          <ac:spMkLst>
            <pc:docMk/>
            <pc:sldMk cId="1251818833" sldId="261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5:01.370" v="384"/>
        <pc:sldMkLst>
          <pc:docMk/>
          <pc:sldMk cId="1411797910" sldId="262"/>
        </pc:sldMkLst>
        <pc:spChg chg="mod">
          <ac:chgData name="Teichmann, Tyler" userId="75f67d8f-eece-4552-8350-86fa11f0969f" providerId="ADAL" clId="{C33AE652-2C65-4559-AFD4-58354B3BFFE3}" dt="2024-04-04T19:35:01.370" v="384"/>
          <ac:spMkLst>
            <pc:docMk/>
            <pc:sldMk cId="1411797910" sldId="262"/>
            <ac:spMk id="4" creationId="{EF5D438A-990E-4365-9B27-12971156403C}"/>
          </ac:spMkLst>
        </pc:spChg>
      </pc:sldChg>
      <pc:sldChg chg="modSp">
        <pc:chgData name="Teichmann, Tyler" userId="75f67d8f-eece-4552-8350-86fa11f0969f" providerId="ADAL" clId="{C33AE652-2C65-4559-AFD4-58354B3BFFE3}" dt="2024-04-04T19:35:06.760" v="385"/>
        <pc:sldMkLst>
          <pc:docMk/>
          <pc:sldMk cId="3000454183" sldId="263"/>
        </pc:sldMkLst>
        <pc:spChg chg="mod">
          <ac:chgData name="Teichmann, Tyler" userId="75f67d8f-eece-4552-8350-86fa11f0969f" providerId="ADAL" clId="{C33AE652-2C65-4559-AFD4-58354B3BFFE3}" dt="2024-04-04T19:35:06.760" v="385"/>
          <ac:spMkLst>
            <pc:docMk/>
            <pc:sldMk cId="3000454183" sldId="263"/>
            <ac:spMk id="4" creationId="{EF5D438A-990E-4365-9B27-12971156403C}"/>
          </ac:spMkLst>
        </pc:spChg>
      </pc:sldChg>
      <pc:sldChg chg="addSp delSp modSp">
        <pc:chgData name="Teichmann, Tyler" userId="75f67d8f-eece-4552-8350-86fa11f0969f" providerId="ADAL" clId="{C33AE652-2C65-4559-AFD4-58354B3BFFE3}" dt="2024-04-04T19:36:29.183" v="388"/>
        <pc:sldMkLst>
          <pc:docMk/>
          <pc:sldMk cId="1476155532" sldId="264"/>
        </pc:sldMkLst>
        <pc:spChg chg="add mod">
          <ac:chgData name="Teichmann, Tyler" userId="75f67d8f-eece-4552-8350-86fa11f0969f" providerId="ADAL" clId="{C33AE652-2C65-4559-AFD4-58354B3BFFE3}" dt="2024-04-04T19:36:29.183" v="388"/>
          <ac:spMkLst>
            <pc:docMk/>
            <pc:sldMk cId="1476155532" sldId="264"/>
            <ac:spMk id="2" creationId="{CC3334B3-B93D-4C29-9725-925E34B88FE6}"/>
          </ac:spMkLst>
        </pc:spChg>
        <pc:spChg chg="mod">
          <ac:chgData name="Teichmann, Tyler" userId="75f67d8f-eece-4552-8350-86fa11f0969f" providerId="ADAL" clId="{C33AE652-2C65-4559-AFD4-58354B3BFFE3}" dt="2024-04-04T19:35:11.550" v="386"/>
          <ac:spMkLst>
            <pc:docMk/>
            <pc:sldMk cId="1476155532" sldId="264"/>
            <ac:spMk id="4" creationId="{EF5D438A-990E-4365-9B27-12971156403C}"/>
          </ac:spMkLst>
        </pc:spChg>
        <pc:spChg chg="del">
          <ac:chgData name="Teichmann, Tyler" userId="75f67d8f-eece-4552-8350-86fa11f0969f" providerId="ADAL" clId="{C33AE652-2C65-4559-AFD4-58354B3BFFE3}" dt="2024-04-04T19:36:29.183" v="388"/>
          <ac:spMkLst>
            <pc:docMk/>
            <pc:sldMk cId="1476155532" sldId="264"/>
            <ac:spMk id="5" creationId="{1CE2858B-95EC-457B-862F-3AB4BF1D6530}"/>
          </ac:spMkLst>
        </pc:spChg>
      </pc:sldChg>
      <pc:sldChg chg="addSp delSp modSp add">
        <pc:chgData name="Teichmann, Tyler" userId="75f67d8f-eece-4552-8350-86fa11f0969f" providerId="ADAL" clId="{C33AE652-2C65-4559-AFD4-58354B3BFFE3}" dt="2024-04-04T19:33:35.809" v="365"/>
        <pc:sldMkLst>
          <pc:docMk/>
          <pc:sldMk cId="1753399785" sldId="265"/>
        </pc:sldMkLst>
        <pc:spChg chg="del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2" creationId="{AA5AEACF-A7C2-4105-8912-1EF63D4C6D79}"/>
          </ac:spMkLst>
        </pc:spChg>
        <pc:spChg chg="del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3" creationId="{63E8A38D-8CDF-4D8D-BEB3-9A1D2FDAE8C8}"/>
          </ac:spMkLst>
        </pc:spChg>
        <pc:spChg chg="add mod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4" creationId="{87BDF0EC-10F9-41BE-9450-519DFCA2B4FE}"/>
          </ac:spMkLst>
        </pc:spChg>
        <pc:spChg chg="add mod">
          <ac:chgData name="Teichmann, Tyler" userId="75f67d8f-eece-4552-8350-86fa11f0969f" providerId="ADAL" clId="{C33AE652-2C65-4559-AFD4-58354B3BFFE3}" dt="2024-04-04T19:33:35.809" v="365"/>
          <ac:spMkLst>
            <pc:docMk/>
            <pc:sldMk cId="1753399785" sldId="265"/>
            <ac:spMk id="5" creationId="{582B29E0-1EE9-4F46-925C-2766D92FB555}"/>
          </ac:spMkLst>
        </pc:spChg>
      </pc:sldChg>
      <pc:sldChg chg="add ord">
        <pc:chgData name="Teichmann, Tyler" userId="75f67d8f-eece-4552-8350-86fa11f0969f" providerId="ADAL" clId="{C33AE652-2C65-4559-AFD4-58354B3BFFE3}" dt="2024-04-04T19:33:40.350" v="367"/>
        <pc:sldMkLst>
          <pc:docMk/>
          <pc:sldMk cId="171819488" sldId="266"/>
        </pc:sldMkLst>
      </pc:sldChg>
      <pc:sldChg chg="add ord">
        <pc:chgData name="Teichmann, Tyler" userId="75f67d8f-eece-4552-8350-86fa11f0969f" providerId="ADAL" clId="{C33AE652-2C65-4559-AFD4-58354B3BFFE3}" dt="2024-04-04T19:33:42.235" v="369"/>
        <pc:sldMkLst>
          <pc:docMk/>
          <pc:sldMk cId="3571577593" sldId="267"/>
        </pc:sldMkLst>
      </pc:sldChg>
      <pc:sldChg chg="add ord">
        <pc:chgData name="Teichmann, Tyler" userId="75f67d8f-eece-4552-8350-86fa11f0969f" providerId="ADAL" clId="{C33AE652-2C65-4559-AFD4-58354B3BFFE3}" dt="2024-04-04T19:33:44.167" v="371"/>
        <pc:sldMkLst>
          <pc:docMk/>
          <pc:sldMk cId="2056708335" sldId="268"/>
        </pc:sldMkLst>
      </pc:sldChg>
      <pc:sldChg chg="add ord">
        <pc:chgData name="Teichmann, Tyler" userId="75f67d8f-eece-4552-8350-86fa11f0969f" providerId="ADAL" clId="{C33AE652-2C65-4559-AFD4-58354B3BFFE3}" dt="2024-04-04T19:33:46.119" v="373"/>
        <pc:sldMkLst>
          <pc:docMk/>
          <pc:sldMk cId="1774221802" sldId="269"/>
        </pc:sldMkLst>
      </pc:sldChg>
      <pc:sldChg chg="add ord">
        <pc:chgData name="Teichmann, Tyler" userId="75f67d8f-eece-4552-8350-86fa11f0969f" providerId="ADAL" clId="{C33AE652-2C65-4559-AFD4-58354B3BFFE3}" dt="2024-04-04T19:33:48.046" v="375"/>
        <pc:sldMkLst>
          <pc:docMk/>
          <pc:sldMk cId="1635006590" sldId="270"/>
        </pc:sldMkLst>
      </pc:sldChg>
      <pc:sldMasterChg chg="modSldLayout">
        <pc:chgData name="Teichmann, Tyler" userId="75f67d8f-eece-4552-8350-86fa11f0969f" providerId="ADAL" clId="{C33AE652-2C65-4559-AFD4-58354B3BFFE3}" dt="2024-04-04T19:35:59.097" v="387"/>
        <pc:sldMasterMkLst>
          <pc:docMk/>
          <pc:sldMasterMk cId="1299623739" sldId="2147483672"/>
        </pc:sldMasterMkLst>
        <pc:sldLayoutChg chg="addSp delSp modSp setBg">
          <pc:chgData name="Teichmann, Tyler" userId="75f67d8f-eece-4552-8350-86fa11f0969f" providerId="ADAL" clId="{C33AE652-2C65-4559-AFD4-58354B3BFFE3}" dt="2024-04-04T19:34:12.534" v="376"/>
          <pc:sldLayoutMkLst>
            <pc:docMk/>
            <pc:sldMasterMk cId="1299623739" sldId="2147483672"/>
            <pc:sldLayoutMk cId="168092669" sldId="2147483673"/>
          </pc:sldLayoutMkLst>
          <pc:spChg chg="mod">
            <ac:chgData name="Teichmann, Tyler" userId="75f67d8f-eece-4552-8350-86fa11f0969f" providerId="ADAL" clId="{C33AE652-2C65-4559-AFD4-58354B3BFFE3}" dt="2024-04-04T19:34:12.534" v="376"/>
            <ac:spMkLst>
              <pc:docMk/>
              <pc:sldMasterMk cId="1299623739" sldId="2147483672"/>
              <pc:sldLayoutMk cId="168092669" sldId="2147483673"/>
              <ac:spMk id="2" creationId="{02E85126-B870-4B9B-959C-22CF833D47AB}"/>
            </ac:spMkLst>
          </pc:spChg>
          <pc:spChg chg="mod">
            <ac:chgData name="Teichmann, Tyler" userId="75f67d8f-eece-4552-8350-86fa11f0969f" providerId="ADAL" clId="{C33AE652-2C65-4559-AFD4-58354B3BFFE3}" dt="2024-04-04T19:29:43.880" v="348"/>
            <ac:spMkLst>
              <pc:docMk/>
              <pc:sldMasterMk cId="1299623739" sldId="2147483672"/>
              <pc:sldLayoutMk cId="168092669" sldId="2147483673"/>
              <ac:spMk id="3" creationId="{DDA627E7-1520-4FB4-9083-019A827D3D7A}"/>
            </ac:spMkLst>
          </pc:spChg>
          <pc:spChg chg="del">
            <ac:chgData name="Teichmann, Tyler" userId="75f67d8f-eece-4552-8350-86fa11f0969f" providerId="ADAL" clId="{C33AE652-2C65-4559-AFD4-58354B3BFFE3}" dt="2024-04-04T19:17:38.375" v="8" actId="478"/>
            <ac:spMkLst>
              <pc:docMk/>
              <pc:sldMasterMk cId="1299623739" sldId="2147483672"/>
              <pc:sldLayoutMk cId="168092669" sldId="2147483673"/>
              <ac:spMk id="12" creationId="{9C87854F-73D5-4D3B-BCDF-5EC8CE4CBACD}"/>
            </ac:spMkLst>
          </pc:spChg>
          <pc:spChg chg="add mod ord">
            <ac:chgData name="Teichmann, Tyler" userId="75f67d8f-eece-4552-8350-86fa11f0969f" providerId="ADAL" clId="{C33AE652-2C65-4559-AFD4-58354B3BFFE3}" dt="2024-04-04T19:30:08.093" v="349" actId="164"/>
            <ac:spMkLst>
              <pc:docMk/>
              <pc:sldMasterMk cId="1299623739" sldId="2147483672"/>
              <pc:sldLayoutMk cId="168092669" sldId="2147483673"/>
              <ac:spMk id="13" creationId="{E4D4885B-0E41-4EC4-9A75-443922738D01}"/>
            </ac:spMkLst>
          </pc:spChg>
          <pc:spChg chg="del topLvl">
            <ac:chgData name="Teichmann, Tyler" userId="75f67d8f-eece-4552-8350-86fa11f0969f" providerId="ADAL" clId="{C33AE652-2C65-4559-AFD4-58354B3BFFE3}" dt="2024-04-04T19:30:48.437" v="356" actId="478"/>
            <ac:spMkLst>
              <pc:docMk/>
              <pc:sldMasterMk cId="1299623739" sldId="2147483672"/>
              <pc:sldLayoutMk cId="168092669" sldId="2147483673"/>
              <ac:spMk id="22" creationId="{EE1DA2A7-9A60-4083-A088-AD2FE2848B05}"/>
            </ac:spMkLst>
          </pc:spChg>
          <pc:grpChg chg="add mod">
            <ac:chgData name="Teichmann, Tyler" userId="75f67d8f-eece-4552-8350-86fa11f0969f" providerId="ADAL" clId="{C33AE652-2C65-4559-AFD4-58354B3BFFE3}" dt="2024-04-04T19:30:08.093" v="349" actId="164"/>
            <ac:grpSpMkLst>
              <pc:docMk/>
              <pc:sldMasterMk cId="1299623739" sldId="2147483672"/>
              <pc:sldLayoutMk cId="168092669" sldId="2147483673"/>
              <ac:grpSpMk id="19" creationId="{027BB6BE-797A-457F-A28B-2E39CFA1BC48}"/>
            </ac:grpSpMkLst>
          </pc:grpChg>
          <pc:grpChg chg="add del mod ord">
            <ac:chgData name="Teichmann, Tyler" userId="75f67d8f-eece-4552-8350-86fa11f0969f" providerId="ADAL" clId="{C33AE652-2C65-4559-AFD4-58354B3BFFE3}" dt="2024-04-04T19:30:48.437" v="356" actId="478"/>
            <ac:grpSpMkLst>
              <pc:docMk/>
              <pc:sldMasterMk cId="1299623739" sldId="2147483672"/>
              <pc:sldLayoutMk cId="168092669" sldId="2147483673"/>
              <ac:grpSpMk id="20" creationId="{3B28DED4-2EF9-41DE-AFEA-A122037B6804}"/>
            </ac:grpSpMkLst>
          </pc:grpChg>
          <pc:cxnChg chg="add mod ord">
            <ac:chgData name="Teichmann, Tyler" userId="75f67d8f-eece-4552-8350-86fa11f0969f" providerId="ADAL" clId="{C33AE652-2C65-4559-AFD4-58354B3BFFE3}" dt="2024-04-04T19:30:08.093" v="349" actId="164"/>
            <ac:cxnSpMkLst>
              <pc:docMk/>
              <pc:sldMasterMk cId="1299623739" sldId="2147483672"/>
              <pc:sldLayoutMk cId="168092669" sldId="2147483673"/>
              <ac:cxnSpMk id="15" creationId="{93744559-14FC-40A9-8FCB-608D7292D4CA}"/>
            </ac:cxnSpMkLst>
          </pc:cxnChg>
          <pc:cxnChg chg="mod topLvl">
            <ac:chgData name="Teichmann, Tyler" userId="75f67d8f-eece-4552-8350-86fa11f0969f" providerId="ADAL" clId="{C33AE652-2C65-4559-AFD4-58354B3BFFE3}" dt="2024-04-04T19:31:13.690" v="362" actId="1076"/>
            <ac:cxnSpMkLst>
              <pc:docMk/>
              <pc:sldMasterMk cId="1299623739" sldId="2147483672"/>
              <pc:sldLayoutMk cId="168092669" sldId="2147483673"/>
              <ac:cxnSpMk id="21" creationId="{ED37DFDD-4EAA-43D5-AE86-CF66D4274476}"/>
            </ac:cxnSpMkLst>
          </pc:cxnChg>
        </pc:sldLayoutChg>
        <pc:sldLayoutChg chg="addSp modSp setBg">
          <pc:chgData name="Teichmann, Tyler" userId="75f67d8f-eece-4552-8350-86fa11f0969f" providerId="ADAL" clId="{C33AE652-2C65-4559-AFD4-58354B3BFFE3}" dt="2024-04-04T19:35:59.097" v="387"/>
          <pc:sldLayoutMkLst>
            <pc:docMk/>
            <pc:sldMasterMk cId="1299623739" sldId="2147483672"/>
            <pc:sldLayoutMk cId="1960007749" sldId="2147483675"/>
          </pc:sldLayoutMkLst>
          <pc:spChg chg="mod">
            <ac:chgData name="Teichmann, Tyler" userId="75f67d8f-eece-4552-8350-86fa11f0969f" providerId="ADAL" clId="{C33AE652-2C65-4559-AFD4-58354B3BFFE3}" dt="2024-04-04T19:34:16.069" v="377"/>
            <ac:spMkLst>
              <pc:docMk/>
              <pc:sldMasterMk cId="1299623739" sldId="2147483672"/>
              <pc:sldLayoutMk cId="1960007749" sldId="2147483675"/>
              <ac:spMk id="2" creationId="{69BBAF80-D61D-474C-8FCF-5BB79B612948}"/>
            </ac:spMkLst>
          </pc:spChg>
          <pc:spChg chg="mod">
            <ac:chgData name="Teichmann, Tyler" userId="75f67d8f-eece-4552-8350-86fa11f0969f" providerId="ADAL" clId="{C33AE652-2C65-4559-AFD4-58354B3BFFE3}" dt="2024-04-04T19:29:40.410" v="347"/>
            <ac:spMkLst>
              <pc:docMk/>
              <pc:sldMasterMk cId="1299623739" sldId="2147483672"/>
              <pc:sldLayoutMk cId="1960007749" sldId="2147483675"/>
              <ac:spMk id="3" creationId="{F1E93341-7056-42B8-898D-7906C2557E27}"/>
            </ac:spMkLst>
          </pc:spChg>
          <pc:spChg chg="add mod">
            <ac:chgData name="Teichmann, Tyler" userId="75f67d8f-eece-4552-8350-86fa11f0969f" providerId="ADAL" clId="{C33AE652-2C65-4559-AFD4-58354B3BFFE3}" dt="2024-04-04T19:28:02.319" v="336" actId="207"/>
            <ac:spMkLst>
              <pc:docMk/>
              <pc:sldMasterMk cId="1299623739" sldId="2147483672"/>
              <pc:sldLayoutMk cId="1960007749" sldId="2147483675"/>
              <ac:spMk id="8" creationId="{7635D80D-665F-439D-97B7-08FE5A0AFE9D}"/>
            </ac:spMkLst>
          </pc:spChg>
          <pc:picChg chg="add">
            <ac:chgData name="Teichmann, Tyler" userId="75f67d8f-eece-4552-8350-86fa11f0969f" providerId="ADAL" clId="{C33AE652-2C65-4559-AFD4-58354B3BFFE3}" dt="2024-04-04T19:26:05.253" v="260"/>
            <ac:picMkLst>
              <pc:docMk/>
              <pc:sldMasterMk cId="1299623739" sldId="2147483672"/>
              <pc:sldLayoutMk cId="1960007749" sldId="2147483675"/>
              <ac:picMk id="9" creationId="{5269B273-1860-45F0-8B08-72B7BDA1ADEA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tile tx="0" ty="-704850" sx="92000" sy="89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37DFDD-4EAA-43D5-AE86-CF66D4274476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799521"/>
            <a:ext cx="12192000" cy="0"/>
          </a:xfrm>
          <a:prstGeom prst="line">
            <a:avLst/>
          </a:prstGeom>
          <a:ln w="47625">
            <a:solidFill>
              <a:srgbClr val="BB1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7BB6BE-797A-457F-A28B-2E39CFA1BC48}"/>
              </a:ext>
            </a:extLst>
          </p:cNvPr>
          <p:cNvGrpSpPr/>
          <p:nvPr userDrawn="1"/>
        </p:nvGrpSpPr>
        <p:grpSpPr>
          <a:xfrm>
            <a:off x="0" y="-4"/>
            <a:ext cx="12192000" cy="1095066"/>
            <a:chOff x="0" y="-4"/>
            <a:chExt cx="12192000" cy="109506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744559-14FC-40A9-8FCB-608D7292D4C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64771"/>
              <a:ext cx="12192000" cy="1030291"/>
            </a:xfrm>
            <a:prstGeom prst="line">
              <a:avLst/>
            </a:prstGeom>
            <a:ln w="47625">
              <a:solidFill>
                <a:srgbClr val="BB1F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E4D4885B-0E41-4EC4-9A75-443922738D01}"/>
                </a:ext>
              </a:extLst>
            </p:cNvPr>
            <p:cNvSpPr/>
            <p:nvPr userDrawn="1"/>
          </p:nvSpPr>
          <p:spPr>
            <a:xfrm flipV="1">
              <a:off x="0" y="-4"/>
              <a:ext cx="12192000" cy="1030291"/>
            </a:xfrm>
            <a:prstGeom prst="rtTriangle">
              <a:avLst/>
            </a:prstGeom>
            <a:solidFill>
              <a:srgbClr val="BB1F3E"/>
            </a:solidFill>
            <a:ln w="6667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E85126-B870-4B9B-959C-22CF833D4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627E7-1520-4FB4-9083-019A827D3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E574-A42A-4943-A82A-4B36E97B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A916C-D41E-4388-8108-7159C1B5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F315-6745-41DA-9E65-4145F189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FF8582-FE95-4299-A957-4241B278F1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09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05AF-C490-4BD0-82B6-1E2E804A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6F48A-F38B-44DA-93FA-26CD4C6F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6DE5-D031-4BAD-9A2F-1FB41738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2DFAA-4376-49AD-9470-A5BB57A7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7EFC-E5D7-450C-8827-7354A52F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94F57-E739-4842-8E28-1FB5CC9AE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AA307-FE33-4B87-8F16-EA74AED86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02E1-0D28-4E76-A5E3-00EF2454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B969-BA7D-4655-A052-433028B0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95CA-F1F5-47BB-8ADE-9DD3994E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662D-E89E-4291-ABC9-D88FD309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059C-47DA-43A1-A468-E5E758666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23795-FCA5-4F2D-A65F-F224B1E9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BB7A-51A4-47C2-AE73-4E97C266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295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5080-5081-41B2-9742-945F8051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F80-D61D-474C-8FCF-5BB79B612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93341-7056-42B8-898D-7906C255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C0F62-EDD3-4E83-8959-55098981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B892-951F-48A9-8F02-4CC6468A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B689-A827-4201-9748-2B5B8DA2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5D80D-665F-439D-97B7-08FE5A0AFE9D}"/>
              </a:ext>
            </a:extLst>
          </p:cNvPr>
          <p:cNvSpPr/>
          <p:nvPr userDrawn="1"/>
        </p:nvSpPr>
        <p:spPr>
          <a:xfrm>
            <a:off x="0" y="0"/>
            <a:ext cx="1270000" cy="6858000"/>
          </a:xfrm>
          <a:prstGeom prst="rect">
            <a:avLst/>
          </a:prstGeom>
          <a:gradFill flip="none" rotWithShape="1">
            <a:gsLst>
              <a:gs pos="0">
                <a:srgbClr val="BB1F3E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69B273-1860-45F0-8B08-72B7BDA1AD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000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09F3-4D75-489E-9769-6BCB4F28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DCCF-032A-4C25-89B0-75E46F0F4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0391B-0FE3-4B6B-87E2-CABD4604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D739D-8382-4730-AE13-47A17CFD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F995A-439A-46E3-8DB4-D330B63D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702C-DAE5-4196-AFDC-1683DF04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CC1C-D747-49CB-AA34-5C0FDA40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0DC1-A01D-4A07-ABCD-10CD3555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EDB9-2343-4383-B847-CC8CAD457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19D23-F00D-4CDA-95C8-6B688B1AD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02B0F-7D18-4D5C-82CA-809AA52DF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7CD93-66B5-4A25-B9D1-9B00EEE0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3A6D7-59D7-4422-8A27-6779D8D4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91F51-FE04-460C-AE3B-0A6EA7D1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D212-83BB-463F-87FB-9DE905EF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94D41-B34B-493D-B319-3CF5664A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D01EF-7EF4-456D-B1AD-3441C6DD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9AC63-78E9-41AD-8821-2C6B4A7F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1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9843D-A7C5-4F0E-9B39-3A5237BB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131E2-3559-4759-89E2-64A0806B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FE507-E7C0-41ED-B0A8-B69EF480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E8E3-1889-4B04-9FE9-2BCA3B69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8971-B4EF-417F-8C6D-B5158423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F9DB0-CE44-493A-9DA6-1127B7F9E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B8CD-D7EA-41CE-BDF1-0A6C34CC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B6DA0-C6E9-466A-9D44-9620F5E1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824A-F6F5-43A0-9189-39470E0C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2ECE2B1-56AD-4246-9D2B-0FF4590E27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63500" sx="115000" sy="115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66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717D-F44B-4226-B5B9-4AFEB196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B4EA4-5C2C-4A52-B327-4A5493C9C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43BAA-04BF-4602-B234-F074037CF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7C039-E1F4-480B-952E-3E7BA8B1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5D95-533A-4703-ABCE-33892A3F63F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2981C-D807-4F25-A2A3-353EA91D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9FA96-155E-4E6C-AAE1-F466F847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1E21D-900A-4361-A9AB-893E6A2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6000">
              <a:srgbClr val="2B2B2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C836E37-7DC2-4E8B-BC2C-A60C761BB9A8}"/>
              </a:ext>
            </a:extLst>
          </p:cNvPr>
          <p:cNvSpPr/>
          <p:nvPr userDrawn="1"/>
        </p:nvSpPr>
        <p:spPr>
          <a:xfrm>
            <a:off x="0" y="4095750"/>
            <a:ext cx="12192000" cy="2762250"/>
          </a:xfrm>
          <a:prstGeom prst="rect">
            <a:avLst/>
          </a:prstGeom>
          <a:blipFill dpi="0"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8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03450-FA51-4F2B-9CA0-74E65C64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4E546-1A2F-4202-9899-80EA1268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A6ED-B2EE-44D3-9393-8BD8B3F4C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19155D95-533A-4703-ABCE-33892A3F63FF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F1EE-8C1B-4DCB-9B92-303222DE9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60E4-D4AC-40C8-850D-148C6F04C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A761E21D-900A-4361-A9AB-893E6A2C50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28F24-2175-48D9-9539-F5B79DA8B287}"/>
              </a:ext>
            </a:extLst>
          </p:cNvPr>
          <p:cNvSpPr/>
          <p:nvPr userDrawn="1"/>
        </p:nvSpPr>
        <p:spPr>
          <a:xfrm>
            <a:off x="0" y="0"/>
            <a:ext cx="1270000" cy="6858000"/>
          </a:xfrm>
          <a:prstGeom prst="rect">
            <a:avLst/>
          </a:prstGeom>
          <a:gradFill flip="none" rotWithShape="1">
            <a:gsLst>
              <a:gs pos="0">
                <a:srgbClr val="BB1F3E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5C3E145-11E0-40EF-9A22-FDC7DE63EE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54" r="75424"/>
          <a:stretch/>
        </p:blipFill>
        <p:spPr>
          <a:xfrm>
            <a:off x="45720" y="45720"/>
            <a:ext cx="73342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9623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xLxf5xqqy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2251-63A8-478E-8FA6-F8BC722B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980A5-62BC-444D-B7C3-39C061F39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Connor English</a:t>
            </a:r>
          </a:p>
          <a:p>
            <a:r>
              <a:rPr lang="en-US"/>
              <a:t>Tyler Teichmann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5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9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Complexity Comparison: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16FC514-2616-4E44-A226-22779CA87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496919"/>
              </p:ext>
            </p:extLst>
          </p:nvPr>
        </p:nvGraphicFramePr>
        <p:xfrm>
          <a:off x="2394284" y="1690688"/>
          <a:ext cx="7403431" cy="4066675"/>
        </p:xfrm>
        <a:graphic>
          <a:graphicData uri="http://schemas.openxmlformats.org/drawingml/2006/table">
            <a:tbl>
              <a:tblPr firstRow="1" firstCol="1" bandRow="1"/>
              <a:tblGrid>
                <a:gridCol w="1003855">
                  <a:extLst>
                    <a:ext uri="{9D8B030D-6E8A-4147-A177-3AD203B41FA5}">
                      <a16:colId xmlns:a16="http://schemas.microsoft.com/office/drawing/2014/main" val="3235219173"/>
                    </a:ext>
                  </a:extLst>
                </a:gridCol>
                <a:gridCol w="2133192">
                  <a:extLst>
                    <a:ext uri="{9D8B030D-6E8A-4147-A177-3AD203B41FA5}">
                      <a16:colId xmlns:a16="http://schemas.microsoft.com/office/drawing/2014/main" val="1229366663"/>
                    </a:ext>
                  </a:extLst>
                </a:gridCol>
                <a:gridCol w="2133192">
                  <a:extLst>
                    <a:ext uri="{9D8B030D-6E8A-4147-A177-3AD203B41FA5}">
                      <a16:colId xmlns:a16="http://schemas.microsoft.com/office/drawing/2014/main" val="1809128872"/>
                    </a:ext>
                  </a:extLst>
                </a:gridCol>
                <a:gridCol w="2133192">
                  <a:extLst>
                    <a:ext uri="{9D8B030D-6E8A-4147-A177-3AD203B41FA5}">
                      <a16:colId xmlns:a16="http://schemas.microsoft.com/office/drawing/2014/main" val="3760958478"/>
                    </a:ext>
                  </a:extLst>
                </a:gridCol>
              </a:tblGrid>
              <a:tr h="81333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9370" marB="393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939788"/>
                  </a:ext>
                </a:extLst>
              </a:tr>
              <a:tr h="81333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9370" marB="393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51196"/>
                  </a:ext>
                </a:extLst>
              </a:tr>
              <a:tr h="81333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Quick Sort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9370" marB="393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θ(n*log(n))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O(n^2)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298968"/>
                  </a:ext>
                </a:extLst>
              </a:tr>
              <a:tr h="81333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Merge Sort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9370" marB="393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θ(n*log(n))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348755"/>
                  </a:ext>
                </a:extLst>
              </a:tr>
              <a:tr h="81333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 Sort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9370" marB="393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θ(n*log(n))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O(n*log(n))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02407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71F3365-3AFD-451B-9F55-1A9513B38AF1}"/>
              </a:ext>
            </a:extLst>
          </p:cNvPr>
          <p:cNvSpPr/>
          <p:nvPr/>
        </p:nvSpPr>
        <p:spPr>
          <a:xfrm>
            <a:off x="3692296" y="6117323"/>
            <a:ext cx="480740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https://www.youtube.com/watch?v=ZxLxf5xqqyE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6A0FF8-145B-4B42-B170-320AE2CD3E67}"/>
              </a:ext>
            </a:extLst>
          </p:cNvPr>
          <p:cNvSpPr/>
          <p:nvPr/>
        </p:nvSpPr>
        <p:spPr>
          <a:xfrm>
            <a:off x="4690806" y="5855713"/>
            <a:ext cx="28184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time comparison of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Mergesort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Timsort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0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C3334B3-B93D-4C29-9725-925E34B88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E05A-2364-4BAB-B7F8-E70EF202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8316-36A3-46D4-A90D-18D6573D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Rationale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36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9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5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DF0EC-10F9-41BE-9450-519DFCA2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29E0-1EE9-4F46-925C-2766D92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D438A-990E-4365-9B27-1297115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858B-95EC-457B-862F-3AB4BF1D6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1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091835F087B4EAEDF1318AD38C9EB" ma:contentTypeVersion="14" ma:contentTypeDescription="Create a new document." ma:contentTypeScope="" ma:versionID="8575068e9a8b2da2e8c9a820cae372cb">
  <xsd:schema xmlns:xsd="http://www.w3.org/2001/XMLSchema" xmlns:xs="http://www.w3.org/2001/XMLSchema" xmlns:p="http://schemas.microsoft.com/office/2006/metadata/properties" xmlns:ns3="bdaba121-48a8-493b-9567-a1d720e935a1" xmlns:ns4="44d0fcd2-d1a2-45cc-9eab-0eaaa8027c1b" targetNamespace="http://schemas.microsoft.com/office/2006/metadata/properties" ma:root="true" ma:fieldsID="1b01f9982af118696f55b1f87ab2c288" ns3:_="" ns4:_="">
    <xsd:import namespace="bdaba121-48a8-493b-9567-a1d720e935a1"/>
    <xsd:import namespace="44d0fcd2-d1a2-45cc-9eab-0eaaa8027c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  <xsd:element ref="ns3:MediaLengthInSeconds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ba121-48a8-493b-9567-a1d720e935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0fcd2-d1a2-45cc-9eab-0eaaa8027c1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aba121-48a8-493b-9567-a1d720e935a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08B8CB-F6D2-4DE4-BA95-2A4517163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ba121-48a8-493b-9567-a1d720e935a1"/>
    <ds:schemaRef ds:uri="44d0fcd2-d1a2-45cc-9eab-0eaaa8027c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FD10CD-42A2-464F-BCBC-377959371850}">
  <ds:schemaRefs>
    <ds:schemaRef ds:uri="http://purl.org/dc/dcmitype/"/>
    <ds:schemaRef ds:uri="http://purl.org/dc/terms/"/>
    <ds:schemaRef ds:uri="44d0fcd2-d1a2-45cc-9eab-0eaaa8027c1b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daba121-48a8-493b-9567-a1d720e935a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33C991-2001-4127-8C22-801161A4C0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124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Rockwell</vt:lpstr>
      <vt:lpstr>Times New Roman</vt:lpstr>
      <vt:lpstr>Office Theme</vt:lpstr>
      <vt:lpstr>TIM SORT</vt:lpstr>
      <vt:lpstr>Agenda</vt:lpstr>
      <vt:lpstr>INTRODUCTION</vt:lpstr>
      <vt:lpstr>PowerPoint Presentation</vt:lpstr>
      <vt:lpstr>RATIONALE</vt:lpstr>
      <vt:lpstr>PowerPoint Presentation</vt:lpstr>
      <vt:lpstr>THEORY</vt:lpstr>
      <vt:lpstr>PowerPoint Presentation</vt:lpstr>
      <vt:lpstr>IMPLIMENTATION</vt:lpstr>
      <vt:lpstr>PowerPoint Presentation</vt:lpstr>
      <vt:lpstr>EXAMPLES</vt:lpstr>
      <vt:lpstr>PowerPoint Presentation</vt:lpstr>
      <vt:lpstr>COMPARISON</vt:lpstr>
      <vt:lpstr>Complexity Comparison: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Teichmann</dc:creator>
  <cp:lastModifiedBy>English, Connor</cp:lastModifiedBy>
  <cp:revision>10</cp:revision>
  <dcterms:created xsi:type="dcterms:W3CDTF">2024-04-04T18:13:33Z</dcterms:created>
  <dcterms:modified xsi:type="dcterms:W3CDTF">2024-04-09T17:51:24Z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0x010100339091835F087B4EAEDF1318AD38C9EB</vt:lpwstr>
  </property>
</Properties>
</file>