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69"/>
  </p:notesMasterIdLst>
  <p:handoutMasterIdLst>
    <p:handoutMasterId r:id="rId70"/>
  </p:handoutMasterIdLst>
  <p:sldIdLst>
    <p:sldId id="544" r:id="rId2"/>
    <p:sldId id="619" r:id="rId3"/>
    <p:sldId id="563" r:id="rId4"/>
    <p:sldId id="546" r:id="rId5"/>
    <p:sldId id="686" r:id="rId6"/>
    <p:sldId id="552" r:id="rId7"/>
    <p:sldId id="748" r:id="rId8"/>
    <p:sldId id="620" r:id="rId9"/>
    <p:sldId id="621" r:id="rId10"/>
    <p:sldId id="622" r:id="rId11"/>
    <p:sldId id="623" r:id="rId12"/>
    <p:sldId id="681" r:id="rId13"/>
    <p:sldId id="682" r:id="rId14"/>
    <p:sldId id="683" r:id="rId15"/>
    <p:sldId id="684" r:id="rId16"/>
    <p:sldId id="685" r:id="rId17"/>
    <p:sldId id="587" r:id="rId18"/>
    <p:sldId id="746" r:id="rId19"/>
    <p:sldId id="593" r:id="rId20"/>
    <p:sldId id="565" r:id="rId21"/>
    <p:sldId id="573" r:id="rId22"/>
    <p:sldId id="596" r:id="rId23"/>
    <p:sldId id="564" r:id="rId24"/>
    <p:sldId id="714" r:id="rId25"/>
    <p:sldId id="702" r:id="rId26"/>
    <p:sldId id="712" r:id="rId27"/>
    <p:sldId id="706" r:id="rId28"/>
    <p:sldId id="704" r:id="rId29"/>
    <p:sldId id="705" r:id="rId30"/>
    <p:sldId id="708" r:id="rId31"/>
    <p:sldId id="709" r:id="rId32"/>
    <p:sldId id="710" r:id="rId33"/>
    <p:sldId id="711" r:id="rId34"/>
    <p:sldId id="715" r:id="rId35"/>
    <p:sldId id="703" r:id="rId36"/>
    <p:sldId id="713" r:id="rId37"/>
    <p:sldId id="698" r:id="rId38"/>
    <p:sldId id="688" r:id="rId39"/>
    <p:sldId id="717" r:id="rId40"/>
    <p:sldId id="718" r:id="rId41"/>
    <p:sldId id="719" r:id="rId42"/>
    <p:sldId id="720" r:id="rId43"/>
    <p:sldId id="721" r:id="rId44"/>
    <p:sldId id="722" r:id="rId45"/>
    <p:sldId id="723" r:id="rId46"/>
    <p:sldId id="707" r:id="rId47"/>
    <p:sldId id="725" r:id="rId48"/>
    <p:sldId id="726" r:id="rId49"/>
    <p:sldId id="727" r:id="rId50"/>
    <p:sldId id="724" r:id="rId51"/>
    <p:sldId id="728" r:id="rId52"/>
    <p:sldId id="729" r:id="rId53"/>
    <p:sldId id="730" r:id="rId54"/>
    <p:sldId id="731" r:id="rId55"/>
    <p:sldId id="732" r:id="rId56"/>
    <p:sldId id="733" r:id="rId57"/>
    <p:sldId id="734" r:id="rId58"/>
    <p:sldId id="735" r:id="rId59"/>
    <p:sldId id="736" r:id="rId60"/>
    <p:sldId id="738" r:id="rId61"/>
    <p:sldId id="739" r:id="rId62"/>
    <p:sldId id="740" r:id="rId63"/>
    <p:sldId id="737" r:id="rId64"/>
    <p:sldId id="742" r:id="rId65"/>
    <p:sldId id="743" r:id="rId66"/>
    <p:sldId id="744" r:id="rId67"/>
    <p:sldId id="745" r:id="rId68"/>
  </p:sldIdLst>
  <p:sldSz cx="9144000" cy="6858000" type="screen4x3"/>
  <p:notesSz cx="7086600" cy="9372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2">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2A786-17D3-4745-8C53-DD50D3EAC902}" v="6" dt="2023-05-11T14:51:11.6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66" autoAdjust="0"/>
    <p:restoredTop sz="92653" autoAdjust="0"/>
  </p:normalViewPr>
  <p:slideViewPr>
    <p:cSldViewPr snapToObjects="1">
      <p:cViewPr varScale="1">
        <p:scale>
          <a:sx n="118" d="100"/>
          <a:sy n="118" d="100"/>
        </p:scale>
        <p:origin x="44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522"/>
    </p:cViewPr>
  </p:sorterViewPr>
  <p:notesViewPr>
    <p:cSldViewPr snapToGrid="0" snapToObjects="1" showGuides="1">
      <p:cViewPr>
        <p:scale>
          <a:sx n="85" d="100"/>
          <a:sy n="85" d="100"/>
        </p:scale>
        <p:origin x="3828" y="66"/>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angyan Li" userId="04a76473312414b4" providerId="LiveId" clId="{04A83311-EC6C-441D-9EF4-059287142FAD}"/>
    <pc:docChg chg="undo custSel addSld delSld modSld sldOrd">
      <pc:chgData name="Guangyan Li" userId="04a76473312414b4" providerId="LiveId" clId="{04A83311-EC6C-441D-9EF4-059287142FAD}" dt="2022-08-29T05:53:53.562" v="543" actId="20577"/>
      <pc:docMkLst>
        <pc:docMk/>
      </pc:docMkLst>
      <pc:sldChg chg="addSp modSp mod">
        <pc:chgData name="Guangyan Li" userId="04a76473312414b4" providerId="LiveId" clId="{04A83311-EC6C-441D-9EF4-059287142FAD}" dt="2022-08-29T05:34:06.991" v="341"/>
        <pc:sldMkLst>
          <pc:docMk/>
          <pc:sldMk cId="241600275" sldId="295"/>
        </pc:sldMkLst>
        <pc:spChg chg="mod">
          <ac:chgData name="Guangyan Li" userId="04a76473312414b4" providerId="LiveId" clId="{04A83311-EC6C-441D-9EF4-059287142FAD}" dt="2022-08-29T05:24:02.148" v="207" actId="108"/>
          <ac:spMkLst>
            <pc:docMk/>
            <pc:sldMk cId="241600275" sldId="295"/>
            <ac:spMk id="8" creationId="{AA7071B1-5742-4DF0-8D41-F7ECB8F28BD2}"/>
          </ac:spMkLst>
        </pc:spChg>
        <pc:picChg chg="add mod">
          <ac:chgData name="Guangyan Li" userId="04a76473312414b4" providerId="LiveId" clId="{04A83311-EC6C-441D-9EF4-059287142FAD}" dt="2022-08-29T05:34:06.991" v="341"/>
          <ac:picMkLst>
            <pc:docMk/>
            <pc:sldMk cId="241600275" sldId="295"/>
            <ac:picMk id="2" creationId="{E884B284-A159-DE11-8E58-5D2A103C250B}"/>
          </ac:picMkLst>
        </pc:picChg>
      </pc:sldChg>
      <pc:sldChg chg="modSp mod">
        <pc:chgData name="Guangyan Li" userId="04a76473312414b4" providerId="LiveId" clId="{04A83311-EC6C-441D-9EF4-059287142FAD}" dt="2022-08-29T05:29:46.734" v="299" actId="255"/>
        <pc:sldMkLst>
          <pc:docMk/>
          <pc:sldMk cId="1478599451" sldId="297"/>
        </pc:sldMkLst>
        <pc:spChg chg="mod">
          <ac:chgData name="Guangyan Li" userId="04a76473312414b4" providerId="LiveId" clId="{04A83311-EC6C-441D-9EF4-059287142FAD}" dt="2022-08-29T05:29:24.219" v="296" actId="20577"/>
          <ac:spMkLst>
            <pc:docMk/>
            <pc:sldMk cId="1478599451" sldId="297"/>
            <ac:spMk id="6" creationId="{87B9773C-310B-40A9-A3C5-59C46BD82C0E}"/>
          </ac:spMkLst>
        </pc:spChg>
        <pc:spChg chg="mod">
          <ac:chgData name="Guangyan Li" userId="04a76473312414b4" providerId="LiveId" clId="{04A83311-EC6C-441D-9EF4-059287142FAD}" dt="2022-08-29T05:29:46.734" v="299" actId="255"/>
          <ac:spMkLst>
            <pc:docMk/>
            <pc:sldMk cId="1478599451" sldId="297"/>
            <ac:spMk id="7" creationId="{00000000-0000-0000-0000-000000000000}"/>
          </ac:spMkLst>
        </pc:spChg>
      </pc:sldChg>
      <pc:sldChg chg="modSp mod">
        <pc:chgData name="Guangyan Li" userId="04a76473312414b4" providerId="LiveId" clId="{04A83311-EC6C-441D-9EF4-059287142FAD}" dt="2022-08-29T05:24:10.117" v="213" actId="108"/>
        <pc:sldMkLst>
          <pc:docMk/>
          <pc:sldMk cId="1341892835" sldId="307"/>
        </pc:sldMkLst>
        <pc:spChg chg="mod">
          <ac:chgData name="Guangyan Li" userId="04a76473312414b4" providerId="LiveId" clId="{04A83311-EC6C-441D-9EF4-059287142FAD}" dt="2022-08-29T05:24:10.117" v="213" actId="108"/>
          <ac:spMkLst>
            <pc:docMk/>
            <pc:sldMk cId="1341892835" sldId="307"/>
            <ac:spMk id="6" creationId="{B35DC995-47E7-4106-AC29-819B43452571}"/>
          </ac:spMkLst>
        </pc:spChg>
      </pc:sldChg>
      <pc:sldChg chg="modSp mod">
        <pc:chgData name="Guangyan Li" userId="04a76473312414b4" providerId="LiveId" clId="{04A83311-EC6C-441D-9EF4-059287142FAD}" dt="2022-08-29T05:24:12.468" v="216" actId="108"/>
        <pc:sldMkLst>
          <pc:docMk/>
          <pc:sldMk cId="358240295" sldId="308"/>
        </pc:sldMkLst>
        <pc:spChg chg="mod">
          <ac:chgData name="Guangyan Li" userId="04a76473312414b4" providerId="LiveId" clId="{04A83311-EC6C-441D-9EF4-059287142FAD}" dt="2022-08-29T05:24:12.468" v="216" actId="108"/>
          <ac:spMkLst>
            <pc:docMk/>
            <pc:sldMk cId="358240295" sldId="308"/>
            <ac:spMk id="8" creationId="{EF3E8AE7-70C6-493C-A1D9-BAD149300105}"/>
          </ac:spMkLst>
        </pc:spChg>
      </pc:sldChg>
      <pc:sldChg chg="modSp mod">
        <pc:chgData name="Guangyan Li" userId="04a76473312414b4" providerId="LiveId" clId="{04A83311-EC6C-441D-9EF4-059287142FAD}" dt="2022-08-29T05:24:18.843" v="220" actId="108"/>
        <pc:sldMkLst>
          <pc:docMk/>
          <pc:sldMk cId="391807559" sldId="310"/>
        </pc:sldMkLst>
        <pc:spChg chg="mod">
          <ac:chgData name="Guangyan Li" userId="04a76473312414b4" providerId="LiveId" clId="{04A83311-EC6C-441D-9EF4-059287142FAD}" dt="2022-08-29T05:24:18.843" v="220" actId="108"/>
          <ac:spMkLst>
            <pc:docMk/>
            <pc:sldMk cId="391807559" sldId="310"/>
            <ac:spMk id="7" creationId="{80AA4948-1EC4-4CAB-8C3A-30351965787C}"/>
          </ac:spMkLst>
        </pc:spChg>
      </pc:sldChg>
      <pc:sldChg chg="addSp delSp modSp mod">
        <pc:chgData name="Guangyan Li" userId="04a76473312414b4" providerId="LiveId" clId="{04A83311-EC6C-441D-9EF4-059287142FAD}" dt="2022-08-29T05:44:53.722" v="445" actId="1035"/>
        <pc:sldMkLst>
          <pc:docMk/>
          <pc:sldMk cId="373437984" sldId="383"/>
        </pc:sldMkLst>
        <pc:spChg chg="add mod">
          <ac:chgData name="Guangyan Li" userId="04a76473312414b4" providerId="LiveId" clId="{04A83311-EC6C-441D-9EF4-059287142FAD}" dt="2022-08-29T05:44:53.722" v="445" actId="1035"/>
          <ac:spMkLst>
            <pc:docMk/>
            <pc:sldMk cId="373437984" sldId="383"/>
            <ac:spMk id="3" creationId="{F0FE6DB5-B925-9E23-3968-F20E168B19BF}"/>
          </ac:spMkLst>
        </pc:spChg>
        <pc:spChg chg="del mod">
          <ac:chgData name="Guangyan Li" userId="04a76473312414b4" providerId="LiveId" clId="{04A83311-EC6C-441D-9EF4-059287142FAD}" dt="2022-08-29T05:43:52.825" v="405" actId="478"/>
          <ac:spMkLst>
            <pc:docMk/>
            <pc:sldMk cId="373437984" sldId="383"/>
            <ac:spMk id="6" creationId="{1A1889DC-BDBE-4AAF-9497-8B09228534EE}"/>
          </ac:spMkLst>
        </pc:spChg>
        <pc:spChg chg="mod">
          <ac:chgData name="Guangyan Li" userId="04a76473312414b4" providerId="LiveId" clId="{04A83311-EC6C-441D-9EF4-059287142FAD}" dt="2022-08-29T05:44:06.890" v="418" actId="1035"/>
          <ac:spMkLst>
            <pc:docMk/>
            <pc:sldMk cId="373437984" sldId="383"/>
            <ac:spMk id="9" creationId="{B5080EA8-0B89-4BFF-841C-A383C80012CB}"/>
          </ac:spMkLst>
        </pc:spChg>
        <pc:picChg chg="del mod">
          <ac:chgData name="Guangyan Li" userId="04a76473312414b4" providerId="LiveId" clId="{04A83311-EC6C-441D-9EF4-059287142FAD}" dt="2022-08-29T05:43:50.162" v="404" actId="478"/>
          <ac:picMkLst>
            <pc:docMk/>
            <pc:sldMk cId="373437984" sldId="383"/>
            <ac:picMk id="1026" creationId="{A6E9ACCB-8969-4590-A90D-2E4F4EB281B0}"/>
          </ac:picMkLst>
        </pc:picChg>
        <pc:picChg chg="add del">
          <ac:chgData name="Guangyan Li" userId="04a76473312414b4" providerId="LiveId" clId="{04A83311-EC6C-441D-9EF4-059287142FAD}" dt="2022-08-29T05:43:58.447" v="407"/>
          <ac:picMkLst>
            <pc:docMk/>
            <pc:sldMk cId="373437984" sldId="383"/>
            <ac:picMk id="2050" creationId="{D5484EA5-FF73-7183-1D4F-24797559DF64}"/>
          </ac:picMkLst>
        </pc:picChg>
        <pc:picChg chg="add mod">
          <ac:chgData name="Guangyan Li" userId="04a76473312414b4" providerId="LiveId" clId="{04A83311-EC6C-441D-9EF4-059287142FAD}" dt="2022-08-29T05:44:16.122" v="428" actId="1037"/>
          <ac:picMkLst>
            <pc:docMk/>
            <pc:sldMk cId="373437984" sldId="383"/>
            <ac:picMk id="2052" creationId="{26A1255C-8D98-C964-1E0F-FB023CAFBCA1}"/>
          </ac:picMkLst>
        </pc:picChg>
      </pc:sldChg>
      <pc:sldChg chg="delSp del mod">
        <pc:chgData name="Guangyan Li" userId="04a76473312414b4" providerId="LiveId" clId="{04A83311-EC6C-441D-9EF4-059287142FAD}" dt="2022-08-29T03:37:48.351" v="28" actId="47"/>
        <pc:sldMkLst>
          <pc:docMk/>
          <pc:sldMk cId="1741495473" sldId="517"/>
        </pc:sldMkLst>
        <pc:picChg chg="del">
          <ac:chgData name="Guangyan Li" userId="04a76473312414b4" providerId="LiveId" clId="{04A83311-EC6C-441D-9EF4-059287142FAD}" dt="2022-08-29T03:35:31.604" v="26" actId="478"/>
          <ac:picMkLst>
            <pc:docMk/>
            <pc:sldMk cId="1741495473" sldId="517"/>
            <ac:picMk id="5" creationId="{13C8CBF9-4DB9-4A0B-A39E-F73D2D3399DB}"/>
          </ac:picMkLst>
        </pc:picChg>
      </pc:sldChg>
      <pc:sldChg chg="delSp modSp mod">
        <pc:chgData name="Guangyan Li" userId="04a76473312414b4" providerId="LiveId" clId="{04A83311-EC6C-441D-9EF4-059287142FAD}" dt="2022-08-29T05:25:07.027" v="246" actId="14100"/>
        <pc:sldMkLst>
          <pc:docMk/>
          <pc:sldMk cId="3322534626" sldId="544"/>
        </pc:sldMkLst>
        <pc:spChg chg="mod">
          <ac:chgData name="Guangyan Li" userId="04a76473312414b4" providerId="LiveId" clId="{04A83311-EC6C-441D-9EF4-059287142FAD}" dt="2022-08-29T05:25:07.027" v="246" actId="14100"/>
          <ac:spMkLst>
            <pc:docMk/>
            <pc:sldMk cId="3322534626" sldId="544"/>
            <ac:spMk id="2" creationId="{CEEA008E-3886-48D9-A0BC-04AA29746150}"/>
          </ac:spMkLst>
        </pc:spChg>
        <pc:spChg chg="mod">
          <ac:chgData name="Guangyan Li" userId="04a76473312414b4" providerId="LiveId" clId="{04A83311-EC6C-441D-9EF4-059287142FAD}" dt="2022-08-29T03:34:50.640" v="23" actId="20577"/>
          <ac:spMkLst>
            <pc:docMk/>
            <pc:sldMk cId="3322534626" sldId="544"/>
            <ac:spMk id="5" creationId="{EF950CF7-F7C5-473C-B87C-9DD4F3705D11}"/>
          </ac:spMkLst>
        </pc:spChg>
        <pc:picChg chg="del">
          <ac:chgData name="Guangyan Li" userId="04a76473312414b4" providerId="LiveId" clId="{04A83311-EC6C-441D-9EF4-059287142FAD}" dt="2022-08-29T03:34:53.622" v="24" actId="478"/>
          <ac:picMkLst>
            <pc:docMk/>
            <pc:sldMk cId="3322534626" sldId="544"/>
            <ac:picMk id="1032" creationId="{753DCBD7-9F48-4613-A51F-FCFE6F053224}"/>
          </ac:picMkLst>
        </pc:picChg>
      </pc:sldChg>
      <pc:sldChg chg="del">
        <pc:chgData name="Guangyan Li" userId="04a76473312414b4" providerId="LiveId" clId="{04A83311-EC6C-441D-9EF4-059287142FAD}" dt="2022-08-29T03:35:04.220" v="25" actId="47"/>
        <pc:sldMkLst>
          <pc:docMk/>
          <pc:sldMk cId="2150186911" sldId="545"/>
        </pc:sldMkLst>
      </pc:sldChg>
      <pc:sldChg chg="modSp mod">
        <pc:chgData name="Guangyan Li" userId="04a76473312414b4" providerId="LiveId" clId="{04A83311-EC6C-441D-9EF4-059287142FAD}" dt="2022-08-29T05:23:17.452" v="186" actId="108"/>
        <pc:sldMkLst>
          <pc:docMk/>
          <pc:sldMk cId="4240315812" sldId="546"/>
        </pc:sldMkLst>
        <pc:spChg chg="mod">
          <ac:chgData name="Guangyan Li" userId="04a76473312414b4" providerId="LiveId" clId="{04A83311-EC6C-441D-9EF4-059287142FAD}" dt="2022-08-29T05:23:17.452" v="186" actId="108"/>
          <ac:spMkLst>
            <pc:docMk/>
            <pc:sldMk cId="4240315812" sldId="546"/>
            <ac:spMk id="3" creationId="{97DE0EFC-7D0D-4DC0-997C-B995E32D6AD6}"/>
          </ac:spMkLst>
        </pc:spChg>
      </pc:sldChg>
      <pc:sldChg chg="addSp delSp mod">
        <pc:chgData name="Guangyan Li" userId="04a76473312414b4" providerId="LiveId" clId="{04A83311-EC6C-441D-9EF4-059287142FAD}" dt="2022-08-29T03:46:42.118" v="39" actId="22"/>
        <pc:sldMkLst>
          <pc:docMk/>
          <pc:sldMk cId="1719659738" sldId="547"/>
        </pc:sldMkLst>
        <pc:picChg chg="del">
          <ac:chgData name="Guangyan Li" userId="04a76473312414b4" providerId="LiveId" clId="{04A83311-EC6C-441D-9EF4-059287142FAD}" dt="2022-08-29T03:46:41.315" v="38" actId="478"/>
          <ac:picMkLst>
            <pc:docMk/>
            <pc:sldMk cId="1719659738" sldId="547"/>
            <ac:picMk id="2" creationId="{C3F35428-D383-471A-9898-236D2645FA50}"/>
          </ac:picMkLst>
        </pc:picChg>
        <pc:picChg chg="add">
          <ac:chgData name="Guangyan Li" userId="04a76473312414b4" providerId="LiveId" clId="{04A83311-EC6C-441D-9EF4-059287142FAD}" dt="2022-08-29T03:46:42.118" v="39" actId="22"/>
          <ac:picMkLst>
            <pc:docMk/>
            <pc:sldMk cId="1719659738" sldId="547"/>
            <ac:picMk id="4" creationId="{ADD4A7B5-43D7-11AD-9BD1-A59ECFC9C304}"/>
          </ac:picMkLst>
        </pc:picChg>
      </pc:sldChg>
      <pc:sldChg chg="addSp delSp modSp mod">
        <pc:chgData name="Guangyan Li" userId="04a76473312414b4" providerId="LiveId" clId="{04A83311-EC6C-441D-9EF4-059287142FAD}" dt="2022-08-29T05:26:02.835" v="254" actId="255"/>
        <pc:sldMkLst>
          <pc:docMk/>
          <pc:sldMk cId="2043897408" sldId="552"/>
        </pc:sldMkLst>
        <pc:spChg chg="mod">
          <ac:chgData name="Guangyan Li" userId="04a76473312414b4" providerId="LiveId" clId="{04A83311-EC6C-441D-9EF4-059287142FAD}" dt="2022-08-29T05:26:02.835" v="254" actId="255"/>
          <ac:spMkLst>
            <pc:docMk/>
            <pc:sldMk cId="2043897408" sldId="552"/>
            <ac:spMk id="3" creationId="{97DE0EFC-7D0D-4DC0-997C-B995E32D6AD6}"/>
          </ac:spMkLst>
        </pc:spChg>
        <pc:picChg chg="del">
          <ac:chgData name="Guangyan Li" userId="04a76473312414b4" providerId="LiveId" clId="{04A83311-EC6C-441D-9EF4-059287142FAD}" dt="2022-08-29T04:14:07.145" v="75" actId="478"/>
          <ac:picMkLst>
            <pc:docMk/>
            <pc:sldMk cId="2043897408" sldId="552"/>
            <ac:picMk id="4" creationId="{F166AE5D-AA54-4E18-BDCF-A77B993B990A}"/>
          </ac:picMkLst>
        </pc:picChg>
        <pc:picChg chg="del">
          <ac:chgData name="Guangyan Li" userId="04a76473312414b4" providerId="LiveId" clId="{04A83311-EC6C-441D-9EF4-059287142FAD}" dt="2022-08-29T04:14:10.913" v="78" actId="478"/>
          <ac:picMkLst>
            <pc:docMk/>
            <pc:sldMk cId="2043897408" sldId="552"/>
            <ac:picMk id="5" creationId="{EB85811C-B06C-46FD-B224-80C872537F00}"/>
          </ac:picMkLst>
        </pc:picChg>
        <pc:picChg chg="add mod">
          <ac:chgData name="Guangyan Li" userId="04a76473312414b4" providerId="LiveId" clId="{04A83311-EC6C-441D-9EF4-059287142FAD}" dt="2022-08-29T04:14:39.769" v="105" actId="1035"/>
          <ac:picMkLst>
            <pc:docMk/>
            <pc:sldMk cId="2043897408" sldId="552"/>
            <ac:picMk id="6" creationId="{F7BF6991-7C4D-BAB3-02AE-3FBD837D3748}"/>
          </ac:picMkLst>
        </pc:picChg>
        <pc:picChg chg="add mod">
          <ac:chgData name="Guangyan Li" userId="04a76473312414b4" providerId="LiveId" clId="{04A83311-EC6C-441D-9EF4-059287142FAD}" dt="2022-08-29T04:14:39.769" v="105" actId="1035"/>
          <ac:picMkLst>
            <pc:docMk/>
            <pc:sldMk cId="2043897408" sldId="552"/>
            <ac:picMk id="8" creationId="{63914593-291A-26F3-96D7-7CB45EF4CDE1}"/>
          </ac:picMkLst>
        </pc:picChg>
      </pc:sldChg>
      <pc:sldChg chg="addSp delSp modSp mod">
        <pc:chgData name="Guangyan Li" userId="04a76473312414b4" providerId="LiveId" clId="{04A83311-EC6C-441D-9EF4-059287142FAD}" dt="2022-08-29T04:17:47.112" v="115" actId="22"/>
        <pc:sldMkLst>
          <pc:docMk/>
          <pc:sldMk cId="4131137162" sldId="553"/>
        </pc:sldMkLst>
        <pc:spChg chg="del mod">
          <ac:chgData name="Guangyan Li" userId="04a76473312414b4" providerId="LiveId" clId="{04A83311-EC6C-441D-9EF4-059287142FAD}" dt="2022-08-29T04:17:46.408" v="114" actId="478"/>
          <ac:spMkLst>
            <pc:docMk/>
            <pc:sldMk cId="4131137162" sldId="553"/>
            <ac:spMk id="5" creationId="{6DC231DE-6B89-4F69-BEB5-B83127DB66E7}"/>
          </ac:spMkLst>
        </pc:spChg>
        <pc:picChg chg="add del">
          <ac:chgData name="Guangyan Li" userId="04a76473312414b4" providerId="LiveId" clId="{04A83311-EC6C-441D-9EF4-059287142FAD}" dt="2022-08-29T04:17:36.510" v="111" actId="22"/>
          <ac:picMkLst>
            <pc:docMk/>
            <pc:sldMk cId="4131137162" sldId="553"/>
            <ac:picMk id="3" creationId="{C85F2257-AE21-81E7-7BD3-E4931002D889}"/>
          </ac:picMkLst>
        </pc:picChg>
        <pc:picChg chg="del">
          <ac:chgData name="Guangyan Li" userId="04a76473312414b4" providerId="LiveId" clId="{04A83311-EC6C-441D-9EF4-059287142FAD}" dt="2022-08-29T04:15:10.403" v="106" actId="478"/>
          <ac:picMkLst>
            <pc:docMk/>
            <pc:sldMk cId="4131137162" sldId="553"/>
            <ac:picMk id="4" creationId="{99493412-3FC9-4B8F-A41C-F5A3A79C80AD}"/>
          </ac:picMkLst>
        </pc:picChg>
        <pc:picChg chg="add del">
          <ac:chgData name="Guangyan Li" userId="04a76473312414b4" providerId="LiveId" clId="{04A83311-EC6C-441D-9EF4-059287142FAD}" dt="2022-08-29T04:17:44.849" v="113" actId="22"/>
          <ac:picMkLst>
            <pc:docMk/>
            <pc:sldMk cId="4131137162" sldId="553"/>
            <ac:picMk id="7" creationId="{C9177828-9A7A-979D-EEA9-7C96AAF8456D}"/>
          </ac:picMkLst>
        </pc:picChg>
        <pc:picChg chg="add">
          <ac:chgData name="Guangyan Li" userId="04a76473312414b4" providerId="LiveId" clId="{04A83311-EC6C-441D-9EF4-059287142FAD}" dt="2022-08-29T04:17:47.112" v="115" actId="22"/>
          <ac:picMkLst>
            <pc:docMk/>
            <pc:sldMk cId="4131137162" sldId="553"/>
            <ac:picMk id="9" creationId="{9CD9F93E-CAB2-0495-C597-8FC21E2421EA}"/>
          </ac:picMkLst>
        </pc:picChg>
      </pc:sldChg>
      <pc:sldChg chg="del">
        <pc:chgData name="Guangyan Li" userId="04a76473312414b4" providerId="LiveId" clId="{04A83311-EC6C-441D-9EF4-059287142FAD}" dt="2022-08-29T03:39:37.016" v="37" actId="47"/>
        <pc:sldMkLst>
          <pc:docMk/>
          <pc:sldMk cId="1635173924" sldId="555"/>
        </pc:sldMkLst>
      </pc:sldChg>
      <pc:sldChg chg="del">
        <pc:chgData name="Guangyan Li" userId="04a76473312414b4" providerId="LiveId" clId="{04A83311-EC6C-441D-9EF4-059287142FAD}" dt="2022-08-29T03:39:25.452" v="30" actId="47"/>
        <pc:sldMkLst>
          <pc:docMk/>
          <pc:sldMk cId="279550553" sldId="556"/>
        </pc:sldMkLst>
      </pc:sldChg>
      <pc:sldChg chg="del">
        <pc:chgData name="Guangyan Li" userId="04a76473312414b4" providerId="LiveId" clId="{04A83311-EC6C-441D-9EF4-059287142FAD}" dt="2022-08-29T03:39:27.852" v="32" actId="47"/>
        <pc:sldMkLst>
          <pc:docMk/>
          <pc:sldMk cId="484468775" sldId="557"/>
        </pc:sldMkLst>
      </pc:sldChg>
      <pc:sldChg chg="del">
        <pc:chgData name="Guangyan Li" userId="04a76473312414b4" providerId="LiveId" clId="{04A83311-EC6C-441D-9EF4-059287142FAD}" dt="2022-08-29T03:39:26.596" v="31" actId="47"/>
        <pc:sldMkLst>
          <pc:docMk/>
          <pc:sldMk cId="1790548133" sldId="558"/>
        </pc:sldMkLst>
      </pc:sldChg>
      <pc:sldChg chg="del">
        <pc:chgData name="Guangyan Li" userId="04a76473312414b4" providerId="LiveId" clId="{04A83311-EC6C-441D-9EF4-059287142FAD}" dt="2022-08-29T03:39:28.787" v="33" actId="47"/>
        <pc:sldMkLst>
          <pc:docMk/>
          <pc:sldMk cId="1305083680" sldId="559"/>
        </pc:sldMkLst>
      </pc:sldChg>
      <pc:sldChg chg="del">
        <pc:chgData name="Guangyan Li" userId="04a76473312414b4" providerId="LiveId" clId="{04A83311-EC6C-441D-9EF4-059287142FAD}" dt="2022-08-29T03:39:29.827" v="34" actId="47"/>
        <pc:sldMkLst>
          <pc:docMk/>
          <pc:sldMk cId="1922994887" sldId="560"/>
        </pc:sldMkLst>
      </pc:sldChg>
      <pc:sldChg chg="del">
        <pc:chgData name="Guangyan Li" userId="04a76473312414b4" providerId="LiveId" clId="{04A83311-EC6C-441D-9EF4-059287142FAD}" dt="2022-08-29T03:39:30.923" v="35" actId="47"/>
        <pc:sldMkLst>
          <pc:docMk/>
          <pc:sldMk cId="1435769398" sldId="561"/>
        </pc:sldMkLst>
      </pc:sldChg>
      <pc:sldChg chg="del">
        <pc:chgData name="Guangyan Li" userId="04a76473312414b4" providerId="LiveId" clId="{04A83311-EC6C-441D-9EF4-059287142FAD}" dt="2022-08-29T03:39:31.606" v="36" actId="47"/>
        <pc:sldMkLst>
          <pc:docMk/>
          <pc:sldMk cId="665540198" sldId="562"/>
        </pc:sldMkLst>
      </pc:sldChg>
      <pc:sldChg chg="modSp mod">
        <pc:chgData name="Guangyan Li" userId="04a76473312414b4" providerId="LiveId" clId="{04A83311-EC6C-441D-9EF4-059287142FAD}" dt="2022-08-29T05:23:08.339" v="180" actId="255"/>
        <pc:sldMkLst>
          <pc:docMk/>
          <pc:sldMk cId="4134900403" sldId="563"/>
        </pc:sldMkLst>
        <pc:spChg chg="mod">
          <ac:chgData name="Guangyan Li" userId="04a76473312414b4" providerId="LiveId" clId="{04A83311-EC6C-441D-9EF4-059287142FAD}" dt="2022-08-29T05:23:08.339" v="180" actId="255"/>
          <ac:spMkLst>
            <pc:docMk/>
            <pc:sldMk cId="4134900403" sldId="563"/>
            <ac:spMk id="3" creationId="{97DE0EFC-7D0D-4DC0-997C-B995E32D6AD6}"/>
          </ac:spMkLst>
        </pc:spChg>
      </pc:sldChg>
      <pc:sldChg chg="modSp mod">
        <pc:chgData name="Guangyan Li" userId="04a76473312414b4" providerId="LiveId" clId="{04A83311-EC6C-441D-9EF4-059287142FAD}" dt="2022-08-29T05:27:18.508" v="295" actId="20577"/>
        <pc:sldMkLst>
          <pc:docMk/>
          <pc:sldMk cId="1889449060" sldId="587"/>
        </pc:sldMkLst>
        <pc:spChg chg="mod">
          <ac:chgData name="Guangyan Li" userId="04a76473312414b4" providerId="LiveId" clId="{04A83311-EC6C-441D-9EF4-059287142FAD}" dt="2022-08-29T05:27:18.508" v="295" actId="20577"/>
          <ac:spMkLst>
            <pc:docMk/>
            <pc:sldMk cId="1889449060" sldId="587"/>
            <ac:spMk id="3" creationId="{704E3EFA-EBEB-4DD3-AA1E-59DB16EA8CF3}"/>
          </ac:spMkLst>
        </pc:spChg>
      </pc:sldChg>
      <pc:sldChg chg="ord">
        <pc:chgData name="Guangyan Li" userId="04a76473312414b4" providerId="LiveId" clId="{04A83311-EC6C-441D-9EF4-059287142FAD}" dt="2022-08-29T03:59:56.757" v="65"/>
        <pc:sldMkLst>
          <pc:docMk/>
          <pc:sldMk cId="2953193980" sldId="589"/>
        </pc:sldMkLst>
      </pc:sldChg>
      <pc:sldChg chg="addSp delSp modSp mod ord">
        <pc:chgData name="Guangyan Li" userId="04a76473312414b4" providerId="LiveId" clId="{04A83311-EC6C-441D-9EF4-059287142FAD}" dt="2022-08-29T05:25:43.451" v="253" actId="1037"/>
        <pc:sldMkLst>
          <pc:docMk/>
          <pc:sldMk cId="3235156581" sldId="592"/>
        </pc:sldMkLst>
        <pc:picChg chg="del">
          <ac:chgData name="Guangyan Li" userId="04a76473312414b4" providerId="LiveId" clId="{04A83311-EC6C-441D-9EF4-059287142FAD}" dt="2022-08-29T03:56:40.546" v="42" actId="478"/>
          <ac:picMkLst>
            <pc:docMk/>
            <pc:sldMk cId="3235156581" sldId="592"/>
            <ac:picMk id="2" creationId="{0C733623-0E6F-4202-995F-8C5762C0185A}"/>
          </ac:picMkLst>
        </pc:picChg>
        <pc:picChg chg="add mod">
          <ac:chgData name="Guangyan Li" userId="04a76473312414b4" providerId="LiveId" clId="{04A83311-EC6C-441D-9EF4-059287142FAD}" dt="2022-08-29T05:25:43.451" v="253" actId="1037"/>
          <ac:picMkLst>
            <pc:docMk/>
            <pc:sldMk cId="3235156581" sldId="592"/>
            <ac:picMk id="4" creationId="{8C860C99-FBE2-274A-FCE2-C04ADAEF7D9E}"/>
          </ac:picMkLst>
        </pc:picChg>
      </pc:sldChg>
      <pc:sldChg chg="del">
        <pc:chgData name="Guangyan Li" userId="04a76473312414b4" providerId="LiveId" clId="{04A83311-EC6C-441D-9EF4-059287142FAD}" dt="2022-08-29T03:59:02.066" v="61" actId="47"/>
        <pc:sldMkLst>
          <pc:docMk/>
          <pc:sldMk cId="538371284" sldId="593"/>
        </pc:sldMkLst>
      </pc:sldChg>
      <pc:sldChg chg="addSp delSp modSp mod ord">
        <pc:chgData name="Guangyan Li" userId="04a76473312414b4" providerId="LiveId" clId="{04A83311-EC6C-441D-9EF4-059287142FAD}" dt="2022-08-29T04:07:31.273" v="74" actId="1035"/>
        <pc:sldMkLst>
          <pc:docMk/>
          <pc:sldMk cId="2187821916" sldId="594"/>
        </pc:sldMkLst>
        <pc:picChg chg="del">
          <ac:chgData name="Guangyan Li" userId="04a76473312414b4" providerId="LiveId" clId="{04A83311-EC6C-441D-9EF4-059287142FAD}" dt="2022-08-29T03:58:49.098" v="44" actId="478"/>
          <ac:picMkLst>
            <pc:docMk/>
            <pc:sldMk cId="2187821916" sldId="594"/>
            <ac:picMk id="2" creationId="{CE783A5F-49BC-4E98-BF18-6F270BCB8C12}"/>
          </ac:picMkLst>
        </pc:picChg>
        <pc:picChg chg="add del mod">
          <ac:chgData name="Guangyan Li" userId="04a76473312414b4" providerId="LiveId" clId="{04A83311-EC6C-441D-9EF4-059287142FAD}" dt="2022-08-29T04:07:21.433" v="66" actId="478"/>
          <ac:picMkLst>
            <pc:docMk/>
            <pc:sldMk cId="2187821916" sldId="594"/>
            <ac:picMk id="4" creationId="{3784D397-92D4-A601-E79F-9A499631BFB4}"/>
          </ac:picMkLst>
        </pc:picChg>
        <pc:picChg chg="add mod">
          <ac:chgData name="Guangyan Li" userId="04a76473312414b4" providerId="LiveId" clId="{04A83311-EC6C-441D-9EF4-059287142FAD}" dt="2022-08-29T04:07:31.273" v="74" actId="1035"/>
          <ac:picMkLst>
            <pc:docMk/>
            <pc:sldMk cId="2187821916" sldId="594"/>
            <ac:picMk id="6" creationId="{043E88CF-3C89-D4C3-88FD-7AA282D0AF30}"/>
          </ac:picMkLst>
        </pc:picChg>
      </pc:sldChg>
      <pc:sldChg chg="addSp delSp modSp mod">
        <pc:chgData name="Guangyan Li" userId="04a76473312414b4" providerId="LiveId" clId="{04A83311-EC6C-441D-9EF4-059287142FAD}" dt="2022-08-29T05:52:49.729" v="462" actId="1035"/>
        <pc:sldMkLst>
          <pc:docMk/>
          <pc:sldMk cId="502298682" sldId="595"/>
        </pc:sldMkLst>
        <pc:picChg chg="del mod">
          <ac:chgData name="Guangyan Li" userId="04a76473312414b4" providerId="LiveId" clId="{04A83311-EC6C-441D-9EF4-059287142FAD}" dt="2022-08-29T05:52:20.721" v="450" actId="478"/>
          <ac:picMkLst>
            <pc:docMk/>
            <pc:sldMk cId="502298682" sldId="595"/>
            <ac:picMk id="2" creationId="{06881240-9AEB-4660-928D-B89025F8D631}"/>
          </ac:picMkLst>
        </pc:picChg>
        <pc:picChg chg="add del">
          <ac:chgData name="Guangyan Li" userId="04a76473312414b4" providerId="LiveId" clId="{04A83311-EC6C-441D-9EF4-059287142FAD}" dt="2022-08-29T05:52:31.569" v="452" actId="478"/>
          <ac:picMkLst>
            <pc:docMk/>
            <pc:sldMk cId="502298682" sldId="595"/>
            <ac:picMk id="4" creationId="{BD62E760-2D1F-6075-20B1-E7B05354FE6E}"/>
          </ac:picMkLst>
        </pc:picChg>
        <pc:picChg chg="add mod">
          <ac:chgData name="Guangyan Li" userId="04a76473312414b4" providerId="LiveId" clId="{04A83311-EC6C-441D-9EF4-059287142FAD}" dt="2022-08-29T05:52:49.729" v="462" actId="1035"/>
          <ac:picMkLst>
            <pc:docMk/>
            <pc:sldMk cId="502298682" sldId="595"/>
            <ac:picMk id="6" creationId="{183EDEE8-5E71-0CDD-2BCC-383EEBD64FF9}"/>
          </ac:picMkLst>
        </pc:picChg>
      </pc:sldChg>
      <pc:sldChg chg="addSp delSp modSp mod">
        <pc:chgData name="Guangyan Li" userId="04a76473312414b4" providerId="LiveId" clId="{04A83311-EC6C-441D-9EF4-059287142FAD}" dt="2022-08-29T05:53:14.624" v="490" actId="1036"/>
        <pc:sldMkLst>
          <pc:docMk/>
          <pc:sldMk cId="163184126" sldId="597"/>
        </pc:sldMkLst>
        <pc:spChg chg="add mod">
          <ac:chgData name="Guangyan Li" userId="04a76473312414b4" providerId="LiveId" clId="{04A83311-EC6C-441D-9EF4-059287142FAD}" dt="2022-08-29T05:53:10.769" v="489" actId="20577"/>
          <ac:spMkLst>
            <pc:docMk/>
            <pc:sldMk cId="163184126" sldId="597"/>
            <ac:spMk id="5" creationId="{90579ADE-550E-2A64-A1C6-0F84D73B568F}"/>
          </ac:spMkLst>
        </pc:spChg>
        <pc:picChg chg="del">
          <ac:chgData name="Guangyan Li" userId="04a76473312414b4" providerId="LiveId" clId="{04A83311-EC6C-441D-9EF4-059287142FAD}" dt="2022-08-29T05:51:07.673" v="446" actId="478"/>
          <ac:picMkLst>
            <pc:docMk/>
            <pc:sldMk cId="163184126" sldId="597"/>
            <ac:picMk id="2" creationId="{0273734C-3C28-46D7-A33C-FE507FE763E7}"/>
          </ac:picMkLst>
        </pc:picChg>
        <pc:picChg chg="add mod">
          <ac:chgData name="Guangyan Li" userId="04a76473312414b4" providerId="LiveId" clId="{04A83311-EC6C-441D-9EF4-059287142FAD}" dt="2022-08-29T05:53:14.624" v="490" actId="1036"/>
          <ac:picMkLst>
            <pc:docMk/>
            <pc:sldMk cId="163184126" sldId="597"/>
            <ac:picMk id="4" creationId="{366D82CF-F136-0BD6-9387-CB847AD68551}"/>
          </ac:picMkLst>
        </pc:picChg>
      </pc:sldChg>
      <pc:sldChg chg="addSp delSp mod">
        <pc:chgData name="Guangyan Li" userId="04a76473312414b4" providerId="LiveId" clId="{04A83311-EC6C-441D-9EF4-059287142FAD}" dt="2022-08-29T04:18:32.112" v="117" actId="22"/>
        <pc:sldMkLst>
          <pc:docMk/>
          <pc:sldMk cId="3072665656" sldId="598"/>
        </pc:sldMkLst>
        <pc:picChg chg="del">
          <ac:chgData name="Guangyan Li" userId="04a76473312414b4" providerId="LiveId" clId="{04A83311-EC6C-441D-9EF4-059287142FAD}" dt="2022-08-29T04:17:49.632" v="116" actId="478"/>
          <ac:picMkLst>
            <pc:docMk/>
            <pc:sldMk cId="3072665656" sldId="598"/>
            <ac:picMk id="2" creationId="{35FDFA03-1E7F-4AD0-8D9B-D5B73D215438}"/>
          </ac:picMkLst>
        </pc:picChg>
        <pc:picChg chg="add">
          <ac:chgData name="Guangyan Li" userId="04a76473312414b4" providerId="LiveId" clId="{04A83311-EC6C-441D-9EF4-059287142FAD}" dt="2022-08-29T04:18:32.112" v="117" actId="22"/>
          <ac:picMkLst>
            <pc:docMk/>
            <pc:sldMk cId="3072665656" sldId="598"/>
            <ac:picMk id="4" creationId="{31480BB0-00B3-94D5-2AE9-7AB85B06AD59}"/>
          </ac:picMkLst>
        </pc:picChg>
      </pc:sldChg>
      <pc:sldChg chg="addSp delSp modSp mod">
        <pc:chgData name="Guangyan Li" userId="04a76473312414b4" providerId="LiveId" clId="{04A83311-EC6C-441D-9EF4-059287142FAD}" dt="2022-08-29T05:23:51.723" v="199" actId="108"/>
        <pc:sldMkLst>
          <pc:docMk/>
          <pc:sldMk cId="2903573543" sldId="599"/>
        </pc:sldMkLst>
        <pc:spChg chg="mod">
          <ac:chgData name="Guangyan Li" userId="04a76473312414b4" providerId="LiveId" clId="{04A83311-EC6C-441D-9EF4-059287142FAD}" dt="2022-08-29T05:23:51.723" v="199" actId="108"/>
          <ac:spMkLst>
            <pc:docMk/>
            <pc:sldMk cId="2903573543" sldId="599"/>
            <ac:spMk id="6" creationId="{75547852-CCFC-47F8-9275-61E1338CF088}"/>
          </ac:spMkLst>
        </pc:spChg>
        <pc:picChg chg="add mod">
          <ac:chgData name="Guangyan Li" userId="04a76473312414b4" providerId="LiveId" clId="{04A83311-EC6C-441D-9EF4-059287142FAD}" dt="2022-08-29T04:40:26.943" v="142" actId="1036"/>
          <ac:picMkLst>
            <pc:docMk/>
            <pc:sldMk cId="2903573543" sldId="599"/>
            <ac:picMk id="3" creationId="{74806A0C-8830-207D-DEE2-6B5FDD7BE81F}"/>
          </ac:picMkLst>
        </pc:picChg>
        <pc:picChg chg="add del">
          <ac:chgData name="Guangyan Li" userId="04a76473312414b4" providerId="LiveId" clId="{04A83311-EC6C-441D-9EF4-059287142FAD}" dt="2022-08-29T04:41:35.063" v="144" actId="22"/>
          <ac:picMkLst>
            <pc:docMk/>
            <pc:sldMk cId="2903573543" sldId="599"/>
            <ac:picMk id="7" creationId="{33FBDEA3-2E55-F716-7D21-519C85D4B2F2}"/>
          </ac:picMkLst>
        </pc:picChg>
        <pc:picChg chg="add del mod">
          <ac:chgData name="Guangyan Li" userId="04a76473312414b4" providerId="LiveId" clId="{04A83311-EC6C-441D-9EF4-059287142FAD}" dt="2022-08-29T04:47:29.574" v="161" actId="478"/>
          <ac:picMkLst>
            <pc:docMk/>
            <pc:sldMk cId="2903573543" sldId="599"/>
            <ac:picMk id="9" creationId="{10E160B6-92F1-29D8-B04D-88A35B2411FF}"/>
          </ac:picMkLst>
        </pc:picChg>
        <pc:picChg chg="add mod">
          <ac:chgData name="Guangyan Li" userId="04a76473312414b4" providerId="LiveId" clId="{04A83311-EC6C-441D-9EF4-059287142FAD}" dt="2022-08-29T04:47:27.755" v="160"/>
          <ac:picMkLst>
            <pc:docMk/>
            <pc:sldMk cId="2903573543" sldId="599"/>
            <ac:picMk id="10" creationId="{85EFB4A0-6076-193C-706F-343A5B7AD481}"/>
          </ac:picMkLst>
        </pc:picChg>
        <pc:picChg chg="add del">
          <ac:chgData name="Guangyan Li" userId="04a76473312414b4" providerId="LiveId" clId="{04A83311-EC6C-441D-9EF4-059287142FAD}" dt="2022-08-29T04:45:55.270" v="146" actId="478"/>
          <ac:picMkLst>
            <pc:docMk/>
            <pc:sldMk cId="2903573543" sldId="599"/>
            <ac:picMk id="1026" creationId="{0771FE8F-FAF3-CD31-E8DD-AE1FC7BE6CFD}"/>
          </ac:picMkLst>
        </pc:picChg>
        <pc:picChg chg="add del">
          <ac:chgData name="Guangyan Li" userId="04a76473312414b4" providerId="LiveId" clId="{04A83311-EC6C-441D-9EF4-059287142FAD}" dt="2022-08-29T04:46:07.102" v="148" actId="478"/>
          <ac:picMkLst>
            <pc:docMk/>
            <pc:sldMk cId="2903573543" sldId="599"/>
            <ac:picMk id="1028" creationId="{364CE6CE-FA97-4E5A-6088-E5518525F784}"/>
          </ac:picMkLst>
        </pc:picChg>
        <pc:picChg chg="del">
          <ac:chgData name="Guangyan Li" userId="04a76473312414b4" providerId="LiveId" clId="{04A83311-EC6C-441D-9EF4-059287142FAD}" dt="2022-08-29T04:40:13.799" v="123" actId="478"/>
          <ac:picMkLst>
            <pc:docMk/>
            <pc:sldMk cId="2903573543" sldId="599"/>
            <ac:picMk id="2050" creationId="{00000000-0000-0000-0000-000000000000}"/>
          </ac:picMkLst>
        </pc:picChg>
      </pc:sldChg>
      <pc:sldChg chg="addSp delSp modSp mod">
        <pc:chgData name="Guangyan Li" userId="04a76473312414b4" providerId="LiveId" clId="{04A83311-EC6C-441D-9EF4-059287142FAD}" dt="2022-08-29T04:47:18.950" v="159" actId="1038"/>
        <pc:sldMkLst>
          <pc:docMk/>
          <pc:sldMk cId="1767355310" sldId="600"/>
        </pc:sldMkLst>
        <pc:picChg chg="add">
          <ac:chgData name="Guangyan Li" userId="04a76473312414b4" providerId="LiveId" clId="{04A83311-EC6C-441D-9EF4-059287142FAD}" dt="2022-08-29T04:39:14.444" v="121" actId="22"/>
          <ac:picMkLst>
            <pc:docMk/>
            <pc:sldMk cId="1767355310" sldId="600"/>
            <ac:picMk id="3" creationId="{7B6BB6BE-F211-16B8-A3B4-8F5FCE4171B2}"/>
          </ac:picMkLst>
        </pc:picChg>
        <pc:picChg chg="add mod">
          <ac:chgData name="Guangyan Li" userId="04a76473312414b4" providerId="LiveId" clId="{04A83311-EC6C-441D-9EF4-059287142FAD}" dt="2022-08-29T04:47:18.950" v="159" actId="1038"/>
          <ac:picMkLst>
            <pc:docMk/>
            <pc:sldMk cId="1767355310" sldId="600"/>
            <ac:picMk id="5" creationId="{E14E5550-7A9E-6446-5DB9-54503ACD2089}"/>
          </ac:picMkLst>
        </pc:picChg>
        <pc:picChg chg="del">
          <ac:chgData name="Guangyan Li" userId="04a76473312414b4" providerId="LiveId" clId="{04A83311-EC6C-441D-9EF4-059287142FAD}" dt="2022-08-29T04:39:13.271" v="120" actId="478"/>
          <ac:picMkLst>
            <pc:docMk/>
            <pc:sldMk cId="1767355310" sldId="600"/>
            <ac:picMk id="1026" creationId="{00000000-0000-0000-0000-000000000000}"/>
          </ac:picMkLst>
        </pc:picChg>
      </pc:sldChg>
      <pc:sldChg chg="modSp mod">
        <pc:chgData name="Guangyan Li" userId="04a76473312414b4" providerId="LiveId" clId="{04A83311-EC6C-441D-9EF4-059287142FAD}" dt="2022-08-29T05:24:06.596" v="210" actId="108"/>
        <pc:sldMkLst>
          <pc:docMk/>
          <pc:sldMk cId="2501814816" sldId="601"/>
        </pc:sldMkLst>
        <pc:spChg chg="mod">
          <ac:chgData name="Guangyan Li" userId="04a76473312414b4" providerId="LiveId" clId="{04A83311-EC6C-441D-9EF4-059287142FAD}" dt="2022-08-29T05:24:06.596" v="210" actId="108"/>
          <ac:spMkLst>
            <pc:docMk/>
            <pc:sldMk cId="2501814816" sldId="601"/>
            <ac:spMk id="10" creationId="{BF2C7ACB-D73D-45F3-B69D-7953F5976CE5}"/>
          </ac:spMkLst>
        </pc:spChg>
      </pc:sldChg>
      <pc:sldChg chg="addSp modSp mod">
        <pc:chgData name="Guangyan Li" userId="04a76473312414b4" providerId="LiveId" clId="{04A83311-EC6C-441D-9EF4-059287142FAD}" dt="2022-08-29T05:33:13.473" v="340" actId="5793"/>
        <pc:sldMkLst>
          <pc:docMk/>
          <pc:sldMk cId="0" sldId="602"/>
        </pc:sldMkLst>
        <pc:spChg chg="add mod">
          <ac:chgData name="Guangyan Li" userId="04a76473312414b4" providerId="LiveId" clId="{04A83311-EC6C-441D-9EF4-059287142FAD}" dt="2022-08-29T05:33:13.473" v="340" actId="5793"/>
          <ac:spMkLst>
            <pc:docMk/>
            <pc:sldMk cId="0" sldId="602"/>
            <ac:spMk id="4" creationId="{25AE63C4-F025-BBBB-B4DB-E6C0C6E10D23}"/>
          </ac:spMkLst>
        </pc:spChg>
        <pc:picChg chg="mod">
          <ac:chgData name="Guangyan Li" userId="04a76473312414b4" providerId="LiveId" clId="{04A83311-EC6C-441D-9EF4-059287142FAD}" dt="2022-08-29T05:32:39.810" v="314" actId="1035"/>
          <ac:picMkLst>
            <pc:docMk/>
            <pc:sldMk cId="0" sldId="602"/>
            <ac:picMk id="2" creationId="{00000000-0000-0000-0000-000000000000}"/>
          </ac:picMkLst>
        </pc:picChg>
      </pc:sldChg>
      <pc:sldChg chg="modSp mod">
        <pc:chgData name="Guangyan Li" userId="04a76473312414b4" providerId="LiveId" clId="{04A83311-EC6C-441D-9EF4-059287142FAD}" dt="2022-08-29T05:23:55.283" v="202" actId="108"/>
        <pc:sldMkLst>
          <pc:docMk/>
          <pc:sldMk cId="1302663351" sldId="603"/>
        </pc:sldMkLst>
        <pc:spChg chg="mod">
          <ac:chgData name="Guangyan Li" userId="04a76473312414b4" providerId="LiveId" clId="{04A83311-EC6C-441D-9EF4-059287142FAD}" dt="2022-08-29T05:23:55.283" v="202" actId="108"/>
          <ac:spMkLst>
            <pc:docMk/>
            <pc:sldMk cId="1302663351" sldId="603"/>
            <ac:spMk id="5" creationId="{36CE3C75-B2B0-41D5-AD0C-D3438F5E635A}"/>
          </ac:spMkLst>
        </pc:spChg>
      </pc:sldChg>
      <pc:sldChg chg="modSp mod">
        <pc:chgData name="Guangyan Li" userId="04a76473312414b4" providerId="LiveId" clId="{04A83311-EC6C-441D-9EF4-059287142FAD}" dt="2022-08-29T05:24:15.019" v="218" actId="108"/>
        <pc:sldMkLst>
          <pc:docMk/>
          <pc:sldMk cId="2062360946" sldId="604"/>
        </pc:sldMkLst>
        <pc:spChg chg="mod">
          <ac:chgData name="Guangyan Li" userId="04a76473312414b4" providerId="LiveId" clId="{04A83311-EC6C-441D-9EF4-059287142FAD}" dt="2022-08-29T05:24:15.019" v="218" actId="108"/>
          <ac:spMkLst>
            <pc:docMk/>
            <pc:sldMk cId="2062360946" sldId="604"/>
            <ac:spMk id="7" creationId="{FEC81922-6BFB-4BF5-853E-A1928D3E9CFA}"/>
          </ac:spMkLst>
        </pc:spChg>
      </pc:sldChg>
      <pc:sldChg chg="modSp mod">
        <pc:chgData name="Guangyan Li" userId="04a76473312414b4" providerId="LiveId" clId="{04A83311-EC6C-441D-9EF4-059287142FAD}" dt="2022-08-29T05:24:24.828" v="223" actId="108"/>
        <pc:sldMkLst>
          <pc:docMk/>
          <pc:sldMk cId="1636458237" sldId="606"/>
        </pc:sldMkLst>
        <pc:spChg chg="mod">
          <ac:chgData name="Guangyan Li" userId="04a76473312414b4" providerId="LiveId" clId="{04A83311-EC6C-441D-9EF4-059287142FAD}" dt="2022-08-29T05:24:24.828" v="223" actId="108"/>
          <ac:spMkLst>
            <pc:docMk/>
            <pc:sldMk cId="1636458237" sldId="606"/>
            <ac:spMk id="6" creationId="{DD7A10E8-4F70-494C-AC31-6FF672BFD26A}"/>
          </ac:spMkLst>
        </pc:spChg>
        <pc:spChg chg="mod">
          <ac:chgData name="Guangyan Li" userId="04a76473312414b4" providerId="LiveId" clId="{04A83311-EC6C-441D-9EF4-059287142FAD}" dt="2022-08-29T04:19:29.979" v="119" actId="14100"/>
          <ac:spMkLst>
            <pc:docMk/>
            <pc:sldMk cId="1636458237" sldId="606"/>
            <ac:spMk id="7" creationId="{00000000-0000-0000-0000-000000000000}"/>
          </ac:spMkLst>
        </pc:spChg>
      </pc:sldChg>
      <pc:sldChg chg="modSp mod">
        <pc:chgData name="Guangyan Li" userId="04a76473312414b4" providerId="LiveId" clId="{04A83311-EC6C-441D-9EF4-059287142FAD}" dt="2022-08-29T05:24:27.229" v="226" actId="108"/>
        <pc:sldMkLst>
          <pc:docMk/>
          <pc:sldMk cId="3635814153" sldId="607"/>
        </pc:sldMkLst>
        <pc:spChg chg="mod">
          <ac:chgData name="Guangyan Li" userId="04a76473312414b4" providerId="LiveId" clId="{04A83311-EC6C-441D-9EF4-059287142FAD}" dt="2022-08-29T05:24:27.229" v="226" actId="108"/>
          <ac:spMkLst>
            <pc:docMk/>
            <pc:sldMk cId="3635814153" sldId="607"/>
            <ac:spMk id="6" creationId="{1BC4AAB9-1CAB-45C7-8BDC-4BB668D6640B}"/>
          </ac:spMkLst>
        </pc:spChg>
      </pc:sldChg>
      <pc:sldChg chg="modSp mod">
        <pc:chgData name="Guangyan Li" userId="04a76473312414b4" providerId="LiveId" clId="{04A83311-EC6C-441D-9EF4-059287142FAD}" dt="2022-08-29T05:38:32.470" v="342" actId="255"/>
        <pc:sldMkLst>
          <pc:docMk/>
          <pc:sldMk cId="3304130492" sldId="608"/>
        </pc:sldMkLst>
        <pc:spChg chg="mod">
          <ac:chgData name="Guangyan Li" userId="04a76473312414b4" providerId="LiveId" clId="{04A83311-EC6C-441D-9EF4-059287142FAD}" dt="2022-08-29T05:38:32.470" v="342" actId="255"/>
          <ac:spMkLst>
            <pc:docMk/>
            <pc:sldMk cId="3304130492" sldId="608"/>
            <ac:spMk id="6" creationId="{A9A916BC-0B0F-496F-B389-E27C90B15751}"/>
          </ac:spMkLst>
        </pc:spChg>
      </pc:sldChg>
      <pc:sldChg chg="modSp mod">
        <pc:chgData name="Guangyan Li" userId="04a76473312414b4" providerId="LiveId" clId="{04A83311-EC6C-441D-9EF4-059287142FAD}" dt="2022-08-29T05:24:30.629" v="229" actId="108"/>
        <pc:sldMkLst>
          <pc:docMk/>
          <pc:sldMk cId="2529489001" sldId="609"/>
        </pc:sldMkLst>
        <pc:spChg chg="mod">
          <ac:chgData name="Guangyan Li" userId="04a76473312414b4" providerId="LiveId" clId="{04A83311-EC6C-441D-9EF4-059287142FAD}" dt="2022-08-29T05:24:30.629" v="229" actId="108"/>
          <ac:spMkLst>
            <pc:docMk/>
            <pc:sldMk cId="2529489001" sldId="609"/>
            <ac:spMk id="6" creationId="{7CCAEFB6-1B5B-43D2-B09B-12E2C5732E1F}"/>
          </ac:spMkLst>
        </pc:spChg>
      </pc:sldChg>
      <pc:sldChg chg="modSp mod">
        <pc:chgData name="Guangyan Li" userId="04a76473312414b4" providerId="LiveId" clId="{04A83311-EC6C-441D-9EF4-059287142FAD}" dt="2022-08-29T05:42:33.754" v="403" actId="1035"/>
        <pc:sldMkLst>
          <pc:docMk/>
          <pc:sldMk cId="3420353970" sldId="610"/>
        </pc:sldMkLst>
        <pc:spChg chg="mod">
          <ac:chgData name="Guangyan Li" userId="04a76473312414b4" providerId="LiveId" clId="{04A83311-EC6C-441D-9EF4-059287142FAD}" dt="2022-08-29T05:42:33.754" v="403" actId="1035"/>
          <ac:spMkLst>
            <pc:docMk/>
            <pc:sldMk cId="3420353970" sldId="610"/>
            <ac:spMk id="6" creationId="{1A1889DC-BDBE-4AAF-9497-8B09228534EE}"/>
          </ac:spMkLst>
        </pc:spChg>
      </pc:sldChg>
      <pc:sldChg chg="modSp mod">
        <pc:chgData name="Guangyan Li" userId="04a76473312414b4" providerId="LiveId" clId="{04A83311-EC6C-441D-9EF4-059287142FAD}" dt="2022-08-29T05:53:53.562" v="543" actId="20577"/>
        <pc:sldMkLst>
          <pc:docMk/>
          <pc:sldMk cId="1266891759" sldId="618"/>
        </pc:sldMkLst>
        <pc:spChg chg="mod">
          <ac:chgData name="Guangyan Li" userId="04a76473312414b4" providerId="LiveId" clId="{04A83311-EC6C-441D-9EF4-059287142FAD}" dt="2022-08-29T05:53:53.562" v="543" actId="20577"/>
          <ac:spMkLst>
            <pc:docMk/>
            <pc:sldMk cId="1266891759" sldId="618"/>
            <ac:spMk id="2" creationId="{1F6BFB60-CCC4-4598-8E1B-8AD803851982}"/>
          </ac:spMkLst>
        </pc:spChg>
      </pc:sldChg>
      <pc:sldChg chg="modSp add mod">
        <pc:chgData name="Guangyan Li" userId="04a76473312414b4" providerId="LiveId" clId="{04A83311-EC6C-441D-9EF4-059287142FAD}" dt="2022-08-29T05:23:14.988" v="183" actId="108"/>
        <pc:sldMkLst>
          <pc:docMk/>
          <pc:sldMk cId="1162515011" sldId="619"/>
        </pc:sldMkLst>
        <pc:spChg chg="mod">
          <ac:chgData name="Guangyan Li" userId="04a76473312414b4" providerId="LiveId" clId="{04A83311-EC6C-441D-9EF4-059287142FAD}" dt="2022-08-29T05:23:14.988" v="183" actId="108"/>
          <ac:spMkLst>
            <pc:docMk/>
            <pc:sldMk cId="1162515011" sldId="619"/>
            <ac:spMk id="3" creationId="{97DE0EFC-7D0D-4DC0-997C-B995E32D6AD6}"/>
          </ac:spMkLst>
        </pc:spChg>
      </pc:sldChg>
      <pc:sldChg chg="modSp add mod">
        <pc:chgData name="Guangyan Li" userId="04a76473312414b4" providerId="LiveId" clId="{04A83311-EC6C-441D-9EF4-059287142FAD}" dt="2022-08-29T05:23:28.118" v="193" actId="108"/>
        <pc:sldMkLst>
          <pc:docMk/>
          <pc:sldMk cId="3133882581" sldId="620"/>
        </pc:sldMkLst>
        <pc:spChg chg="mod">
          <ac:chgData name="Guangyan Li" userId="04a76473312414b4" providerId="LiveId" clId="{04A83311-EC6C-441D-9EF4-059287142FAD}" dt="2022-08-29T05:23:28.118" v="193" actId="108"/>
          <ac:spMkLst>
            <pc:docMk/>
            <pc:sldMk cId="3133882581" sldId="620"/>
            <ac:spMk id="3" creationId="{97DE0EFC-7D0D-4DC0-997C-B995E32D6AD6}"/>
          </ac:spMkLst>
        </pc:spChg>
      </pc:sldChg>
      <pc:sldChg chg="modSp add mod">
        <pc:chgData name="Guangyan Li" userId="04a76473312414b4" providerId="LiveId" clId="{04A83311-EC6C-441D-9EF4-059287142FAD}" dt="2022-08-29T05:23:34.886" v="196" actId="108"/>
        <pc:sldMkLst>
          <pc:docMk/>
          <pc:sldMk cId="3872312797" sldId="621"/>
        </pc:sldMkLst>
        <pc:spChg chg="mod">
          <ac:chgData name="Guangyan Li" userId="04a76473312414b4" providerId="LiveId" clId="{04A83311-EC6C-441D-9EF4-059287142FAD}" dt="2022-08-29T05:23:34.886" v="196" actId="108"/>
          <ac:spMkLst>
            <pc:docMk/>
            <pc:sldMk cId="3872312797" sldId="621"/>
            <ac:spMk id="3" creationId="{97DE0EFC-7D0D-4DC0-997C-B995E32D6AD6}"/>
          </ac:spMkLst>
        </pc:spChg>
      </pc:sldChg>
      <pc:sldChg chg="add">
        <pc:chgData name="Guangyan Li" userId="04a76473312414b4" providerId="LiveId" clId="{04A83311-EC6C-441D-9EF4-059287142FAD}" dt="2022-08-29T03:38:54.611" v="29"/>
        <pc:sldMkLst>
          <pc:docMk/>
          <pc:sldMk cId="4086628334" sldId="622"/>
        </pc:sldMkLst>
      </pc:sldChg>
      <pc:sldChg chg="add">
        <pc:chgData name="Guangyan Li" userId="04a76473312414b4" providerId="LiveId" clId="{04A83311-EC6C-441D-9EF4-059287142FAD}" dt="2022-08-29T03:38:54.611" v="29"/>
        <pc:sldMkLst>
          <pc:docMk/>
          <pc:sldMk cId="3399658927" sldId="623"/>
        </pc:sldMkLst>
      </pc:sldChg>
      <pc:sldChg chg="add">
        <pc:chgData name="Guangyan Li" userId="04a76473312414b4" providerId="LiveId" clId="{04A83311-EC6C-441D-9EF4-059287142FAD}" dt="2022-08-29T03:38:54.611" v="29"/>
        <pc:sldMkLst>
          <pc:docMk/>
          <pc:sldMk cId="1968983411" sldId="681"/>
        </pc:sldMkLst>
      </pc:sldChg>
      <pc:sldChg chg="add">
        <pc:chgData name="Guangyan Li" userId="04a76473312414b4" providerId="LiveId" clId="{04A83311-EC6C-441D-9EF4-059287142FAD}" dt="2022-08-29T03:38:54.611" v="29"/>
        <pc:sldMkLst>
          <pc:docMk/>
          <pc:sldMk cId="2526057458" sldId="682"/>
        </pc:sldMkLst>
      </pc:sldChg>
      <pc:sldChg chg="add">
        <pc:chgData name="Guangyan Li" userId="04a76473312414b4" providerId="LiveId" clId="{04A83311-EC6C-441D-9EF4-059287142FAD}" dt="2022-08-29T03:38:54.611" v="29"/>
        <pc:sldMkLst>
          <pc:docMk/>
          <pc:sldMk cId="470022800" sldId="683"/>
        </pc:sldMkLst>
      </pc:sldChg>
      <pc:sldChg chg="add">
        <pc:chgData name="Guangyan Li" userId="04a76473312414b4" providerId="LiveId" clId="{04A83311-EC6C-441D-9EF4-059287142FAD}" dt="2022-08-29T03:38:54.611" v="29"/>
        <pc:sldMkLst>
          <pc:docMk/>
          <pc:sldMk cId="4151256343" sldId="684"/>
        </pc:sldMkLst>
      </pc:sldChg>
      <pc:sldChg chg="add">
        <pc:chgData name="Guangyan Li" userId="04a76473312414b4" providerId="LiveId" clId="{04A83311-EC6C-441D-9EF4-059287142FAD}" dt="2022-08-29T03:38:54.611" v="29"/>
        <pc:sldMkLst>
          <pc:docMk/>
          <pc:sldMk cId="752670449" sldId="685"/>
        </pc:sldMkLst>
      </pc:sldChg>
    </pc:docChg>
  </pc:docChgLst>
  <pc:docChgLst>
    <pc:chgData name="Guangyan Li" userId="04a76473312414b4" providerId="LiveId" clId="{0922A786-17D3-4745-8C53-DD50D3EAC902}"/>
    <pc:docChg chg="custSel addSld delSld modSld">
      <pc:chgData name="Guangyan Li" userId="04a76473312414b4" providerId="LiveId" clId="{0922A786-17D3-4745-8C53-DD50D3EAC902}" dt="2023-05-11T14:57:09.142" v="118" actId="47"/>
      <pc:docMkLst>
        <pc:docMk/>
      </pc:docMkLst>
      <pc:sldChg chg="modSp mod">
        <pc:chgData name="Guangyan Li" userId="04a76473312414b4" providerId="LiveId" clId="{0922A786-17D3-4745-8C53-DD50D3EAC902}" dt="2023-05-09T07:35:48.247" v="6" actId="20577"/>
        <pc:sldMkLst>
          <pc:docMk/>
          <pc:sldMk cId="3322534626" sldId="544"/>
        </pc:sldMkLst>
        <pc:spChg chg="mod">
          <ac:chgData name="Guangyan Li" userId="04a76473312414b4" providerId="LiveId" clId="{0922A786-17D3-4745-8C53-DD50D3EAC902}" dt="2023-05-09T07:35:48.247" v="6" actId="20577"/>
          <ac:spMkLst>
            <pc:docMk/>
            <pc:sldMk cId="3322534626" sldId="544"/>
            <ac:spMk id="5" creationId="{EF950CF7-F7C5-473C-B87C-9DD4F3705D11}"/>
          </ac:spMkLst>
        </pc:spChg>
      </pc:sldChg>
      <pc:sldChg chg="modSp mod">
        <pc:chgData name="Guangyan Li" userId="04a76473312414b4" providerId="LiveId" clId="{0922A786-17D3-4745-8C53-DD50D3EAC902}" dt="2023-05-11T14:43:05.294" v="8" actId="948"/>
        <pc:sldMkLst>
          <pc:docMk/>
          <pc:sldMk cId="4240315812" sldId="546"/>
        </pc:sldMkLst>
        <pc:spChg chg="mod">
          <ac:chgData name="Guangyan Li" userId="04a76473312414b4" providerId="LiveId" clId="{0922A786-17D3-4745-8C53-DD50D3EAC902}" dt="2023-05-11T14:43:05.294" v="8" actId="948"/>
          <ac:spMkLst>
            <pc:docMk/>
            <pc:sldMk cId="4240315812" sldId="546"/>
            <ac:spMk id="2" creationId="{1F6BFB60-CCC4-4598-8E1B-8AD803851982}"/>
          </ac:spMkLst>
        </pc:spChg>
      </pc:sldChg>
      <pc:sldChg chg="addSp delSp modSp mod">
        <pc:chgData name="Guangyan Li" userId="04a76473312414b4" providerId="LiveId" clId="{0922A786-17D3-4745-8C53-DD50D3EAC902}" dt="2023-05-11T14:49:52.169" v="104" actId="1076"/>
        <pc:sldMkLst>
          <pc:docMk/>
          <pc:sldMk cId="2960515052" sldId="686"/>
        </pc:sldMkLst>
        <pc:spChg chg="del mod">
          <ac:chgData name="Guangyan Li" userId="04a76473312414b4" providerId="LiveId" clId="{0922A786-17D3-4745-8C53-DD50D3EAC902}" dt="2023-05-11T14:45:51.618" v="57" actId="478"/>
          <ac:spMkLst>
            <pc:docMk/>
            <pc:sldMk cId="2960515052" sldId="686"/>
            <ac:spMk id="2" creationId="{1F6BFB60-CCC4-4598-8E1B-8AD803851982}"/>
          </ac:spMkLst>
        </pc:spChg>
        <pc:spChg chg="mod">
          <ac:chgData name="Guangyan Li" userId="04a76473312414b4" providerId="LiveId" clId="{0922A786-17D3-4745-8C53-DD50D3EAC902}" dt="2023-05-11T14:46:30.751" v="74" actId="20577"/>
          <ac:spMkLst>
            <pc:docMk/>
            <pc:sldMk cId="2960515052" sldId="686"/>
            <ac:spMk id="3" creationId="{97DE0EFC-7D0D-4DC0-997C-B995E32D6AD6}"/>
          </ac:spMkLst>
        </pc:spChg>
        <pc:spChg chg="add del">
          <ac:chgData name="Guangyan Li" userId="04a76473312414b4" providerId="LiveId" clId="{0922A786-17D3-4745-8C53-DD50D3EAC902}" dt="2023-05-11T14:49:07.378" v="95" actId="478"/>
          <ac:spMkLst>
            <pc:docMk/>
            <pc:sldMk cId="2960515052" sldId="686"/>
            <ac:spMk id="5" creationId="{1A555C70-44D1-73FB-6E7E-54443895AEB6}"/>
          </ac:spMkLst>
        </pc:spChg>
        <pc:spChg chg="add del">
          <ac:chgData name="Guangyan Li" userId="04a76473312414b4" providerId="LiveId" clId="{0922A786-17D3-4745-8C53-DD50D3EAC902}" dt="2023-05-11T14:49:14.938" v="97" actId="478"/>
          <ac:spMkLst>
            <pc:docMk/>
            <pc:sldMk cId="2960515052" sldId="686"/>
            <ac:spMk id="7" creationId="{89BAE171-AD48-7773-1D4C-3F1E2D6718BF}"/>
          </ac:spMkLst>
        </pc:spChg>
        <pc:spChg chg="mod">
          <ac:chgData name="Guangyan Li" userId="04a76473312414b4" providerId="LiveId" clId="{0922A786-17D3-4745-8C53-DD50D3EAC902}" dt="2023-05-11T14:48:11.764" v="87" actId="14100"/>
          <ac:spMkLst>
            <pc:docMk/>
            <pc:sldMk cId="2960515052" sldId="686"/>
            <ac:spMk id="8" creationId="{42F1D760-91DE-B3DA-E204-434C418D5942}"/>
          </ac:spMkLst>
        </pc:spChg>
        <pc:picChg chg="mod">
          <ac:chgData name="Guangyan Li" userId="04a76473312414b4" providerId="LiveId" clId="{0922A786-17D3-4745-8C53-DD50D3EAC902}" dt="2023-05-11T14:48:17.769" v="91" actId="1037"/>
          <ac:picMkLst>
            <pc:docMk/>
            <pc:sldMk cId="2960515052" sldId="686"/>
            <ac:picMk id="10" creationId="{9A984377-5DB3-4B4B-F847-8F35820EAC9E}"/>
          </ac:picMkLst>
        </pc:picChg>
        <pc:picChg chg="add mod">
          <ac:chgData name="Guangyan Li" userId="04a76473312414b4" providerId="LiveId" clId="{0922A786-17D3-4745-8C53-DD50D3EAC902}" dt="2023-05-11T14:49:52.169" v="104" actId="1076"/>
          <ac:picMkLst>
            <pc:docMk/>
            <pc:sldMk cId="2960515052" sldId="686"/>
            <ac:picMk id="11" creationId="{CF611B95-2F61-EA15-CCB1-E6EF9A74B1A6}"/>
          </ac:picMkLst>
        </pc:picChg>
        <pc:picChg chg="mod">
          <ac:chgData name="Guangyan Li" userId="04a76473312414b4" providerId="LiveId" clId="{0922A786-17D3-4745-8C53-DD50D3EAC902}" dt="2023-05-11T14:48:17.769" v="91" actId="1037"/>
          <ac:picMkLst>
            <pc:docMk/>
            <pc:sldMk cId="2960515052" sldId="686"/>
            <ac:picMk id="13" creationId="{CF56D629-EDD2-624B-B53C-BA2BE343CF96}"/>
          </ac:picMkLst>
        </pc:picChg>
        <pc:picChg chg="add mod">
          <ac:chgData name="Guangyan Li" userId="04a76473312414b4" providerId="LiveId" clId="{0922A786-17D3-4745-8C53-DD50D3EAC902}" dt="2023-05-11T14:49:49.521" v="103" actId="1076"/>
          <ac:picMkLst>
            <pc:docMk/>
            <pc:sldMk cId="2960515052" sldId="686"/>
            <ac:picMk id="1026" creationId="{B8FB0984-1314-5358-8FDF-2435AA84A04D}"/>
          </ac:picMkLst>
        </pc:picChg>
      </pc:sldChg>
      <pc:sldChg chg="del">
        <pc:chgData name="Guangyan Li" userId="04a76473312414b4" providerId="LiveId" clId="{0922A786-17D3-4745-8C53-DD50D3EAC902}" dt="2023-05-11T14:57:09.142" v="118" actId="47"/>
        <pc:sldMkLst>
          <pc:docMk/>
          <pc:sldMk cId="2116910333" sldId="716"/>
        </pc:sldMkLst>
      </pc:sldChg>
      <pc:sldChg chg="addSp delSp modSp add mod">
        <pc:chgData name="Guangyan Li" userId="04a76473312414b4" providerId="LiveId" clId="{0922A786-17D3-4745-8C53-DD50D3EAC902}" dt="2023-05-11T14:57:04.074" v="117" actId="1036"/>
        <pc:sldMkLst>
          <pc:docMk/>
          <pc:sldMk cId="4070901838" sldId="747"/>
        </pc:sldMkLst>
        <pc:spChg chg="mod">
          <ac:chgData name="Guangyan Li" userId="04a76473312414b4" providerId="LiveId" clId="{0922A786-17D3-4745-8C53-DD50D3EAC902}" dt="2023-05-11T14:51:33.778" v="107" actId="255"/>
          <ac:spMkLst>
            <pc:docMk/>
            <pc:sldMk cId="4070901838" sldId="747"/>
            <ac:spMk id="3" creationId="{97DE0EFC-7D0D-4DC0-997C-B995E32D6AD6}"/>
          </ac:spMkLst>
        </pc:spChg>
        <pc:picChg chg="add del mod">
          <ac:chgData name="Guangyan Li" userId="04a76473312414b4" providerId="LiveId" clId="{0922A786-17D3-4745-8C53-DD50D3EAC902}" dt="2023-05-11T14:57:02.321" v="113" actId="478"/>
          <ac:picMkLst>
            <pc:docMk/>
            <pc:sldMk cId="4070901838" sldId="747"/>
            <ac:picMk id="4" creationId="{E82266B6-8286-ACC3-75D0-8FE9825447DA}"/>
          </ac:picMkLst>
        </pc:picChg>
        <pc:picChg chg="del">
          <ac:chgData name="Guangyan Li" userId="04a76473312414b4" providerId="LiveId" clId="{0922A786-17D3-4745-8C53-DD50D3EAC902}" dt="2023-05-11T14:51:37.993" v="108" actId="478"/>
          <ac:picMkLst>
            <pc:docMk/>
            <pc:sldMk cId="4070901838" sldId="747"/>
            <ac:picMk id="6" creationId="{F7BF6991-7C4D-BAB3-02AE-3FBD837D3748}"/>
          </ac:picMkLst>
        </pc:picChg>
        <pc:picChg chg="add mod">
          <ac:chgData name="Guangyan Li" userId="04a76473312414b4" providerId="LiveId" clId="{0922A786-17D3-4745-8C53-DD50D3EAC902}" dt="2023-05-11T14:57:04.074" v="117" actId="1036"/>
          <ac:picMkLst>
            <pc:docMk/>
            <pc:sldMk cId="4070901838" sldId="747"/>
            <ac:picMk id="7" creationId="{26B7F7F7-D04B-C9E6-469F-65F634B6E595}"/>
          </ac:picMkLst>
        </pc:picChg>
        <pc:picChg chg="del">
          <ac:chgData name="Guangyan Li" userId="04a76473312414b4" providerId="LiveId" clId="{0922A786-17D3-4745-8C53-DD50D3EAC902}" dt="2023-05-11T14:51:37.993" v="108" actId="478"/>
          <ac:picMkLst>
            <pc:docMk/>
            <pc:sldMk cId="4070901838" sldId="747"/>
            <ac:picMk id="8" creationId="{63914593-291A-26F3-96D7-7CB45EF4CDE1}"/>
          </ac:picMkLst>
        </pc:picChg>
      </pc:sldChg>
    </pc:docChg>
  </pc:docChgLst>
  <pc:docChgLst>
    <pc:chgData name="Guangyan Li" userId="04a76473312414b4" providerId="LiveId" clId="{D6C7DE67-8C0C-4417-9FE7-00759A6889CA}"/>
    <pc:docChg chg="undo custSel addSld delSld modSld sldOrd">
      <pc:chgData name="Guangyan Li" userId="04a76473312414b4" providerId="LiveId" clId="{D6C7DE67-8C0C-4417-9FE7-00759A6889CA}" dt="2022-10-28T16:16:36.327" v="2013" actId="47"/>
      <pc:docMkLst>
        <pc:docMk/>
      </pc:docMkLst>
      <pc:sldChg chg="del">
        <pc:chgData name="Guangyan Li" userId="04a76473312414b4" providerId="LiveId" clId="{D6C7DE67-8C0C-4417-9FE7-00759A6889CA}" dt="2022-10-26T01:31:15.934" v="226" actId="47"/>
        <pc:sldMkLst>
          <pc:docMk/>
          <pc:sldMk cId="241600275" sldId="295"/>
        </pc:sldMkLst>
      </pc:sldChg>
      <pc:sldChg chg="del">
        <pc:chgData name="Guangyan Li" userId="04a76473312414b4" providerId="LiveId" clId="{D6C7DE67-8C0C-4417-9FE7-00759A6889CA}" dt="2022-10-26T01:31:15.934" v="226" actId="47"/>
        <pc:sldMkLst>
          <pc:docMk/>
          <pc:sldMk cId="1478599451" sldId="297"/>
        </pc:sldMkLst>
      </pc:sldChg>
      <pc:sldChg chg="del">
        <pc:chgData name="Guangyan Li" userId="04a76473312414b4" providerId="LiveId" clId="{D6C7DE67-8C0C-4417-9FE7-00759A6889CA}" dt="2022-10-26T01:31:15.934" v="226" actId="47"/>
        <pc:sldMkLst>
          <pc:docMk/>
          <pc:sldMk cId="1341892835" sldId="307"/>
        </pc:sldMkLst>
      </pc:sldChg>
      <pc:sldChg chg="del">
        <pc:chgData name="Guangyan Li" userId="04a76473312414b4" providerId="LiveId" clId="{D6C7DE67-8C0C-4417-9FE7-00759A6889CA}" dt="2022-10-26T01:31:15.934" v="226" actId="47"/>
        <pc:sldMkLst>
          <pc:docMk/>
          <pc:sldMk cId="358240295" sldId="308"/>
        </pc:sldMkLst>
      </pc:sldChg>
      <pc:sldChg chg="del">
        <pc:chgData name="Guangyan Li" userId="04a76473312414b4" providerId="LiveId" clId="{D6C7DE67-8C0C-4417-9FE7-00759A6889CA}" dt="2022-10-26T01:31:15.934" v="226" actId="47"/>
        <pc:sldMkLst>
          <pc:docMk/>
          <pc:sldMk cId="391807559" sldId="310"/>
        </pc:sldMkLst>
      </pc:sldChg>
      <pc:sldChg chg="del">
        <pc:chgData name="Guangyan Li" userId="04a76473312414b4" providerId="LiveId" clId="{D6C7DE67-8C0C-4417-9FE7-00759A6889CA}" dt="2022-10-26T01:31:15.934" v="226" actId="47"/>
        <pc:sldMkLst>
          <pc:docMk/>
          <pc:sldMk cId="402769147" sldId="366"/>
        </pc:sldMkLst>
      </pc:sldChg>
      <pc:sldChg chg="del">
        <pc:chgData name="Guangyan Li" userId="04a76473312414b4" providerId="LiveId" clId="{D6C7DE67-8C0C-4417-9FE7-00759A6889CA}" dt="2022-10-26T01:31:15.934" v="226" actId="47"/>
        <pc:sldMkLst>
          <pc:docMk/>
          <pc:sldMk cId="3754756082" sldId="367"/>
        </pc:sldMkLst>
      </pc:sldChg>
      <pc:sldChg chg="del">
        <pc:chgData name="Guangyan Li" userId="04a76473312414b4" providerId="LiveId" clId="{D6C7DE67-8C0C-4417-9FE7-00759A6889CA}" dt="2022-10-26T01:31:15.934" v="226" actId="47"/>
        <pc:sldMkLst>
          <pc:docMk/>
          <pc:sldMk cId="71468500" sldId="368"/>
        </pc:sldMkLst>
      </pc:sldChg>
      <pc:sldChg chg="del">
        <pc:chgData name="Guangyan Li" userId="04a76473312414b4" providerId="LiveId" clId="{D6C7DE67-8C0C-4417-9FE7-00759A6889CA}" dt="2022-10-26T01:31:15.934" v="226" actId="47"/>
        <pc:sldMkLst>
          <pc:docMk/>
          <pc:sldMk cId="1405866245" sldId="373"/>
        </pc:sldMkLst>
      </pc:sldChg>
      <pc:sldChg chg="del">
        <pc:chgData name="Guangyan Li" userId="04a76473312414b4" providerId="LiveId" clId="{D6C7DE67-8C0C-4417-9FE7-00759A6889CA}" dt="2022-10-26T01:31:15.934" v="226" actId="47"/>
        <pc:sldMkLst>
          <pc:docMk/>
          <pc:sldMk cId="1405216834" sldId="380"/>
        </pc:sldMkLst>
      </pc:sldChg>
      <pc:sldChg chg="del">
        <pc:chgData name="Guangyan Li" userId="04a76473312414b4" providerId="LiveId" clId="{D6C7DE67-8C0C-4417-9FE7-00759A6889CA}" dt="2022-10-26T01:31:15.934" v="226" actId="47"/>
        <pc:sldMkLst>
          <pc:docMk/>
          <pc:sldMk cId="373437984" sldId="383"/>
        </pc:sldMkLst>
      </pc:sldChg>
      <pc:sldChg chg="del">
        <pc:chgData name="Guangyan Li" userId="04a76473312414b4" providerId="LiveId" clId="{D6C7DE67-8C0C-4417-9FE7-00759A6889CA}" dt="2022-10-26T01:31:15.934" v="226" actId="47"/>
        <pc:sldMkLst>
          <pc:docMk/>
          <pc:sldMk cId="4166037639" sldId="384"/>
        </pc:sldMkLst>
      </pc:sldChg>
      <pc:sldChg chg="delSp modSp mod">
        <pc:chgData name="Guangyan Li" userId="04a76473312414b4" providerId="LiveId" clId="{D6C7DE67-8C0C-4417-9FE7-00759A6889CA}" dt="2022-10-26T01:22:35.988" v="225" actId="20577"/>
        <pc:sldMkLst>
          <pc:docMk/>
          <pc:sldMk cId="3322534626" sldId="544"/>
        </pc:sldMkLst>
        <pc:spChg chg="mod">
          <ac:chgData name="Guangyan Li" userId="04a76473312414b4" providerId="LiveId" clId="{D6C7DE67-8C0C-4417-9FE7-00759A6889CA}" dt="2022-10-26T01:22:35.988" v="225" actId="20577"/>
          <ac:spMkLst>
            <pc:docMk/>
            <pc:sldMk cId="3322534626" sldId="544"/>
            <ac:spMk id="2" creationId="{CEEA008E-3886-48D9-A0BC-04AA29746150}"/>
          </ac:spMkLst>
        </pc:spChg>
        <pc:spChg chg="mod">
          <ac:chgData name="Guangyan Li" userId="04a76473312414b4" providerId="LiveId" clId="{D6C7DE67-8C0C-4417-9FE7-00759A6889CA}" dt="2022-10-26T01:03:37.380" v="5"/>
          <ac:spMkLst>
            <pc:docMk/>
            <pc:sldMk cId="3322534626" sldId="544"/>
            <ac:spMk id="5" creationId="{EF950CF7-F7C5-473C-B87C-9DD4F3705D11}"/>
          </ac:spMkLst>
        </pc:spChg>
        <pc:picChg chg="del">
          <ac:chgData name="Guangyan Li" userId="04a76473312414b4" providerId="LiveId" clId="{D6C7DE67-8C0C-4417-9FE7-00759A6889CA}" dt="2022-10-26T00:56:07.681" v="3" actId="478"/>
          <ac:picMkLst>
            <pc:docMk/>
            <pc:sldMk cId="3322534626" sldId="544"/>
            <ac:picMk id="1026" creationId="{54EB60E8-FFE1-AE13-C6AD-73E77D3D4F12}"/>
          </ac:picMkLst>
        </pc:picChg>
      </pc:sldChg>
      <pc:sldChg chg="modSp mod">
        <pc:chgData name="Guangyan Li" userId="04a76473312414b4" providerId="LiveId" clId="{D6C7DE67-8C0C-4417-9FE7-00759A6889CA}" dt="2022-10-26T01:05:35.793" v="9"/>
        <pc:sldMkLst>
          <pc:docMk/>
          <pc:sldMk cId="4240315812" sldId="546"/>
        </pc:sldMkLst>
        <pc:spChg chg="mod">
          <ac:chgData name="Guangyan Li" userId="04a76473312414b4" providerId="LiveId" clId="{D6C7DE67-8C0C-4417-9FE7-00759A6889CA}" dt="2022-10-26T01:05:35.793" v="9"/>
          <ac:spMkLst>
            <pc:docMk/>
            <pc:sldMk cId="4240315812" sldId="546"/>
            <ac:spMk id="2" creationId="{1F6BFB60-CCC4-4598-8E1B-8AD803851982}"/>
          </ac:spMkLst>
        </pc:spChg>
      </pc:sldChg>
      <pc:sldChg chg="del">
        <pc:chgData name="Guangyan Li" userId="04a76473312414b4" providerId="LiveId" clId="{D6C7DE67-8C0C-4417-9FE7-00759A6889CA}" dt="2022-10-26T01:31:15.934" v="226" actId="47"/>
        <pc:sldMkLst>
          <pc:docMk/>
          <pc:sldMk cId="2719601559" sldId="547"/>
        </pc:sldMkLst>
      </pc:sldChg>
      <pc:sldChg chg="modSp mod">
        <pc:chgData name="Guangyan Li" userId="04a76473312414b4" providerId="LiveId" clId="{D6C7DE67-8C0C-4417-9FE7-00759A6889CA}" dt="2022-10-26T01:04:49.352" v="8"/>
        <pc:sldMkLst>
          <pc:docMk/>
          <pc:sldMk cId="4134900403" sldId="563"/>
        </pc:sldMkLst>
        <pc:spChg chg="mod">
          <ac:chgData name="Guangyan Li" userId="04a76473312414b4" providerId="LiveId" clId="{D6C7DE67-8C0C-4417-9FE7-00759A6889CA}" dt="2022-10-26T01:04:49.352" v="8"/>
          <ac:spMkLst>
            <pc:docMk/>
            <pc:sldMk cId="4134900403" sldId="563"/>
            <ac:spMk id="2" creationId="{1F6BFB60-CCC4-4598-8E1B-8AD803851982}"/>
          </ac:spMkLst>
        </pc:spChg>
      </pc:sldChg>
      <pc:sldChg chg="add">
        <pc:chgData name="Guangyan Li" userId="04a76473312414b4" providerId="LiveId" clId="{D6C7DE67-8C0C-4417-9FE7-00759A6889CA}" dt="2022-10-26T06:56:36.305" v="1750"/>
        <pc:sldMkLst>
          <pc:docMk/>
          <pc:sldMk cId="932233923" sldId="564"/>
        </pc:sldMkLst>
      </pc:sldChg>
      <pc:sldChg chg="modSp add mod">
        <pc:chgData name="Guangyan Li" userId="04a76473312414b4" providerId="LiveId" clId="{D6C7DE67-8C0C-4417-9FE7-00759A6889CA}" dt="2022-10-26T07:00:36.544" v="1818" actId="20577"/>
        <pc:sldMkLst>
          <pc:docMk/>
          <pc:sldMk cId="3043223719" sldId="573"/>
        </pc:sldMkLst>
        <pc:spChg chg="mod">
          <ac:chgData name="Guangyan Li" userId="04a76473312414b4" providerId="LiveId" clId="{D6C7DE67-8C0C-4417-9FE7-00759A6889CA}" dt="2022-10-26T06:57:04.838" v="1780" actId="20577"/>
          <ac:spMkLst>
            <pc:docMk/>
            <pc:sldMk cId="3043223719" sldId="573"/>
            <ac:spMk id="3" creationId="{97DE0EFC-7D0D-4DC0-997C-B995E32D6AD6}"/>
          </ac:spMkLst>
        </pc:spChg>
        <pc:spChg chg="mod">
          <ac:chgData name="Guangyan Li" userId="04a76473312414b4" providerId="LiveId" clId="{D6C7DE67-8C0C-4417-9FE7-00759A6889CA}" dt="2022-10-26T07:00:36.544" v="1818" actId="20577"/>
          <ac:spMkLst>
            <pc:docMk/>
            <pc:sldMk cId="3043223719" sldId="573"/>
            <ac:spMk id="6" creationId="{5F8A8708-403F-4F96-ACFC-B7EEA765592A}"/>
          </ac:spMkLst>
        </pc:spChg>
      </pc:sldChg>
      <pc:sldChg chg="modSp mod">
        <pc:chgData name="Guangyan Li" userId="04a76473312414b4" providerId="LiveId" clId="{D6C7DE67-8C0C-4417-9FE7-00759A6889CA}" dt="2022-10-26T06:56:13.950" v="1749" actId="255"/>
        <pc:sldMkLst>
          <pc:docMk/>
          <pc:sldMk cId="1889449060" sldId="587"/>
        </pc:sldMkLst>
        <pc:spChg chg="mod">
          <ac:chgData name="Guangyan Li" userId="04a76473312414b4" providerId="LiveId" clId="{D6C7DE67-8C0C-4417-9FE7-00759A6889CA}" dt="2022-10-26T06:56:13.950" v="1749" actId="255"/>
          <ac:spMkLst>
            <pc:docMk/>
            <pc:sldMk cId="1889449060" sldId="587"/>
            <ac:spMk id="3" creationId="{704E3EFA-EBEB-4DD3-AA1E-59DB16EA8CF3}"/>
          </ac:spMkLst>
        </pc:spChg>
      </pc:sldChg>
      <pc:sldChg chg="del">
        <pc:chgData name="Guangyan Li" userId="04a76473312414b4" providerId="LiveId" clId="{D6C7DE67-8C0C-4417-9FE7-00759A6889CA}" dt="2022-10-26T01:16:51.348" v="153" actId="47"/>
        <pc:sldMkLst>
          <pc:docMk/>
          <pc:sldMk cId="3235156581" sldId="592"/>
        </pc:sldMkLst>
      </pc:sldChg>
      <pc:sldChg chg="add">
        <pc:chgData name="Guangyan Li" userId="04a76473312414b4" providerId="LiveId" clId="{D6C7DE67-8C0C-4417-9FE7-00759A6889CA}" dt="2022-10-26T06:56:36.305" v="1750"/>
        <pc:sldMkLst>
          <pc:docMk/>
          <pc:sldMk cId="710762004" sldId="596"/>
        </pc:sldMkLst>
      </pc:sldChg>
      <pc:sldChg chg="del">
        <pc:chgData name="Guangyan Li" userId="04a76473312414b4" providerId="LiveId" clId="{D6C7DE67-8C0C-4417-9FE7-00759A6889CA}" dt="2022-10-26T01:18:03.470" v="156" actId="47"/>
        <pc:sldMkLst>
          <pc:docMk/>
          <pc:sldMk cId="3176632696" sldId="597"/>
        </pc:sldMkLst>
      </pc:sldChg>
      <pc:sldChg chg="del">
        <pc:chgData name="Guangyan Li" userId="04a76473312414b4" providerId="LiveId" clId="{D6C7DE67-8C0C-4417-9FE7-00759A6889CA}" dt="2022-10-26T01:31:15.934" v="226" actId="47"/>
        <pc:sldMkLst>
          <pc:docMk/>
          <pc:sldMk cId="2903573543" sldId="599"/>
        </pc:sldMkLst>
      </pc:sldChg>
      <pc:sldChg chg="del">
        <pc:chgData name="Guangyan Li" userId="04a76473312414b4" providerId="LiveId" clId="{D6C7DE67-8C0C-4417-9FE7-00759A6889CA}" dt="2022-10-26T01:31:15.934" v="226" actId="47"/>
        <pc:sldMkLst>
          <pc:docMk/>
          <pc:sldMk cId="1767355310" sldId="600"/>
        </pc:sldMkLst>
      </pc:sldChg>
      <pc:sldChg chg="del">
        <pc:chgData name="Guangyan Li" userId="04a76473312414b4" providerId="LiveId" clId="{D6C7DE67-8C0C-4417-9FE7-00759A6889CA}" dt="2022-10-26T01:31:15.934" v="226" actId="47"/>
        <pc:sldMkLst>
          <pc:docMk/>
          <pc:sldMk cId="2501814816" sldId="601"/>
        </pc:sldMkLst>
      </pc:sldChg>
      <pc:sldChg chg="del">
        <pc:chgData name="Guangyan Li" userId="04a76473312414b4" providerId="LiveId" clId="{D6C7DE67-8C0C-4417-9FE7-00759A6889CA}" dt="2022-10-26T01:31:15.934" v="226" actId="47"/>
        <pc:sldMkLst>
          <pc:docMk/>
          <pc:sldMk cId="0" sldId="602"/>
        </pc:sldMkLst>
      </pc:sldChg>
      <pc:sldChg chg="del">
        <pc:chgData name="Guangyan Li" userId="04a76473312414b4" providerId="LiveId" clId="{D6C7DE67-8C0C-4417-9FE7-00759A6889CA}" dt="2022-10-26T01:31:15.934" v="226" actId="47"/>
        <pc:sldMkLst>
          <pc:docMk/>
          <pc:sldMk cId="1302663351" sldId="603"/>
        </pc:sldMkLst>
      </pc:sldChg>
      <pc:sldChg chg="del">
        <pc:chgData name="Guangyan Li" userId="04a76473312414b4" providerId="LiveId" clId="{D6C7DE67-8C0C-4417-9FE7-00759A6889CA}" dt="2022-10-26T01:31:15.934" v="226" actId="47"/>
        <pc:sldMkLst>
          <pc:docMk/>
          <pc:sldMk cId="2062360946" sldId="604"/>
        </pc:sldMkLst>
      </pc:sldChg>
      <pc:sldChg chg="del">
        <pc:chgData name="Guangyan Li" userId="04a76473312414b4" providerId="LiveId" clId="{D6C7DE67-8C0C-4417-9FE7-00759A6889CA}" dt="2022-10-26T01:31:15.934" v="226" actId="47"/>
        <pc:sldMkLst>
          <pc:docMk/>
          <pc:sldMk cId="1447603878" sldId="605"/>
        </pc:sldMkLst>
      </pc:sldChg>
      <pc:sldChg chg="del">
        <pc:chgData name="Guangyan Li" userId="04a76473312414b4" providerId="LiveId" clId="{D6C7DE67-8C0C-4417-9FE7-00759A6889CA}" dt="2022-10-26T01:31:15.934" v="226" actId="47"/>
        <pc:sldMkLst>
          <pc:docMk/>
          <pc:sldMk cId="1636458237" sldId="606"/>
        </pc:sldMkLst>
      </pc:sldChg>
      <pc:sldChg chg="del">
        <pc:chgData name="Guangyan Li" userId="04a76473312414b4" providerId="LiveId" clId="{D6C7DE67-8C0C-4417-9FE7-00759A6889CA}" dt="2022-10-26T01:31:15.934" v="226" actId="47"/>
        <pc:sldMkLst>
          <pc:docMk/>
          <pc:sldMk cId="3635814153" sldId="607"/>
        </pc:sldMkLst>
      </pc:sldChg>
      <pc:sldChg chg="del">
        <pc:chgData name="Guangyan Li" userId="04a76473312414b4" providerId="LiveId" clId="{D6C7DE67-8C0C-4417-9FE7-00759A6889CA}" dt="2022-10-26T01:31:15.934" v="226" actId="47"/>
        <pc:sldMkLst>
          <pc:docMk/>
          <pc:sldMk cId="3304130492" sldId="608"/>
        </pc:sldMkLst>
      </pc:sldChg>
      <pc:sldChg chg="del">
        <pc:chgData name="Guangyan Li" userId="04a76473312414b4" providerId="LiveId" clId="{D6C7DE67-8C0C-4417-9FE7-00759A6889CA}" dt="2022-10-26T01:31:15.934" v="226" actId="47"/>
        <pc:sldMkLst>
          <pc:docMk/>
          <pc:sldMk cId="2529489001" sldId="609"/>
        </pc:sldMkLst>
      </pc:sldChg>
      <pc:sldChg chg="del">
        <pc:chgData name="Guangyan Li" userId="04a76473312414b4" providerId="LiveId" clId="{D6C7DE67-8C0C-4417-9FE7-00759A6889CA}" dt="2022-10-26T01:31:15.934" v="226" actId="47"/>
        <pc:sldMkLst>
          <pc:docMk/>
          <pc:sldMk cId="3420353970" sldId="610"/>
        </pc:sldMkLst>
      </pc:sldChg>
      <pc:sldChg chg="del">
        <pc:chgData name="Guangyan Li" userId="04a76473312414b4" providerId="LiveId" clId="{D6C7DE67-8C0C-4417-9FE7-00759A6889CA}" dt="2022-10-26T01:31:15.934" v="226" actId="47"/>
        <pc:sldMkLst>
          <pc:docMk/>
          <pc:sldMk cId="3775946321" sldId="611"/>
        </pc:sldMkLst>
      </pc:sldChg>
      <pc:sldChg chg="del">
        <pc:chgData name="Guangyan Li" userId="04a76473312414b4" providerId="LiveId" clId="{D6C7DE67-8C0C-4417-9FE7-00759A6889CA}" dt="2022-10-26T01:31:15.934" v="226" actId="47"/>
        <pc:sldMkLst>
          <pc:docMk/>
          <pc:sldMk cId="3344526005" sldId="612"/>
        </pc:sldMkLst>
      </pc:sldChg>
      <pc:sldChg chg="add del">
        <pc:chgData name="Guangyan Li" userId="04a76473312414b4" providerId="LiveId" clId="{D6C7DE67-8C0C-4417-9FE7-00759A6889CA}" dt="2022-10-26T01:31:49.679" v="230" actId="47"/>
        <pc:sldMkLst>
          <pc:docMk/>
          <pc:sldMk cId="163053076" sldId="615"/>
        </pc:sldMkLst>
      </pc:sldChg>
      <pc:sldChg chg="modSp mod">
        <pc:chgData name="Guangyan Li" userId="04a76473312414b4" providerId="LiveId" clId="{D6C7DE67-8C0C-4417-9FE7-00759A6889CA}" dt="2022-10-26T01:04:17.895" v="7" actId="12"/>
        <pc:sldMkLst>
          <pc:docMk/>
          <pc:sldMk cId="1162515011" sldId="619"/>
        </pc:sldMkLst>
        <pc:spChg chg="mod">
          <ac:chgData name="Guangyan Li" userId="04a76473312414b4" providerId="LiveId" clId="{D6C7DE67-8C0C-4417-9FE7-00759A6889CA}" dt="2022-10-26T01:04:17.895" v="7" actId="12"/>
          <ac:spMkLst>
            <pc:docMk/>
            <pc:sldMk cId="1162515011" sldId="619"/>
            <ac:spMk id="4" creationId="{A7D5DAD1-2A5F-45C0-815C-A0D1D7286514}"/>
          </ac:spMkLst>
        </pc:spChg>
      </pc:sldChg>
      <pc:sldChg chg="addSp delSp modSp mod">
        <pc:chgData name="Guangyan Li" userId="04a76473312414b4" providerId="LiveId" clId="{D6C7DE67-8C0C-4417-9FE7-00759A6889CA}" dt="2022-10-28T16:12:50.575" v="1916" actId="20577"/>
        <pc:sldMkLst>
          <pc:docMk/>
          <pc:sldMk cId="2960515052" sldId="686"/>
        </pc:sldMkLst>
        <pc:spChg chg="mod">
          <ac:chgData name="Guangyan Li" userId="04a76473312414b4" providerId="LiveId" clId="{D6C7DE67-8C0C-4417-9FE7-00759A6889CA}" dt="2022-10-28T16:12:50.575" v="1916" actId="20577"/>
          <ac:spMkLst>
            <pc:docMk/>
            <pc:sldMk cId="2960515052" sldId="686"/>
            <ac:spMk id="2" creationId="{1F6BFB60-CCC4-4598-8E1B-8AD803851982}"/>
          </ac:spMkLst>
        </pc:spChg>
        <pc:spChg chg="add del">
          <ac:chgData name="Guangyan Li" userId="04a76473312414b4" providerId="LiveId" clId="{D6C7DE67-8C0C-4417-9FE7-00759A6889CA}" dt="2022-10-26T01:11:24.692" v="22" actId="22"/>
          <ac:spMkLst>
            <pc:docMk/>
            <pc:sldMk cId="2960515052" sldId="686"/>
            <ac:spMk id="5" creationId="{342E8BA9-2EF0-FF71-B8EA-2E190234EA78}"/>
          </ac:spMkLst>
        </pc:spChg>
        <pc:spChg chg="add del mod">
          <ac:chgData name="Guangyan Li" userId="04a76473312414b4" providerId="LiveId" clId="{D6C7DE67-8C0C-4417-9FE7-00759A6889CA}" dt="2022-10-26T01:11:34.782" v="28" actId="22"/>
          <ac:spMkLst>
            <pc:docMk/>
            <pc:sldMk cId="2960515052" sldId="686"/>
            <ac:spMk id="7" creationId="{C479EBAB-AD47-5236-058A-9BA4E1A6D1F0}"/>
          </ac:spMkLst>
        </pc:spChg>
        <pc:spChg chg="add mod">
          <ac:chgData name="Guangyan Li" userId="04a76473312414b4" providerId="LiveId" clId="{D6C7DE67-8C0C-4417-9FE7-00759A6889CA}" dt="2022-10-26T01:16:03.713" v="97" actId="1035"/>
          <ac:spMkLst>
            <pc:docMk/>
            <pc:sldMk cId="2960515052" sldId="686"/>
            <ac:spMk id="8" creationId="{42F1D760-91DE-B3DA-E204-434C418D5942}"/>
          </ac:spMkLst>
        </pc:spChg>
        <pc:spChg chg="add del mod">
          <ac:chgData name="Guangyan Li" userId="04a76473312414b4" providerId="LiveId" clId="{D6C7DE67-8C0C-4417-9FE7-00759A6889CA}" dt="2022-10-26T01:12:26.372" v="76"/>
          <ac:spMkLst>
            <pc:docMk/>
            <pc:sldMk cId="2960515052" sldId="686"/>
            <ac:spMk id="9" creationId="{4E8637B7-B3B6-C8E8-AE90-D587130FBC95}"/>
          </ac:spMkLst>
        </pc:spChg>
        <pc:spChg chg="add del mod">
          <ac:chgData name="Guangyan Li" userId="04a76473312414b4" providerId="LiveId" clId="{D6C7DE67-8C0C-4417-9FE7-00759A6889CA}" dt="2022-10-26T01:15:14.826" v="91" actId="478"/>
          <ac:spMkLst>
            <pc:docMk/>
            <pc:sldMk cId="2960515052" sldId="686"/>
            <ac:spMk id="15" creationId="{8425CD11-E0EC-99D9-0077-6B0058CB37E0}"/>
          </ac:spMkLst>
        </pc:spChg>
        <pc:picChg chg="add del mod">
          <ac:chgData name="Guangyan Li" userId="04a76473312414b4" providerId="LiveId" clId="{D6C7DE67-8C0C-4417-9FE7-00759A6889CA}" dt="2022-10-26T01:14:09.722" v="83" actId="478"/>
          <ac:picMkLst>
            <pc:docMk/>
            <pc:sldMk cId="2960515052" sldId="686"/>
            <ac:picMk id="11" creationId="{A9299F81-B3F9-D0EF-3A95-B452148EE3D2}"/>
          </ac:picMkLst>
        </pc:picChg>
        <pc:picChg chg="add mod">
          <ac:chgData name="Guangyan Li" userId="04a76473312414b4" providerId="LiveId" clId="{D6C7DE67-8C0C-4417-9FE7-00759A6889CA}" dt="2022-10-26T01:14:39.417" v="86" actId="1076"/>
          <ac:picMkLst>
            <pc:docMk/>
            <pc:sldMk cId="2960515052" sldId="686"/>
            <ac:picMk id="13" creationId="{CF56D629-EDD2-624B-B53C-BA2BE343CF96}"/>
          </ac:picMkLst>
        </pc:picChg>
        <pc:picChg chg="add mod">
          <ac:chgData name="Guangyan Li" userId="04a76473312414b4" providerId="LiveId" clId="{D6C7DE67-8C0C-4417-9FE7-00759A6889CA}" dt="2022-10-26T01:15:51.809" v="94" actId="1076"/>
          <ac:picMkLst>
            <pc:docMk/>
            <pc:sldMk cId="2960515052" sldId="686"/>
            <ac:picMk id="17" creationId="{2093311D-C896-35CE-AD10-4BFEAD3B7E0D}"/>
          </ac:picMkLst>
        </pc:picChg>
        <pc:picChg chg="add del mod">
          <ac:chgData name="Guangyan Li" userId="04a76473312414b4" providerId="LiveId" clId="{D6C7DE67-8C0C-4417-9FE7-00759A6889CA}" dt="2022-10-26T01:13:03.985" v="79" actId="478"/>
          <ac:picMkLst>
            <pc:docMk/>
            <pc:sldMk cId="2960515052" sldId="686"/>
            <ac:picMk id="1026" creationId="{6CB5CC98-2C26-EF80-B73A-78157B30474D}"/>
          </ac:picMkLst>
        </pc:picChg>
      </pc:sldChg>
      <pc:sldChg chg="del">
        <pc:chgData name="Guangyan Li" userId="04a76473312414b4" providerId="LiveId" clId="{D6C7DE67-8C0C-4417-9FE7-00759A6889CA}" dt="2022-10-26T01:31:15.934" v="226" actId="47"/>
        <pc:sldMkLst>
          <pc:docMk/>
          <pc:sldMk cId="1382981935" sldId="687"/>
        </pc:sldMkLst>
      </pc:sldChg>
      <pc:sldChg chg="modSp mod">
        <pc:chgData name="Guangyan Li" userId="04a76473312414b4" providerId="LiveId" clId="{D6C7DE67-8C0C-4417-9FE7-00759A6889CA}" dt="2022-10-28T16:16:29.882" v="2012" actId="20577"/>
        <pc:sldMkLst>
          <pc:docMk/>
          <pc:sldMk cId="4006318365" sldId="688"/>
        </pc:sldMkLst>
        <pc:spChg chg="mod">
          <ac:chgData name="Guangyan Li" userId="04a76473312414b4" providerId="LiveId" clId="{D6C7DE67-8C0C-4417-9FE7-00759A6889CA}" dt="2022-10-26T01:31:59.034" v="231" actId="255"/>
          <ac:spMkLst>
            <pc:docMk/>
            <pc:sldMk cId="4006318365" sldId="688"/>
            <ac:spMk id="6" creationId="{B35DC995-47E7-4106-AC29-819B43452571}"/>
          </ac:spMkLst>
        </pc:spChg>
        <pc:spChg chg="mod">
          <ac:chgData name="Guangyan Li" userId="04a76473312414b4" providerId="LiveId" clId="{D6C7DE67-8C0C-4417-9FE7-00759A6889CA}" dt="2022-10-28T16:16:29.882" v="2012" actId="20577"/>
          <ac:spMkLst>
            <pc:docMk/>
            <pc:sldMk cId="4006318365" sldId="688"/>
            <ac:spMk id="7" creationId="{00000000-0000-0000-0000-000000000000}"/>
          </ac:spMkLst>
        </pc:spChg>
      </pc:sldChg>
      <pc:sldChg chg="del">
        <pc:chgData name="Guangyan Li" userId="04a76473312414b4" providerId="LiveId" clId="{D6C7DE67-8C0C-4417-9FE7-00759A6889CA}" dt="2022-10-26T01:16:42.818" v="152" actId="47"/>
        <pc:sldMkLst>
          <pc:docMk/>
          <pc:sldMk cId="174988832" sldId="689"/>
        </pc:sldMkLst>
      </pc:sldChg>
      <pc:sldChg chg="del">
        <pc:chgData name="Guangyan Li" userId="04a76473312414b4" providerId="LiveId" clId="{D6C7DE67-8C0C-4417-9FE7-00759A6889CA}" dt="2022-10-26T01:16:54.641" v="154" actId="47"/>
        <pc:sldMkLst>
          <pc:docMk/>
          <pc:sldMk cId="3812845050" sldId="690"/>
        </pc:sldMkLst>
      </pc:sldChg>
      <pc:sldChg chg="del">
        <pc:chgData name="Guangyan Li" userId="04a76473312414b4" providerId="LiveId" clId="{D6C7DE67-8C0C-4417-9FE7-00759A6889CA}" dt="2022-10-26T01:31:15.934" v="226" actId="47"/>
        <pc:sldMkLst>
          <pc:docMk/>
          <pc:sldMk cId="1793811806" sldId="691"/>
        </pc:sldMkLst>
      </pc:sldChg>
      <pc:sldChg chg="del">
        <pc:chgData name="Guangyan Li" userId="04a76473312414b4" providerId="LiveId" clId="{D6C7DE67-8C0C-4417-9FE7-00759A6889CA}" dt="2022-10-26T01:31:15.934" v="226" actId="47"/>
        <pc:sldMkLst>
          <pc:docMk/>
          <pc:sldMk cId="1272530573" sldId="692"/>
        </pc:sldMkLst>
      </pc:sldChg>
      <pc:sldChg chg="del">
        <pc:chgData name="Guangyan Li" userId="04a76473312414b4" providerId="LiveId" clId="{D6C7DE67-8C0C-4417-9FE7-00759A6889CA}" dt="2022-10-26T01:31:15.934" v="226" actId="47"/>
        <pc:sldMkLst>
          <pc:docMk/>
          <pc:sldMk cId="997323002" sldId="693"/>
        </pc:sldMkLst>
      </pc:sldChg>
      <pc:sldChg chg="del">
        <pc:chgData name="Guangyan Li" userId="04a76473312414b4" providerId="LiveId" clId="{D6C7DE67-8C0C-4417-9FE7-00759A6889CA}" dt="2022-10-26T06:26:58.316" v="1348" actId="47"/>
        <pc:sldMkLst>
          <pc:docMk/>
          <pc:sldMk cId="4257608006" sldId="694"/>
        </pc:sldMkLst>
      </pc:sldChg>
      <pc:sldChg chg="del">
        <pc:chgData name="Guangyan Li" userId="04a76473312414b4" providerId="LiveId" clId="{D6C7DE67-8C0C-4417-9FE7-00759A6889CA}" dt="2022-10-26T01:31:15.934" v="226" actId="47"/>
        <pc:sldMkLst>
          <pc:docMk/>
          <pc:sldMk cId="1653154429" sldId="695"/>
        </pc:sldMkLst>
      </pc:sldChg>
      <pc:sldChg chg="del">
        <pc:chgData name="Guangyan Li" userId="04a76473312414b4" providerId="LiveId" clId="{D6C7DE67-8C0C-4417-9FE7-00759A6889CA}" dt="2022-10-26T01:31:25.522" v="227" actId="47"/>
        <pc:sldMkLst>
          <pc:docMk/>
          <pc:sldMk cId="1265654057" sldId="696"/>
        </pc:sldMkLst>
      </pc:sldChg>
      <pc:sldChg chg="modSp add mod">
        <pc:chgData name="Guangyan Li" userId="04a76473312414b4" providerId="LiveId" clId="{D6C7DE67-8C0C-4417-9FE7-00759A6889CA}" dt="2022-10-26T01:21:58.516" v="224" actId="20577"/>
        <pc:sldMkLst>
          <pc:docMk/>
          <pc:sldMk cId="493287476" sldId="697"/>
        </pc:sldMkLst>
        <pc:spChg chg="mod">
          <ac:chgData name="Guangyan Li" userId="04a76473312414b4" providerId="LiveId" clId="{D6C7DE67-8C0C-4417-9FE7-00759A6889CA}" dt="2022-10-26T01:21:58.516" v="224" actId="20577"/>
          <ac:spMkLst>
            <pc:docMk/>
            <pc:sldMk cId="493287476" sldId="697"/>
            <ac:spMk id="2" creationId="{1F6BFB60-CCC4-4598-8E1B-8AD803851982}"/>
          </ac:spMkLst>
        </pc:spChg>
        <pc:spChg chg="mod">
          <ac:chgData name="Guangyan Li" userId="04a76473312414b4" providerId="LiveId" clId="{D6C7DE67-8C0C-4417-9FE7-00759A6889CA}" dt="2022-10-26T01:18:13.746" v="164" actId="20577"/>
          <ac:spMkLst>
            <pc:docMk/>
            <pc:sldMk cId="493287476" sldId="697"/>
            <ac:spMk id="3" creationId="{97DE0EFC-7D0D-4DC0-997C-B995E32D6AD6}"/>
          </ac:spMkLst>
        </pc:spChg>
      </pc:sldChg>
      <pc:sldChg chg="addSp modSp new mod">
        <pc:chgData name="Guangyan Li" userId="04a76473312414b4" providerId="LiveId" clId="{D6C7DE67-8C0C-4417-9FE7-00759A6889CA}" dt="2022-10-26T06:25:07.736" v="1347" actId="20577"/>
        <pc:sldMkLst>
          <pc:docMk/>
          <pc:sldMk cId="2966548350" sldId="698"/>
        </pc:sldMkLst>
        <pc:spChg chg="add">
          <ac:chgData name="Guangyan Li" userId="04a76473312414b4" providerId="LiveId" clId="{D6C7DE67-8C0C-4417-9FE7-00759A6889CA}" dt="2022-10-26T01:34:52.677" v="236"/>
          <ac:spMkLst>
            <pc:docMk/>
            <pc:sldMk cId="2966548350" sldId="698"/>
            <ac:spMk id="2" creationId="{5BB62EFC-5487-6D43-ADA6-CE9BB5907664}"/>
          </ac:spMkLst>
        </pc:spChg>
        <pc:spChg chg="add mod">
          <ac:chgData name="Guangyan Li" userId="04a76473312414b4" providerId="LiveId" clId="{D6C7DE67-8C0C-4417-9FE7-00759A6889CA}" dt="2022-10-26T06:25:07.736" v="1347" actId="20577"/>
          <ac:spMkLst>
            <pc:docMk/>
            <pc:sldMk cId="2966548350" sldId="698"/>
            <ac:spMk id="5" creationId="{5C636189-59DF-ADBE-FA05-D0D0032F9731}"/>
          </ac:spMkLst>
        </pc:spChg>
        <pc:picChg chg="add mod">
          <ac:chgData name="Guangyan Li" userId="04a76473312414b4" providerId="LiveId" clId="{D6C7DE67-8C0C-4417-9FE7-00759A6889CA}" dt="2022-10-26T06:24:44.278" v="1288" actId="1035"/>
          <ac:picMkLst>
            <pc:docMk/>
            <pc:sldMk cId="2966548350" sldId="698"/>
            <ac:picMk id="4" creationId="{A3268610-FF45-2182-D46F-13561FED17CE}"/>
          </ac:picMkLst>
        </pc:picChg>
      </pc:sldChg>
      <pc:sldChg chg="add del">
        <pc:chgData name="Guangyan Li" userId="04a76473312414b4" providerId="LiveId" clId="{D6C7DE67-8C0C-4417-9FE7-00759A6889CA}" dt="2022-10-26T06:32:10.959" v="1512" actId="47"/>
        <pc:sldMkLst>
          <pc:docMk/>
          <pc:sldMk cId="587266839" sldId="699"/>
        </pc:sldMkLst>
      </pc:sldChg>
      <pc:sldChg chg="add del">
        <pc:chgData name="Guangyan Li" userId="04a76473312414b4" providerId="LiveId" clId="{D6C7DE67-8C0C-4417-9FE7-00759A6889CA}" dt="2022-10-26T06:48:43.964" v="1673" actId="47"/>
        <pc:sldMkLst>
          <pc:docMk/>
          <pc:sldMk cId="2175173999" sldId="700"/>
        </pc:sldMkLst>
      </pc:sldChg>
      <pc:sldChg chg="add del">
        <pc:chgData name="Guangyan Li" userId="04a76473312414b4" providerId="LiveId" clId="{D6C7DE67-8C0C-4417-9FE7-00759A6889CA}" dt="2022-10-26T06:09:53.170" v="1168" actId="47"/>
        <pc:sldMkLst>
          <pc:docMk/>
          <pc:sldMk cId="2089380756" sldId="701"/>
        </pc:sldMkLst>
      </pc:sldChg>
      <pc:sldChg chg="addSp delSp modSp add mod ord">
        <pc:chgData name="Guangyan Li" userId="04a76473312414b4" providerId="LiveId" clId="{D6C7DE67-8C0C-4417-9FE7-00759A6889CA}" dt="2022-10-26T04:15:21.915" v="903"/>
        <pc:sldMkLst>
          <pc:docMk/>
          <pc:sldMk cId="1810440621" sldId="702"/>
        </pc:sldMkLst>
        <pc:spChg chg="mod">
          <ac:chgData name="Guangyan Li" userId="04a76473312414b4" providerId="LiveId" clId="{D6C7DE67-8C0C-4417-9FE7-00759A6889CA}" dt="2022-10-26T02:12:03.243" v="333" actId="20577"/>
          <ac:spMkLst>
            <pc:docMk/>
            <pc:sldMk cId="1810440621" sldId="702"/>
            <ac:spMk id="3" creationId="{728024AD-8C57-0104-E798-8FD4BC90DAFC}"/>
          </ac:spMkLst>
        </pc:spChg>
        <pc:spChg chg="mod">
          <ac:chgData name="Guangyan Li" userId="04a76473312414b4" providerId="LiveId" clId="{D6C7DE67-8C0C-4417-9FE7-00759A6889CA}" dt="2022-10-26T04:13:38.330" v="871" actId="20577"/>
          <ac:spMkLst>
            <pc:docMk/>
            <pc:sldMk cId="1810440621" sldId="702"/>
            <ac:spMk id="4" creationId="{57BEDF18-855A-C7D8-D04F-9F8D0FE0F7E6}"/>
          </ac:spMkLst>
        </pc:spChg>
        <pc:spChg chg="add del mod">
          <ac:chgData name="Guangyan Li" userId="04a76473312414b4" providerId="LiveId" clId="{D6C7DE67-8C0C-4417-9FE7-00759A6889CA}" dt="2022-10-26T02:12:55.815" v="342" actId="22"/>
          <ac:spMkLst>
            <pc:docMk/>
            <pc:sldMk cId="1810440621" sldId="702"/>
            <ac:spMk id="6" creationId="{C0AE5E33-7624-E1D0-F14B-971480AE5FD0}"/>
          </ac:spMkLst>
        </pc:spChg>
        <pc:spChg chg="add mod">
          <ac:chgData name="Guangyan Li" userId="04a76473312414b4" providerId="LiveId" clId="{D6C7DE67-8C0C-4417-9FE7-00759A6889CA}" dt="2022-10-26T02:15:54.891" v="423" actId="1038"/>
          <ac:spMkLst>
            <pc:docMk/>
            <pc:sldMk cId="1810440621" sldId="702"/>
            <ac:spMk id="8" creationId="{85227CE9-8787-44EC-2161-86016BC629B6}"/>
          </ac:spMkLst>
        </pc:spChg>
        <pc:graphicFrameChg chg="add del mod modGraphic">
          <ac:chgData name="Guangyan Li" userId="04a76473312414b4" providerId="LiveId" clId="{D6C7DE67-8C0C-4417-9FE7-00759A6889CA}" dt="2022-10-26T02:11:00.860" v="316" actId="478"/>
          <ac:graphicFrameMkLst>
            <pc:docMk/>
            <pc:sldMk cId="1810440621" sldId="702"/>
            <ac:graphicFrameMk id="2" creationId="{08059391-D084-AE1C-D927-0F78DDBEE960}"/>
          </ac:graphicFrameMkLst>
        </pc:graphicFrameChg>
        <pc:picChg chg="add mod">
          <ac:chgData name="Guangyan Li" userId="04a76473312414b4" providerId="LiveId" clId="{D6C7DE67-8C0C-4417-9FE7-00759A6889CA}" dt="2022-10-26T04:13:53.674" v="885" actId="1035"/>
          <ac:picMkLst>
            <pc:docMk/>
            <pc:sldMk cId="1810440621" sldId="702"/>
            <ac:picMk id="3074" creationId="{9AA0418F-0E7C-4B0E-E5AC-9ED7E0643C26}"/>
          </ac:picMkLst>
        </pc:picChg>
      </pc:sldChg>
      <pc:sldChg chg="addSp delSp modSp add mod">
        <pc:chgData name="Guangyan Li" userId="04a76473312414b4" providerId="LiveId" clId="{D6C7DE67-8C0C-4417-9FE7-00759A6889CA}" dt="2022-10-26T04:10:28.898" v="852" actId="478"/>
        <pc:sldMkLst>
          <pc:docMk/>
          <pc:sldMk cId="283721689" sldId="703"/>
        </pc:sldMkLst>
        <pc:spChg chg="add mod">
          <ac:chgData name="Guangyan Li" userId="04a76473312414b4" providerId="LiveId" clId="{D6C7DE67-8C0C-4417-9FE7-00759A6889CA}" dt="2022-10-26T03:50:49.776" v="552" actId="14100"/>
          <ac:spMkLst>
            <pc:docMk/>
            <pc:sldMk cId="283721689" sldId="703"/>
            <ac:spMk id="2" creationId="{457F4B24-7934-2035-A402-BDFF62F8BB43}"/>
          </ac:spMkLst>
        </pc:spChg>
        <pc:spChg chg="mod">
          <ac:chgData name="Guangyan Li" userId="04a76473312414b4" providerId="LiveId" clId="{D6C7DE67-8C0C-4417-9FE7-00759A6889CA}" dt="2022-10-26T02:46:45.034" v="522"/>
          <ac:spMkLst>
            <pc:docMk/>
            <pc:sldMk cId="283721689" sldId="703"/>
            <ac:spMk id="3" creationId="{728024AD-8C57-0104-E798-8FD4BC90DAFC}"/>
          </ac:spMkLst>
        </pc:spChg>
        <pc:spChg chg="mod">
          <ac:chgData name="Guangyan Li" userId="04a76473312414b4" providerId="LiveId" clId="{D6C7DE67-8C0C-4417-9FE7-00759A6889CA}" dt="2022-10-26T03:50:16.447" v="549" actId="1036"/>
          <ac:spMkLst>
            <pc:docMk/>
            <pc:sldMk cId="283721689" sldId="703"/>
            <ac:spMk id="4" creationId="{57BEDF18-855A-C7D8-D04F-9F8D0FE0F7E6}"/>
          </ac:spMkLst>
        </pc:spChg>
        <pc:picChg chg="add del mod">
          <ac:chgData name="Guangyan Li" userId="04a76473312414b4" providerId="LiveId" clId="{D6C7DE67-8C0C-4417-9FE7-00759A6889CA}" dt="2022-10-26T04:10:28.898" v="852" actId="478"/>
          <ac:picMkLst>
            <pc:docMk/>
            <pc:sldMk cId="283721689" sldId="703"/>
            <ac:picMk id="6" creationId="{00445FD1-08F0-AA35-5186-B43EE863470C}"/>
          </ac:picMkLst>
        </pc:picChg>
        <pc:picChg chg="add del">
          <ac:chgData name="Guangyan Li" userId="04a76473312414b4" providerId="LiveId" clId="{D6C7DE67-8C0C-4417-9FE7-00759A6889CA}" dt="2022-10-26T03:51:55.587" v="554" actId="478"/>
          <ac:picMkLst>
            <pc:docMk/>
            <pc:sldMk cId="283721689" sldId="703"/>
            <ac:picMk id="4098" creationId="{4673DD64-9C63-A199-C0CC-13DA3F4FC96C}"/>
          </ac:picMkLst>
        </pc:picChg>
      </pc:sldChg>
      <pc:sldChg chg="addSp delSp modSp add mod">
        <pc:chgData name="Guangyan Li" userId="04a76473312414b4" providerId="LiveId" clId="{D6C7DE67-8C0C-4417-9FE7-00759A6889CA}" dt="2022-10-26T06:23:39.902" v="1283" actId="20577"/>
        <pc:sldMkLst>
          <pc:docMk/>
          <pc:sldMk cId="1805097855" sldId="704"/>
        </pc:sldMkLst>
        <pc:spChg chg="mod">
          <ac:chgData name="Guangyan Li" userId="04a76473312414b4" providerId="LiveId" clId="{D6C7DE67-8C0C-4417-9FE7-00759A6889CA}" dt="2022-10-26T03:55:41.720" v="612" actId="20577"/>
          <ac:spMkLst>
            <pc:docMk/>
            <pc:sldMk cId="1805097855" sldId="704"/>
            <ac:spMk id="3" creationId="{728024AD-8C57-0104-E798-8FD4BC90DAFC}"/>
          </ac:spMkLst>
        </pc:spChg>
        <pc:spChg chg="del">
          <ac:chgData name="Guangyan Li" userId="04a76473312414b4" providerId="LiveId" clId="{D6C7DE67-8C0C-4417-9FE7-00759A6889CA}" dt="2022-10-26T02:23:58.028" v="484" actId="478"/>
          <ac:spMkLst>
            <pc:docMk/>
            <pc:sldMk cId="1805097855" sldId="704"/>
            <ac:spMk id="4" creationId="{57BEDF18-855A-C7D8-D04F-9F8D0FE0F7E6}"/>
          </ac:spMkLst>
        </pc:spChg>
        <pc:spChg chg="add mod">
          <ac:chgData name="Guangyan Li" userId="04a76473312414b4" providerId="LiveId" clId="{D6C7DE67-8C0C-4417-9FE7-00759A6889CA}" dt="2022-10-26T04:07:05.195" v="742" actId="13822"/>
          <ac:spMkLst>
            <pc:docMk/>
            <pc:sldMk cId="1805097855" sldId="704"/>
            <ac:spMk id="5" creationId="{E3297EF4-3E49-4886-1C80-DFC1589ED336}"/>
          </ac:spMkLst>
        </pc:spChg>
        <pc:spChg chg="add mod">
          <ac:chgData name="Guangyan Li" userId="04a76473312414b4" providerId="LiveId" clId="{D6C7DE67-8C0C-4417-9FE7-00759A6889CA}" dt="2022-10-26T04:08:05.512" v="786" actId="14100"/>
          <ac:spMkLst>
            <pc:docMk/>
            <pc:sldMk cId="1805097855" sldId="704"/>
            <ac:spMk id="6" creationId="{A1801567-2389-3201-4FC9-7D396D7098EC}"/>
          </ac:spMkLst>
        </pc:spChg>
        <pc:spChg chg="add mod">
          <ac:chgData name="Guangyan Li" userId="04a76473312414b4" providerId="LiveId" clId="{D6C7DE67-8C0C-4417-9FE7-00759A6889CA}" dt="2022-10-26T05:42:26.292" v="1115" actId="1038"/>
          <ac:spMkLst>
            <pc:docMk/>
            <pc:sldMk cId="1805097855" sldId="704"/>
            <ac:spMk id="7" creationId="{C6E3F663-4334-2951-728B-435406323749}"/>
          </ac:spMkLst>
        </pc:spChg>
        <pc:graphicFrameChg chg="mod modGraphic">
          <ac:chgData name="Guangyan Li" userId="04a76473312414b4" providerId="LiveId" clId="{D6C7DE67-8C0C-4417-9FE7-00759A6889CA}" dt="2022-10-26T06:23:39.902" v="1283" actId="20577"/>
          <ac:graphicFrameMkLst>
            <pc:docMk/>
            <pc:sldMk cId="1805097855" sldId="704"/>
            <ac:graphicFrameMk id="2" creationId="{08059391-D084-AE1C-D927-0F78DDBEE960}"/>
          </ac:graphicFrameMkLst>
        </pc:graphicFrameChg>
      </pc:sldChg>
      <pc:sldChg chg="addSp delSp modSp add mod ord">
        <pc:chgData name="Guangyan Li" userId="04a76473312414b4" providerId="LiveId" clId="{D6C7DE67-8C0C-4417-9FE7-00759A6889CA}" dt="2022-10-28T16:11:18.118" v="1913" actId="1035"/>
        <pc:sldMkLst>
          <pc:docMk/>
          <pc:sldMk cId="2129647708" sldId="705"/>
        </pc:sldMkLst>
        <pc:spChg chg="mod">
          <ac:chgData name="Guangyan Li" userId="04a76473312414b4" providerId="LiveId" clId="{D6C7DE67-8C0C-4417-9FE7-00759A6889CA}" dt="2022-10-26T04:21:29.985" v="922" actId="20577"/>
          <ac:spMkLst>
            <pc:docMk/>
            <pc:sldMk cId="2129647708" sldId="705"/>
            <ac:spMk id="3" creationId="{728024AD-8C57-0104-E798-8FD4BC90DAFC}"/>
          </ac:spMkLst>
        </pc:spChg>
        <pc:spChg chg="add del mod">
          <ac:chgData name="Guangyan Li" userId="04a76473312414b4" providerId="LiveId" clId="{D6C7DE67-8C0C-4417-9FE7-00759A6889CA}" dt="2022-10-26T04:22:30.986" v="936" actId="20577"/>
          <ac:spMkLst>
            <pc:docMk/>
            <pc:sldMk cId="2129647708" sldId="705"/>
            <ac:spMk id="4" creationId="{57BEDF18-855A-C7D8-D04F-9F8D0FE0F7E6}"/>
          </ac:spMkLst>
        </pc:spChg>
        <pc:spChg chg="add mod">
          <ac:chgData name="Guangyan Li" userId="04a76473312414b4" providerId="LiveId" clId="{D6C7DE67-8C0C-4417-9FE7-00759A6889CA}" dt="2022-10-28T16:11:18.118" v="1913" actId="1035"/>
          <ac:spMkLst>
            <pc:docMk/>
            <pc:sldMk cId="2129647708" sldId="705"/>
            <ac:spMk id="6" creationId="{856D3289-2722-15B2-8F68-29902D7780D4}"/>
          </ac:spMkLst>
        </pc:spChg>
        <pc:graphicFrameChg chg="del modGraphic">
          <ac:chgData name="Guangyan Li" userId="04a76473312414b4" providerId="LiveId" clId="{D6C7DE67-8C0C-4417-9FE7-00759A6889CA}" dt="2022-10-26T03:54:54.800" v="570" actId="478"/>
          <ac:graphicFrameMkLst>
            <pc:docMk/>
            <pc:sldMk cId="2129647708" sldId="705"/>
            <ac:graphicFrameMk id="2" creationId="{08059391-D084-AE1C-D927-0F78DDBEE960}"/>
          </ac:graphicFrameMkLst>
        </pc:graphicFrameChg>
      </pc:sldChg>
      <pc:sldChg chg="addSp delSp modSp add mod ord">
        <pc:chgData name="Guangyan Li" userId="04a76473312414b4" providerId="LiveId" clId="{D6C7DE67-8C0C-4417-9FE7-00759A6889CA}" dt="2022-10-26T04:15:12.369" v="901" actId="1035"/>
        <pc:sldMkLst>
          <pc:docMk/>
          <pc:sldMk cId="3353831477" sldId="706"/>
        </pc:sldMkLst>
        <pc:spChg chg="add mod">
          <ac:chgData name="Guangyan Li" userId="04a76473312414b4" providerId="LiveId" clId="{D6C7DE67-8C0C-4417-9FE7-00759A6889CA}" dt="2022-10-26T03:55:59.985" v="615" actId="20577"/>
          <ac:spMkLst>
            <pc:docMk/>
            <pc:sldMk cId="3353831477" sldId="706"/>
            <ac:spMk id="2" creationId="{2FB43272-FCFE-2FD6-090F-32411EDD42CA}"/>
          </ac:spMkLst>
        </pc:spChg>
        <pc:spChg chg="del">
          <ac:chgData name="Guangyan Li" userId="04a76473312414b4" providerId="LiveId" clId="{D6C7DE67-8C0C-4417-9FE7-00759A6889CA}" dt="2022-10-26T03:55:57.296" v="613" actId="478"/>
          <ac:spMkLst>
            <pc:docMk/>
            <pc:sldMk cId="3353831477" sldId="706"/>
            <ac:spMk id="3" creationId="{728024AD-8C57-0104-E798-8FD4BC90DAFC}"/>
          </ac:spMkLst>
        </pc:spChg>
        <pc:spChg chg="mod">
          <ac:chgData name="Guangyan Li" userId="04a76473312414b4" providerId="LiveId" clId="{D6C7DE67-8C0C-4417-9FE7-00759A6889CA}" dt="2022-10-26T04:14:49.473" v="890" actId="20577"/>
          <ac:spMkLst>
            <pc:docMk/>
            <pc:sldMk cId="3353831477" sldId="706"/>
            <ac:spMk id="4" creationId="{57BEDF18-855A-C7D8-D04F-9F8D0FE0F7E6}"/>
          </ac:spMkLst>
        </pc:spChg>
        <pc:picChg chg="add mod">
          <ac:chgData name="Guangyan Li" userId="04a76473312414b4" providerId="LiveId" clId="{D6C7DE67-8C0C-4417-9FE7-00759A6889CA}" dt="2022-10-26T04:15:12.369" v="901" actId="1035"/>
          <ac:picMkLst>
            <pc:docMk/>
            <pc:sldMk cId="3353831477" sldId="706"/>
            <ac:picMk id="6" creationId="{48D45A55-993E-2ADE-BF04-4A75E0521515}"/>
          </ac:picMkLst>
        </pc:picChg>
        <pc:picChg chg="add del mod">
          <ac:chgData name="Guangyan Li" userId="04a76473312414b4" providerId="LiveId" clId="{D6C7DE67-8C0C-4417-9FE7-00759A6889CA}" dt="2022-10-26T04:02:37.749" v="712" actId="21"/>
          <ac:picMkLst>
            <pc:docMk/>
            <pc:sldMk cId="3353831477" sldId="706"/>
            <ac:picMk id="5122" creationId="{A27D1DC3-43C0-2441-8BC2-3216E235FEF7}"/>
          </ac:picMkLst>
        </pc:picChg>
      </pc:sldChg>
      <pc:sldChg chg="modSp add del mod ord">
        <pc:chgData name="Guangyan Li" userId="04a76473312414b4" providerId="LiveId" clId="{D6C7DE67-8C0C-4417-9FE7-00759A6889CA}" dt="2022-10-28T16:16:36.327" v="2013" actId="47"/>
        <pc:sldMkLst>
          <pc:docMk/>
          <pc:sldMk cId="2812659973" sldId="707"/>
        </pc:sldMkLst>
        <pc:spChg chg="mod">
          <ac:chgData name="Guangyan Li" userId="04a76473312414b4" providerId="LiveId" clId="{D6C7DE67-8C0C-4417-9FE7-00759A6889CA}" dt="2022-10-26T06:31:49.014" v="1503" actId="948"/>
          <ac:spMkLst>
            <pc:docMk/>
            <pc:sldMk cId="2812659973" sldId="707"/>
            <ac:spMk id="3" creationId="{728024AD-8C57-0104-E798-8FD4BC90DAFC}"/>
          </ac:spMkLst>
        </pc:spChg>
        <pc:spChg chg="mod">
          <ac:chgData name="Guangyan Li" userId="04a76473312414b4" providerId="LiveId" clId="{D6C7DE67-8C0C-4417-9FE7-00759A6889CA}" dt="2022-10-26T06:32:02.422" v="1511" actId="20577"/>
          <ac:spMkLst>
            <pc:docMk/>
            <pc:sldMk cId="2812659973" sldId="707"/>
            <ac:spMk id="4" creationId="{57BEDF18-855A-C7D8-D04F-9F8D0FE0F7E6}"/>
          </ac:spMkLst>
        </pc:spChg>
      </pc:sldChg>
      <pc:sldChg chg="modSp add mod">
        <pc:chgData name="Guangyan Li" userId="04a76473312414b4" providerId="LiveId" clId="{D6C7DE67-8C0C-4417-9FE7-00759A6889CA}" dt="2022-10-26T05:02:13.183" v="1049" actId="20577"/>
        <pc:sldMkLst>
          <pc:docMk/>
          <pc:sldMk cId="2600962758" sldId="708"/>
        </pc:sldMkLst>
        <pc:spChg chg="mod">
          <ac:chgData name="Guangyan Li" userId="04a76473312414b4" providerId="LiveId" clId="{D6C7DE67-8C0C-4417-9FE7-00759A6889CA}" dt="2022-10-26T04:35:03.981" v="1004"/>
          <ac:spMkLst>
            <pc:docMk/>
            <pc:sldMk cId="2600962758" sldId="708"/>
            <ac:spMk id="3" creationId="{728024AD-8C57-0104-E798-8FD4BC90DAFC}"/>
          </ac:spMkLst>
        </pc:spChg>
        <pc:spChg chg="mod">
          <ac:chgData name="Guangyan Li" userId="04a76473312414b4" providerId="LiveId" clId="{D6C7DE67-8C0C-4417-9FE7-00759A6889CA}" dt="2022-10-26T05:02:13.183" v="1049" actId="20577"/>
          <ac:spMkLst>
            <pc:docMk/>
            <pc:sldMk cId="2600962758" sldId="708"/>
            <ac:spMk id="4" creationId="{57BEDF18-855A-C7D8-D04F-9F8D0FE0F7E6}"/>
          </ac:spMkLst>
        </pc:spChg>
        <pc:spChg chg="mod">
          <ac:chgData name="Guangyan Li" userId="04a76473312414b4" providerId="LiveId" clId="{D6C7DE67-8C0C-4417-9FE7-00759A6889CA}" dt="2022-10-26T05:01:53.114" v="1046" actId="1038"/>
          <ac:spMkLst>
            <pc:docMk/>
            <pc:sldMk cId="2600962758" sldId="708"/>
            <ac:spMk id="6" creationId="{856D3289-2722-15B2-8F68-29902D7780D4}"/>
          </ac:spMkLst>
        </pc:spChg>
      </pc:sldChg>
      <pc:sldChg chg="addSp delSp modSp add mod">
        <pc:chgData name="Guangyan Li" userId="04a76473312414b4" providerId="LiveId" clId="{D6C7DE67-8C0C-4417-9FE7-00759A6889CA}" dt="2022-10-26T05:43:01.776" v="1117" actId="20577"/>
        <pc:sldMkLst>
          <pc:docMk/>
          <pc:sldMk cId="2532411292" sldId="709"/>
        </pc:sldMkLst>
        <pc:spChg chg="add mod">
          <ac:chgData name="Guangyan Li" userId="04a76473312414b4" providerId="LiveId" clId="{D6C7DE67-8C0C-4417-9FE7-00759A6889CA}" dt="2022-10-26T05:43:01.776" v="1117" actId="20577"/>
          <ac:spMkLst>
            <pc:docMk/>
            <pc:sldMk cId="2532411292" sldId="709"/>
            <ac:spMk id="2" creationId="{E2D3570A-7E91-6249-9265-B2E5FB38849F}"/>
          </ac:spMkLst>
        </pc:spChg>
        <pc:spChg chg="mod">
          <ac:chgData name="Guangyan Li" userId="04a76473312414b4" providerId="LiveId" clId="{D6C7DE67-8C0C-4417-9FE7-00759A6889CA}" dt="2022-10-26T05:04:33.730" v="1078" actId="20577"/>
          <ac:spMkLst>
            <pc:docMk/>
            <pc:sldMk cId="2532411292" sldId="709"/>
            <ac:spMk id="3" creationId="{728024AD-8C57-0104-E798-8FD4BC90DAFC}"/>
          </ac:spMkLst>
        </pc:spChg>
        <pc:spChg chg="del">
          <ac:chgData name="Guangyan Li" userId="04a76473312414b4" providerId="LiveId" clId="{D6C7DE67-8C0C-4417-9FE7-00759A6889CA}" dt="2022-10-26T05:03:32.266" v="1061" actId="478"/>
          <ac:spMkLst>
            <pc:docMk/>
            <pc:sldMk cId="2532411292" sldId="709"/>
            <ac:spMk id="4" creationId="{57BEDF18-855A-C7D8-D04F-9F8D0FE0F7E6}"/>
          </ac:spMkLst>
        </pc:spChg>
      </pc:sldChg>
      <pc:sldChg chg="addSp delSp modSp add mod">
        <pc:chgData name="Guangyan Li" userId="04a76473312414b4" providerId="LiveId" clId="{D6C7DE67-8C0C-4417-9FE7-00759A6889CA}" dt="2022-10-28T16:14:33.272" v="1940" actId="20577"/>
        <pc:sldMkLst>
          <pc:docMk/>
          <pc:sldMk cId="3350281866" sldId="710"/>
        </pc:sldMkLst>
        <pc:spChg chg="add del">
          <ac:chgData name="Guangyan Li" userId="04a76473312414b4" providerId="LiveId" clId="{D6C7DE67-8C0C-4417-9FE7-00759A6889CA}" dt="2022-10-26T06:06:25.447" v="1123"/>
          <ac:spMkLst>
            <pc:docMk/>
            <pc:sldMk cId="3350281866" sldId="710"/>
            <ac:spMk id="2" creationId="{A42B54DA-1C95-2AA8-1AEB-1065957FED68}"/>
          </ac:spMkLst>
        </pc:spChg>
        <pc:spChg chg="mod">
          <ac:chgData name="Guangyan Li" userId="04a76473312414b4" providerId="LiveId" clId="{D6C7DE67-8C0C-4417-9FE7-00759A6889CA}" dt="2022-10-26T05:04:57.946" v="1094" actId="20577"/>
          <ac:spMkLst>
            <pc:docMk/>
            <pc:sldMk cId="3350281866" sldId="710"/>
            <ac:spMk id="3" creationId="{728024AD-8C57-0104-E798-8FD4BC90DAFC}"/>
          </ac:spMkLst>
        </pc:spChg>
        <pc:spChg chg="mod">
          <ac:chgData name="Guangyan Li" userId="04a76473312414b4" providerId="LiveId" clId="{D6C7DE67-8C0C-4417-9FE7-00759A6889CA}" dt="2022-10-28T16:14:33.272" v="1940" actId="20577"/>
          <ac:spMkLst>
            <pc:docMk/>
            <pc:sldMk cId="3350281866" sldId="710"/>
            <ac:spMk id="4" creationId="{57BEDF18-855A-C7D8-D04F-9F8D0FE0F7E6}"/>
          </ac:spMkLst>
        </pc:spChg>
        <pc:spChg chg="del">
          <ac:chgData name="Guangyan Li" userId="04a76473312414b4" providerId="LiveId" clId="{D6C7DE67-8C0C-4417-9FE7-00759A6889CA}" dt="2022-10-26T06:07:01.554" v="1128" actId="478"/>
          <ac:spMkLst>
            <pc:docMk/>
            <pc:sldMk cId="3350281866" sldId="710"/>
            <ac:spMk id="6" creationId="{856D3289-2722-15B2-8F68-29902D7780D4}"/>
          </ac:spMkLst>
        </pc:spChg>
        <pc:picChg chg="add del">
          <ac:chgData name="Guangyan Li" userId="04a76473312414b4" providerId="LiveId" clId="{D6C7DE67-8C0C-4417-9FE7-00759A6889CA}" dt="2022-10-26T06:06:25.447" v="1123"/>
          <ac:picMkLst>
            <pc:docMk/>
            <pc:sldMk cId="3350281866" sldId="710"/>
            <ac:picMk id="1026" creationId="{601CD49F-E4BE-9C5B-5552-615DA37A78BF}"/>
          </ac:picMkLst>
        </pc:picChg>
      </pc:sldChg>
      <pc:sldChg chg="addSp modSp new mod">
        <pc:chgData name="Guangyan Li" userId="04a76473312414b4" providerId="LiveId" clId="{D6C7DE67-8C0C-4417-9FE7-00759A6889CA}" dt="2022-10-26T06:12:31.205" v="1278" actId="1035"/>
        <pc:sldMkLst>
          <pc:docMk/>
          <pc:sldMk cId="1118991139" sldId="711"/>
        </pc:sldMkLst>
        <pc:spChg chg="add mod">
          <ac:chgData name="Guangyan Li" userId="04a76473312414b4" providerId="LiveId" clId="{D6C7DE67-8C0C-4417-9FE7-00759A6889CA}" dt="2022-10-26T06:12:31.205" v="1278" actId="1035"/>
          <ac:spMkLst>
            <pc:docMk/>
            <pc:sldMk cId="1118991139" sldId="711"/>
            <ac:spMk id="3" creationId="{37F33436-1875-0E90-92F7-27A2D0547F0C}"/>
          </ac:spMkLst>
        </pc:spChg>
        <pc:picChg chg="add">
          <ac:chgData name="Guangyan Li" userId="04a76473312414b4" providerId="LiveId" clId="{D6C7DE67-8C0C-4417-9FE7-00759A6889CA}" dt="2022-10-26T06:12:05.725" v="1229"/>
          <ac:picMkLst>
            <pc:docMk/>
            <pc:sldMk cId="1118991139" sldId="711"/>
            <ac:picMk id="2050" creationId="{AA0DA874-6C8F-732D-3FEC-EDC11D81366D}"/>
          </ac:picMkLst>
        </pc:picChg>
      </pc:sldChg>
      <pc:sldChg chg="addSp modSp new mod">
        <pc:chgData name="Guangyan Li" userId="04a76473312414b4" providerId="LiveId" clId="{D6C7DE67-8C0C-4417-9FE7-00759A6889CA}" dt="2022-10-26T06:30:27.702" v="1475" actId="1035"/>
        <pc:sldMkLst>
          <pc:docMk/>
          <pc:sldMk cId="3490980832" sldId="712"/>
        </pc:sldMkLst>
        <pc:spChg chg="add mod">
          <ac:chgData name="Guangyan Li" userId="04a76473312414b4" providerId="LiveId" clId="{D6C7DE67-8C0C-4417-9FE7-00759A6889CA}" dt="2022-10-26T06:30:27.702" v="1475" actId="1035"/>
          <ac:spMkLst>
            <pc:docMk/>
            <pc:sldMk cId="3490980832" sldId="712"/>
            <ac:spMk id="2" creationId="{A7F673D6-AC48-75ED-044D-0D561F81C11C}"/>
          </ac:spMkLst>
        </pc:spChg>
        <pc:spChg chg="add mod">
          <ac:chgData name="Guangyan Li" userId="04a76473312414b4" providerId="LiveId" clId="{D6C7DE67-8C0C-4417-9FE7-00759A6889CA}" dt="2022-10-26T06:30:12.942" v="1457" actId="20577"/>
          <ac:spMkLst>
            <pc:docMk/>
            <pc:sldMk cId="3490980832" sldId="712"/>
            <ac:spMk id="3" creationId="{6E98A238-188F-E424-F5D7-C94A764BFB73}"/>
          </ac:spMkLst>
        </pc:spChg>
        <pc:picChg chg="add mod">
          <ac:chgData name="Guangyan Li" userId="04a76473312414b4" providerId="LiveId" clId="{D6C7DE67-8C0C-4417-9FE7-00759A6889CA}" dt="2022-10-26T06:30:24.414" v="1473" actId="1036"/>
          <ac:picMkLst>
            <pc:docMk/>
            <pc:sldMk cId="3490980832" sldId="712"/>
            <ac:picMk id="3074" creationId="{1635203D-C97E-6308-617D-776C28C20F32}"/>
          </ac:picMkLst>
        </pc:picChg>
      </pc:sldChg>
      <pc:sldChg chg="addSp modSp add mod ord">
        <pc:chgData name="Guangyan Li" userId="04a76473312414b4" providerId="LiveId" clId="{D6C7DE67-8C0C-4417-9FE7-00759A6889CA}" dt="2022-10-26T07:14:37.567" v="1909" actId="1036"/>
        <pc:sldMkLst>
          <pc:docMk/>
          <pc:sldMk cId="460542248" sldId="713"/>
        </pc:sldMkLst>
        <pc:spChg chg="mod">
          <ac:chgData name="Guangyan Li" userId="04a76473312414b4" providerId="LiveId" clId="{D6C7DE67-8C0C-4417-9FE7-00759A6889CA}" dt="2022-10-26T06:38:01.959" v="1520" actId="20577"/>
          <ac:spMkLst>
            <pc:docMk/>
            <pc:sldMk cId="460542248" sldId="713"/>
            <ac:spMk id="3" creationId="{728024AD-8C57-0104-E798-8FD4BC90DAFC}"/>
          </ac:spMkLst>
        </pc:spChg>
        <pc:spChg chg="mod">
          <ac:chgData name="Guangyan Li" userId="04a76473312414b4" providerId="LiveId" clId="{D6C7DE67-8C0C-4417-9FE7-00759A6889CA}" dt="2022-10-26T06:50:30.249" v="1693" actId="948"/>
          <ac:spMkLst>
            <pc:docMk/>
            <pc:sldMk cId="460542248" sldId="713"/>
            <ac:spMk id="4" creationId="{57BEDF18-855A-C7D8-D04F-9F8D0FE0F7E6}"/>
          </ac:spMkLst>
        </pc:spChg>
        <pc:spChg chg="add mod">
          <ac:chgData name="Guangyan Li" userId="04a76473312414b4" providerId="LiveId" clId="{D6C7DE67-8C0C-4417-9FE7-00759A6889CA}" dt="2022-10-26T07:14:37.567" v="1909" actId="1036"/>
          <ac:spMkLst>
            <pc:docMk/>
            <pc:sldMk cId="460542248" sldId="713"/>
            <ac:spMk id="5" creationId="{47ADEAA9-993E-7C58-BE64-B2592A7BFEEF}"/>
          </ac:spMkLst>
        </pc:spChg>
        <pc:picChg chg="add mod">
          <ac:chgData name="Guangyan Li" userId="04a76473312414b4" providerId="LiveId" clId="{D6C7DE67-8C0C-4417-9FE7-00759A6889CA}" dt="2022-10-26T06:47:33.077" v="1639" actId="14100"/>
          <ac:picMkLst>
            <pc:docMk/>
            <pc:sldMk cId="460542248" sldId="713"/>
            <ac:picMk id="4098" creationId="{1540B589-38EF-84F9-4476-009EE6D4C9FB}"/>
          </ac:picMkLst>
        </pc:picChg>
      </pc:sldChg>
      <pc:sldChg chg="add">
        <pc:chgData name="Guangyan Li" userId="04a76473312414b4" providerId="LiveId" clId="{D6C7DE67-8C0C-4417-9FE7-00759A6889CA}" dt="2022-10-26T06:55:53.870" v="1703"/>
        <pc:sldMkLst>
          <pc:docMk/>
          <pc:sldMk cId="3795268045" sldId="714"/>
        </pc:sldMkLst>
      </pc:sldChg>
      <pc:sldChg chg="addSp modSp new mod">
        <pc:chgData name="Guangyan Li" userId="04a76473312414b4" providerId="LiveId" clId="{D6C7DE67-8C0C-4417-9FE7-00759A6889CA}" dt="2022-10-26T07:08:37.119" v="1826" actId="1076"/>
        <pc:sldMkLst>
          <pc:docMk/>
          <pc:sldMk cId="2911718976" sldId="715"/>
        </pc:sldMkLst>
        <pc:spChg chg="add mod">
          <ac:chgData name="Guangyan Li" userId="04a76473312414b4" providerId="LiveId" clId="{D6C7DE67-8C0C-4417-9FE7-00759A6889CA}" dt="2022-10-26T07:08:37.119" v="1826" actId="1076"/>
          <ac:spMkLst>
            <pc:docMk/>
            <pc:sldMk cId="2911718976" sldId="715"/>
            <ac:spMk id="5" creationId="{141ABF32-D272-FD04-9FE1-39C43798E0F6}"/>
          </ac:spMkLst>
        </pc:spChg>
        <pc:picChg chg="add">
          <ac:chgData name="Guangyan Li" userId="04a76473312414b4" providerId="LiveId" clId="{D6C7DE67-8C0C-4417-9FE7-00759A6889CA}" dt="2022-10-26T07:08:10.162" v="1820" actId="22"/>
          <ac:picMkLst>
            <pc:docMk/>
            <pc:sldMk cId="2911718976" sldId="715"/>
            <ac:picMk id="3" creationId="{33D09B03-13BB-8E15-FF9D-D9652AC29E9C}"/>
          </ac:picMkLst>
        </pc:picChg>
      </pc:sldChg>
      <pc:sldMasterChg chg="delSldLayout">
        <pc:chgData name="Guangyan Li" userId="04a76473312414b4" providerId="LiveId" clId="{D6C7DE67-8C0C-4417-9FE7-00759A6889CA}" dt="2022-10-26T01:31:15.934" v="226" actId="47"/>
        <pc:sldMasterMkLst>
          <pc:docMk/>
          <pc:sldMasterMk cId="0" sldId="2147483756"/>
        </pc:sldMasterMkLst>
        <pc:sldLayoutChg chg="del">
          <pc:chgData name="Guangyan Li" userId="04a76473312414b4" providerId="LiveId" clId="{D6C7DE67-8C0C-4417-9FE7-00759A6889CA}" dt="2022-10-26T01:31:15.934" v="226" actId="47"/>
          <pc:sldLayoutMkLst>
            <pc:docMk/>
            <pc:sldMasterMk cId="0" sldId="2147483756"/>
            <pc:sldLayoutMk cId="181637817" sldId="2147483764"/>
          </pc:sldLayoutMkLst>
        </pc:sldLayoutChg>
        <pc:sldLayoutChg chg="del">
          <pc:chgData name="Guangyan Li" userId="04a76473312414b4" providerId="LiveId" clId="{D6C7DE67-8C0C-4417-9FE7-00759A6889CA}" dt="2022-10-26T01:31:15.934" v="226" actId="47"/>
          <pc:sldLayoutMkLst>
            <pc:docMk/>
            <pc:sldMasterMk cId="0" sldId="2147483756"/>
            <pc:sldLayoutMk cId="350501710" sldId="2147483765"/>
          </pc:sldLayoutMkLst>
        </pc:sldLayoutChg>
      </pc:sldMasterChg>
    </pc:docChg>
  </pc:docChgLst>
  <pc:docChgLst>
    <pc:chgData name="Guangyan Li" userId="04a76473312414b4" providerId="LiveId" clId="{655E19BC-6282-4A56-9BC3-2434FCA0745C}"/>
    <pc:docChg chg="undo custSel addSld delSld modSld sldOrd">
      <pc:chgData name="Guangyan Li" userId="04a76473312414b4" providerId="LiveId" clId="{655E19BC-6282-4A56-9BC3-2434FCA0745C}" dt="2022-09-01T06:05:06.659" v="1127" actId="114"/>
      <pc:docMkLst>
        <pc:docMk/>
      </pc:docMkLst>
      <pc:sldChg chg="modSp mod">
        <pc:chgData name="Guangyan Li" userId="04a76473312414b4" providerId="LiveId" clId="{655E19BC-6282-4A56-9BC3-2434FCA0745C}" dt="2022-08-30T02:56:39.177" v="77" actId="20577"/>
        <pc:sldMkLst>
          <pc:docMk/>
          <pc:sldMk cId="1478599451" sldId="297"/>
        </pc:sldMkLst>
        <pc:spChg chg="mod">
          <ac:chgData name="Guangyan Li" userId="04a76473312414b4" providerId="LiveId" clId="{655E19BC-6282-4A56-9BC3-2434FCA0745C}" dt="2022-08-30T02:56:39.177" v="77" actId="20577"/>
          <ac:spMkLst>
            <pc:docMk/>
            <pc:sldMk cId="1478599451" sldId="297"/>
            <ac:spMk id="6" creationId="{87B9773C-310B-40A9-A3C5-59C46BD82C0E}"/>
          </ac:spMkLst>
        </pc:spChg>
      </pc:sldChg>
      <pc:sldChg chg="modSp mod">
        <pc:chgData name="Guangyan Li" userId="04a76473312414b4" providerId="LiveId" clId="{655E19BC-6282-4A56-9BC3-2434FCA0745C}" dt="2022-08-30T02:56:56.938" v="78" actId="207"/>
        <pc:sldMkLst>
          <pc:docMk/>
          <pc:sldMk cId="1341892835" sldId="307"/>
        </pc:sldMkLst>
        <pc:spChg chg="mod">
          <ac:chgData name="Guangyan Li" userId="04a76473312414b4" providerId="LiveId" clId="{655E19BC-6282-4A56-9BC3-2434FCA0745C}" dt="2022-08-30T02:56:56.938" v="78" actId="207"/>
          <ac:spMkLst>
            <pc:docMk/>
            <pc:sldMk cId="1341892835" sldId="307"/>
            <ac:spMk id="7" creationId="{00000000-0000-0000-0000-000000000000}"/>
          </ac:spMkLst>
        </pc:spChg>
      </pc:sldChg>
      <pc:sldChg chg="add">
        <pc:chgData name="Guangyan Li" userId="04a76473312414b4" providerId="LiveId" clId="{655E19BC-6282-4A56-9BC3-2434FCA0745C}" dt="2022-08-30T03:15:51.327" v="91"/>
        <pc:sldMkLst>
          <pc:docMk/>
          <pc:sldMk cId="402769147" sldId="366"/>
        </pc:sldMkLst>
      </pc:sldChg>
      <pc:sldChg chg="modSp add mod">
        <pc:chgData name="Guangyan Li" userId="04a76473312414b4" providerId="LiveId" clId="{655E19BC-6282-4A56-9BC3-2434FCA0745C}" dt="2022-08-30T03:21:54.560" v="223" actId="1036"/>
        <pc:sldMkLst>
          <pc:docMk/>
          <pc:sldMk cId="3754756082" sldId="367"/>
        </pc:sldMkLst>
        <pc:spChg chg="mod">
          <ac:chgData name="Guangyan Li" userId="04a76473312414b4" providerId="LiveId" clId="{655E19BC-6282-4A56-9BC3-2434FCA0745C}" dt="2022-08-30T03:21:48.712" v="215" actId="1036"/>
          <ac:spMkLst>
            <pc:docMk/>
            <pc:sldMk cId="3754756082" sldId="367"/>
            <ac:spMk id="2" creationId="{00000000-0000-0000-0000-000000000000}"/>
          </ac:spMkLst>
        </pc:spChg>
        <pc:picChg chg="mod">
          <ac:chgData name="Guangyan Li" userId="04a76473312414b4" providerId="LiveId" clId="{655E19BC-6282-4A56-9BC3-2434FCA0745C}" dt="2022-08-30T03:21:54.560" v="223" actId="1036"/>
          <ac:picMkLst>
            <pc:docMk/>
            <pc:sldMk cId="3754756082" sldId="367"/>
            <ac:picMk id="4100" creationId="{00000000-0000-0000-0000-000000000000}"/>
          </ac:picMkLst>
        </pc:picChg>
      </pc:sldChg>
      <pc:sldChg chg="modSp add mod">
        <pc:chgData name="Guangyan Li" userId="04a76473312414b4" providerId="LiveId" clId="{655E19BC-6282-4A56-9BC3-2434FCA0745C}" dt="2022-08-30T03:22:04.288" v="228" actId="1038"/>
        <pc:sldMkLst>
          <pc:docMk/>
          <pc:sldMk cId="71468500" sldId="368"/>
        </pc:sldMkLst>
        <pc:picChg chg="mod">
          <ac:chgData name="Guangyan Li" userId="04a76473312414b4" providerId="LiveId" clId="{655E19BC-6282-4A56-9BC3-2434FCA0745C}" dt="2022-08-30T03:22:04.288" v="228" actId="1038"/>
          <ac:picMkLst>
            <pc:docMk/>
            <pc:sldMk cId="71468500" sldId="368"/>
            <ac:picMk id="6" creationId="{7B682C05-8689-4F21-BD37-6C5815E63A1E}"/>
          </ac:picMkLst>
        </pc:picChg>
      </pc:sldChg>
      <pc:sldChg chg="modSp add">
        <pc:chgData name="Guangyan Li" userId="04a76473312414b4" providerId="LiveId" clId="{655E19BC-6282-4A56-9BC3-2434FCA0745C}" dt="2022-08-30T03:23:04.799" v="229" actId="1076"/>
        <pc:sldMkLst>
          <pc:docMk/>
          <pc:sldMk cId="1405866245" sldId="373"/>
        </pc:sldMkLst>
        <pc:picChg chg="mod">
          <ac:chgData name="Guangyan Li" userId="04a76473312414b4" providerId="LiveId" clId="{655E19BC-6282-4A56-9BC3-2434FCA0745C}" dt="2022-08-30T03:23:04.799" v="229" actId="1076"/>
          <ac:picMkLst>
            <pc:docMk/>
            <pc:sldMk cId="1405866245" sldId="373"/>
            <ac:picMk id="7" creationId="{00000000-0000-0000-0000-000000000000}"/>
          </ac:picMkLst>
        </pc:picChg>
      </pc:sldChg>
      <pc:sldChg chg="addSp delSp add mod">
        <pc:chgData name="Guangyan Li" userId="04a76473312414b4" providerId="LiveId" clId="{655E19BC-6282-4A56-9BC3-2434FCA0745C}" dt="2022-08-30T03:28:22.869" v="239" actId="22"/>
        <pc:sldMkLst>
          <pc:docMk/>
          <pc:sldMk cId="1405216834" sldId="380"/>
        </pc:sldMkLst>
        <pc:picChg chg="del">
          <ac:chgData name="Guangyan Li" userId="04a76473312414b4" providerId="LiveId" clId="{655E19BC-6282-4A56-9BC3-2434FCA0745C}" dt="2022-08-30T03:28:22.495" v="238" actId="478"/>
          <ac:picMkLst>
            <pc:docMk/>
            <pc:sldMk cId="1405216834" sldId="380"/>
            <ac:picMk id="2" creationId="{D055753E-B212-4514-B398-6BEB1FB93B05}"/>
          </ac:picMkLst>
        </pc:picChg>
        <pc:picChg chg="add">
          <ac:chgData name="Guangyan Li" userId="04a76473312414b4" providerId="LiveId" clId="{655E19BC-6282-4A56-9BC3-2434FCA0745C}" dt="2022-08-30T03:28:22.869" v="239" actId="22"/>
          <ac:picMkLst>
            <pc:docMk/>
            <pc:sldMk cId="1405216834" sldId="380"/>
            <ac:picMk id="7" creationId="{5AB845F6-12E2-B7F1-EA63-97D478ABB49E}"/>
          </ac:picMkLst>
        </pc:picChg>
      </pc:sldChg>
      <pc:sldChg chg="del">
        <pc:chgData name="Guangyan Li" userId="04a76473312414b4" providerId="LiveId" clId="{655E19BC-6282-4A56-9BC3-2434FCA0745C}" dt="2022-08-30T03:15:58.964" v="92" actId="2696"/>
        <pc:sldMkLst>
          <pc:docMk/>
          <pc:sldMk cId="2746489635" sldId="384"/>
        </pc:sldMkLst>
      </pc:sldChg>
      <pc:sldChg chg="add">
        <pc:chgData name="Guangyan Li" userId="04a76473312414b4" providerId="LiveId" clId="{655E19BC-6282-4A56-9BC3-2434FCA0745C}" dt="2022-08-30T03:16:02.331" v="93"/>
        <pc:sldMkLst>
          <pc:docMk/>
          <pc:sldMk cId="4166037639" sldId="384"/>
        </pc:sldMkLst>
      </pc:sldChg>
      <pc:sldChg chg="addSp modSp mod">
        <pc:chgData name="Guangyan Li" userId="04a76473312414b4" providerId="LiveId" clId="{655E19BC-6282-4A56-9BC3-2434FCA0745C}" dt="2022-08-30T02:46:22.154" v="18" actId="1076"/>
        <pc:sldMkLst>
          <pc:docMk/>
          <pc:sldMk cId="3322534626" sldId="544"/>
        </pc:sldMkLst>
        <pc:spChg chg="mod">
          <ac:chgData name="Guangyan Li" userId="04a76473312414b4" providerId="LiveId" clId="{655E19BC-6282-4A56-9BC3-2434FCA0745C}" dt="2022-08-30T02:43:27.211" v="12" actId="1036"/>
          <ac:spMkLst>
            <pc:docMk/>
            <pc:sldMk cId="3322534626" sldId="544"/>
            <ac:spMk id="2" creationId="{CEEA008E-3886-48D9-A0BC-04AA29746150}"/>
          </ac:spMkLst>
        </pc:spChg>
        <pc:spChg chg="mod">
          <ac:chgData name="Guangyan Li" userId="04a76473312414b4" providerId="LiveId" clId="{655E19BC-6282-4A56-9BC3-2434FCA0745C}" dt="2022-08-30T02:43:37.380" v="14" actId="20577"/>
          <ac:spMkLst>
            <pc:docMk/>
            <pc:sldMk cId="3322534626" sldId="544"/>
            <ac:spMk id="5" creationId="{EF950CF7-F7C5-473C-B87C-9DD4F3705D11}"/>
          </ac:spMkLst>
        </pc:spChg>
        <pc:picChg chg="add mod">
          <ac:chgData name="Guangyan Li" userId="04a76473312414b4" providerId="LiveId" clId="{655E19BC-6282-4A56-9BC3-2434FCA0745C}" dt="2022-08-30T02:46:22.154" v="18" actId="1076"/>
          <ac:picMkLst>
            <pc:docMk/>
            <pc:sldMk cId="3322534626" sldId="544"/>
            <ac:picMk id="1026" creationId="{54EB60E8-FFE1-AE13-C6AD-73E77D3D4F12}"/>
          </ac:picMkLst>
        </pc:picChg>
      </pc:sldChg>
      <pc:sldChg chg="modSp mod">
        <pc:chgData name="Guangyan Li" userId="04a76473312414b4" providerId="LiveId" clId="{655E19BC-6282-4A56-9BC3-2434FCA0745C}" dt="2022-08-30T02:48:43.500" v="33" actId="20577"/>
        <pc:sldMkLst>
          <pc:docMk/>
          <pc:sldMk cId="4240315812" sldId="546"/>
        </pc:sldMkLst>
        <pc:spChg chg="mod">
          <ac:chgData name="Guangyan Li" userId="04a76473312414b4" providerId="LiveId" clId="{655E19BC-6282-4A56-9BC3-2434FCA0745C}" dt="2022-08-30T02:48:43.500" v="33" actId="20577"/>
          <ac:spMkLst>
            <pc:docMk/>
            <pc:sldMk cId="4240315812" sldId="546"/>
            <ac:spMk id="2" creationId="{1F6BFB60-CCC4-4598-8E1B-8AD803851982}"/>
          </ac:spMkLst>
        </pc:spChg>
      </pc:sldChg>
      <pc:sldChg chg="delSp del mod">
        <pc:chgData name="Guangyan Li" userId="04a76473312414b4" providerId="LiveId" clId="{655E19BC-6282-4A56-9BC3-2434FCA0745C}" dt="2022-08-30T02:52:20.703" v="62" actId="47"/>
        <pc:sldMkLst>
          <pc:docMk/>
          <pc:sldMk cId="1719659738" sldId="547"/>
        </pc:sldMkLst>
        <pc:picChg chg="del">
          <ac:chgData name="Guangyan Li" userId="04a76473312414b4" providerId="LiveId" clId="{655E19BC-6282-4A56-9BC3-2434FCA0745C}" dt="2022-08-30T02:49:18.364" v="34" actId="478"/>
          <ac:picMkLst>
            <pc:docMk/>
            <pc:sldMk cId="1719659738" sldId="547"/>
            <ac:picMk id="4" creationId="{ADD4A7B5-43D7-11AD-9BD1-A59ECFC9C304}"/>
          </ac:picMkLst>
        </pc:picChg>
      </pc:sldChg>
      <pc:sldChg chg="modSp add mod">
        <pc:chgData name="Guangyan Li" userId="04a76473312414b4" providerId="LiveId" clId="{655E19BC-6282-4A56-9BC3-2434FCA0745C}" dt="2022-08-30T03:25:07.112" v="237" actId="1037"/>
        <pc:sldMkLst>
          <pc:docMk/>
          <pc:sldMk cId="2719601559" sldId="547"/>
        </pc:sldMkLst>
        <pc:spChg chg="mod">
          <ac:chgData name="Guangyan Li" userId="04a76473312414b4" providerId="LiveId" clId="{655E19BC-6282-4A56-9BC3-2434FCA0745C}" dt="2022-08-30T03:24:50.351" v="234" actId="1036"/>
          <ac:spMkLst>
            <pc:docMk/>
            <pc:sldMk cId="2719601559" sldId="547"/>
            <ac:spMk id="3" creationId="{FB36A99F-8E6D-4AF5-9EFE-13B17AADC929}"/>
          </ac:spMkLst>
        </pc:spChg>
        <pc:spChg chg="mod">
          <ac:chgData name="Guangyan Li" userId="04a76473312414b4" providerId="LiveId" clId="{655E19BC-6282-4A56-9BC3-2434FCA0745C}" dt="2022-08-30T03:25:07.112" v="237" actId="1037"/>
          <ac:spMkLst>
            <pc:docMk/>
            <pc:sldMk cId="2719601559" sldId="547"/>
            <ac:spMk id="4" creationId="{A617F455-E27E-49F1-A80A-969DF2009FA6}"/>
          </ac:spMkLst>
        </pc:spChg>
      </pc:sldChg>
      <pc:sldChg chg="del">
        <pc:chgData name="Guangyan Li" userId="04a76473312414b4" providerId="LiveId" clId="{655E19BC-6282-4A56-9BC3-2434FCA0745C}" dt="2022-08-30T02:55:18.336" v="71" actId="47"/>
        <pc:sldMkLst>
          <pc:docMk/>
          <pc:sldMk cId="4131137162" sldId="553"/>
        </pc:sldMkLst>
      </pc:sldChg>
      <pc:sldChg chg="modSp mod">
        <pc:chgData name="Guangyan Li" userId="04a76473312414b4" providerId="LiveId" clId="{655E19BC-6282-4A56-9BC3-2434FCA0745C}" dt="2022-08-30T03:56:44.925" v="402" actId="1036"/>
        <pc:sldMkLst>
          <pc:docMk/>
          <pc:sldMk cId="4134900403" sldId="563"/>
        </pc:sldMkLst>
        <pc:spChg chg="mod">
          <ac:chgData name="Guangyan Li" userId="04a76473312414b4" providerId="LiveId" clId="{655E19BC-6282-4A56-9BC3-2434FCA0745C}" dt="2022-08-30T02:47:01.171" v="21"/>
          <ac:spMkLst>
            <pc:docMk/>
            <pc:sldMk cId="4134900403" sldId="563"/>
            <ac:spMk id="2" creationId="{1F6BFB60-CCC4-4598-8E1B-8AD803851982}"/>
          </ac:spMkLst>
        </pc:spChg>
        <pc:spChg chg="mod">
          <ac:chgData name="Guangyan Li" userId="04a76473312414b4" providerId="LiveId" clId="{655E19BC-6282-4A56-9BC3-2434FCA0745C}" dt="2022-08-30T03:56:44.925" v="402" actId="1036"/>
          <ac:spMkLst>
            <pc:docMk/>
            <pc:sldMk cId="4134900403" sldId="563"/>
            <ac:spMk id="3" creationId="{97DE0EFC-7D0D-4DC0-997C-B995E32D6AD6}"/>
          </ac:spMkLst>
        </pc:spChg>
      </pc:sldChg>
      <pc:sldChg chg="modSp mod">
        <pc:chgData name="Guangyan Li" userId="04a76473312414b4" providerId="LiveId" clId="{655E19BC-6282-4A56-9BC3-2434FCA0745C}" dt="2022-08-30T02:56:10.163" v="74" actId="20577"/>
        <pc:sldMkLst>
          <pc:docMk/>
          <pc:sldMk cId="1889449060" sldId="587"/>
        </pc:sldMkLst>
        <pc:spChg chg="mod">
          <ac:chgData name="Guangyan Li" userId="04a76473312414b4" providerId="LiveId" clId="{655E19BC-6282-4A56-9BC3-2434FCA0745C}" dt="2022-08-30T02:56:10.163" v="74" actId="20577"/>
          <ac:spMkLst>
            <pc:docMk/>
            <pc:sldMk cId="1889449060" sldId="587"/>
            <ac:spMk id="3" creationId="{704E3EFA-EBEB-4DD3-AA1E-59DB16EA8CF3}"/>
          </ac:spMkLst>
        </pc:spChg>
      </pc:sldChg>
      <pc:sldChg chg="del">
        <pc:chgData name="Guangyan Li" userId="04a76473312414b4" providerId="LiveId" clId="{655E19BC-6282-4A56-9BC3-2434FCA0745C}" dt="2022-08-30T02:54:03.557" v="68" actId="47"/>
        <pc:sldMkLst>
          <pc:docMk/>
          <pc:sldMk cId="2953193980" sldId="589"/>
        </pc:sldMkLst>
      </pc:sldChg>
      <pc:sldChg chg="del">
        <pc:chgData name="Guangyan Li" userId="04a76473312414b4" providerId="LiveId" clId="{655E19BC-6282-4A56-9BC3-2434FCA0745C}" dt="2022-08-30T02:54:00.251" v="66" actId="47"/>
        <pc:sldMkLst>
          <pc:docMk/>
          <pc:sldMk cId="2422287357" sldId="590"/>
        </pc:sldMkLst>
      </pc:sldChg>
      <pc:sldChg chg="del">
        <pc:chgData name="Guangyan Li" userId="04a76473312414b4" providerId="LiveId" clId="{655E19BC-6282-4A56-9BC3-2434FCA0745C}" dt="2022-08-30T02:54:02.281" v="67" actId="47"/>
        <pc:sldMkLst>
          <pc:docMk/>
          <pc:sldMk cId="28915413" sldId="591"/>
        </pc:sldMkLst>
      </pc:sldChg>
      <pc:sldChg chg="addSp delSp modSp mod">
        <pc:chgData name="Guangyan Li" userId="04a76473312414b4" providerId="LiveId" clId="{655E19BC-6282-4A56-9BC3-2434FCA0745C}" dt="2022-08-30T03:37:13.935" v="247" actId="1036"/>
        <pc:sldMkLst>
          <pc:docMk/>
          <pc:sldMk cId="3235156581" sldId="592"/>
        </pc:sldMkLst>
        <pc:picChg chg="add mod">
          <ac:chgData name="Guangyan Li" userId="04a76473312414b4" providerId="LiveId" clId="{655E19BC-6282-4A56-9BC3-2434FCA0745C}" dt="2022-08-30T03:37:13.935" v="247" actId="1036"/>
          <ac:picMkLst>
            <pc:docMk/>
            <pc:sldMk cId="3235156581" sldId="592"/>
            <ac:picMk id="3" creationId="{73BDEBBB-6A2C-1438-38CA-9F901A5D7D4F}"/>
          </ac:picMkLst>
        </pc:picChg>
        <pc:picChg chg="del">
          <ac:chgData name="Guangyan Li" userId="04a76473312414b4" providerId="LiveId" clId="{655E19BC-6282-4A56-9BC3-2434FCA0745C}" dt="2022-08-30T02:52:26.834" v="63" actId="478"/>
          <ac:picMkLst>
            <pc:docMk/>
            <pc:sldMk cId="3235156581" sldId="592"/>
            <ac:picMk id="4" creationId="{8C860C99-FBE2-274A-FCE2-C04ADAEF7D9E}"/>
          </ac:picMkLst>
        </pc:picChg>
      </pc:sldChg>
      <pc:sldChg chg="del">
        <pc:chgData name="Guangyan Li" userId="04a76473312414b4" providerId="LiveId" clId="{655E19BC-6282-4A56-9BC3-2434FCA0745C}" dt="2022-08-30T02:53:57.794" v="65" actId="47"/>
        <pc:sldMkLst>
          <pc:docMk/>
          <pc:sldMk cId="2187821916" sldId="594"/>
        </pc:sldMkLst>
      </pc:sldChg>
      <pc:sldChg chg="del">
        <pc:chgData name="Guangyan Li" userId="04a76473312414b4" providerId="LiveId" clId="{655E19BC-6282-4A56-9BC3-2434FCA0745C}" dt="2022-08-30T03:14:50.768" v="89" actId="47"/>
        <pc:sldMkLst>
          <pc:docMk/>
          <pc:sldMk cId="502298682" sldId="595"/>
        </pc:sldMkLst>
      </pc:sldChg>
      <pc:sldChg chg="del">
        <pc:chgData name="Guangyan Li" userId="04a76473312414b4" providerId="LiveId" clId="{655E19BC-6282-4A56-9BC3-2434FCA0745C}" dt="2022-08-30T03:14:27.268" v="87" actId="2696"/>
        <pc:sldMkLst>
          <pc:docMk/>
          <pc:sldMk cId="163184126" sldId="597"/>
        </pc:sldMkLst>
      </pc:sldChg>
      <pc:sldChg chg="add">
        <pc:chgData name="Guangyan Li" userId="04a76473312414b4" providerId="LiveId" clId="{655E19BC-6282-4A56-9BC3-2434FCA0745C}" dt="2022-08-30T03:14:44.917" v="88"/>
        <pc:sldMkLst>
          <pc:docMk/>
          <pc:sldMk cId="3176632696" sldId="597"/>
        </pc:sldMkLst>
      </pc:sldChg>
      <pc:sldChg chg="del">
        <pc:chgData name="Guangyan Li" userId="04a76473312414b4" providerId="LiveId" clId="{655E19BC-6282-4A56-9BC3-2434FCA0745C}" dt="2022-08-30T02:55:19.967" v="72" actId="47"/>
        <pc:sldMkLst>
          <pc:docMk/>
          <pc:sldMk cId="3072665656" sldId="598"/>
        </pc:sldMkLst>
      </pc:sldChg>
      <pc:sldChg chg="addSp modSp mod ord">
        <pc:chgData name="Guangyan Li" userId="04a76473312414b4" providerId="LiveId" clId="{655E19BC-6282-4A56-9BC3-2434FCA0745C}" dt="2022-08-30T03:21:39.832" v="210" actId="1037"/>
        <pc:sldMkLst>
          <pc:docMk/>
          <pc:sldMk cId="3420353970" sldId="610"/>
        </pc:sldMkLst>
        <pc:spChg chg="mod">
          <ac:chgData name="Guangyan Li" userId="04a76473312414b4" providerId="LiveId" clId="{655E19BC-6282-4A56-9BC3-2434FCA0745C}" dt="2022-08-30T03:21:39.832" v="210" actId="1037"/>
          <ac:spMkLst>
            <pc:docMk/>
            <pc:sldMk cId="3420353970" sldId="610"/>
            <ac:spMk id="6" creationId="{1A1889DC-BDBE-4AAF-9497-8B09228534EE}"/>
          </ac:spMkLst>
        </pc:spChg>
        <pc:spChg chg="add mod">
          <ac:chgData name="Guangyan Li" userId="04a76473312414b4" providerId="LiveId" clId="{655E19BC-6282-4A56-9BC3-2434FCA0745C}" dt="2022-08-30T03:21:31.232" v="207" actId="255"/>
          <ac:spMkLst>
            <pc:docMk/>
            <pc:sldMk cId="3420353970" sldId="610"/>
            <ac:spMk id="7" creationId="{3C6A94DE-00F9-F2A0-F68F-2C19DCE3A09E}"/>
          </ac:spMkLst>
        </pc:spChg>
        <pc:spChg chg="mod ord">
          <ac:chgData name="Guangyan Li" userId="04a76473312414b4" providerId="LiveId" clId="{655E19BC-6282-4A56-9BC3-2434FCA0745C}" dt="2022-08-30T03:21:25.816" v="206" actId="1036"/>
          <ac:spMkLst>
            <pc:docMk/>
            <pc:sldMk cId="3420353970" sldId="610"/>
            <ac:spMk id="9" creationId="{B5080EA8-0B89-4BFF-841C-A383C80012CB}"/>
          </ac:spMkLst>
        </pc:spChg>
        <pc:picChg chg="mod">
          <ac:chgData name="Guangyan Li" userId="04a76473312414b4" providerId="LiveId" clId="{655E19BC-6282-4A56-9BC3-2434FCA0745C}" dt="2022-08-30T03:20:39.663" v="144" actId="14100"/>
          <ac:picMkLst>
            <pc:docMk/>
            <pc:sldMk cId="3420353970" sldId="610"/>
            <ac:picMk id="2" creationId="{27E5A7A5-B31B-416A-AC46-0D4A01591B53}"/>
          </ac:picMkLst>
        </pc:picChg>
        <pc:picChg chg="add mod">
          <ac:chgData name="Guangyan Li" userId="04a76473312414b4" providerId="LiveId" clId="{655E19BC-6282-4A56-9BC3-2434FCA0745C}" dt="2022-08-30T03:20:39.663" v="144" actId="14100"/>
          <ac:picMkLst>
            <pc:docMk/>
            <pc:sldMk cId="3420353970" sldId="610"/>
            <ac:picMk id="5" creationId="{D85EA85B-8269-7C8D-FFCB-0CF00337DFC7}"/>
          </ac:picMkLst>
        </pc:picChg>
      </pc:sldChg>
      <pc:sldChg chg="ord">
        <pc:chgData name="Guangyan Li" userId="04a76473312414b4" providerId="LiveId" clId="{655E19BC-6282-4A56-9BC3-2434FCA0745C}" dt="2022-08-30T03:16:11.828" v="97"/>
        <pc:sldMkLst>
          <pc:docMk/>
          <pc:sldMk cId="3775946321" sldId="611"/>
        </pc:sldMkLst>
      </pc:sldChg>
      <pc:sldChg chg="ord">
        <pc:chgData name="Guangyan Li" userId="04a76473312414b4" providerId="LiveId" clId="{655E19BC-6282-4A56-9BC3-2434FCA0745C}" dt="2022-08-30T03:16:25.876" v="99"/>
        <pc:sldMkLst>
          <pc:docMk/>
          <pc:sldMk cId="3344526005" sldId="612"/>
        </pc:sldMkLst>
      </pc:sldChg>
      <pc:sldChg chg="modSp add del mod">
        <pc:chgData name="Guangyan Li" userId="04a76473312414b4" providerId="LiveId" clId="{655E19BC-6282-4A56-9BC3-2434FCA0745C}" dt="2022-09-01T05:59:45.744" v="982" actId="948"/>
        <pc:sldMkLst>
          <pc:docMk/>
          <pc:sldMk cId="163053076" sldId="615"/>
        </pc:sldMkLst>
        <pc:spChg chg="mod">
          <ac:chgData name="Guangyan Li" userId="04a76473312414b4" providerId="LiveId" clId="{655E19BC-6282-4A56-9BC3-2434FCA0745C}" dt="2022-09-01T05:59:45.744" v="982" actId="948"/>
          <ac:spMkLst>
            <pc:docMk/>
            <pc:sldMk cId="163053076" sldId="615"/>
            <ac:spMk id="2" creationId="{1F6BFB60-CCC4-4598-8E1B-8AD803851982}"/>
          </ac:spMkLst>
        </pc:spChg>
        <pc:spChg chg="mod">
          <ac:chgData name="Guangyan Li" userId="04a76473312414b4" providerId="LiveId" clId="{655E19BC-6282-4A56-9BC3-2434FCA0745C}" dt="2022-09-01T04:28:39.095" v="543" actId="20577"/>
          <ac:spMkLst>
            <pc:docMk/>
            <pc:sldMk cId="163053076" sldId="615"/>
            <ac:spMk id="3" creationId="{97DE0EFC-7D0D-4DC0-997C-B995E32D6AD6}"/>
          </ac:spMkLst>
        </pc:spChg>
      </pc:sldChg>
      <pc:sldChg chg="del">
        <pc:chgData name="Guangyan Li" userId="04a76473312414b4" providerId="LiveId" clId="{655E19BC-6282-4A56-9BC3-2434FCA0745C}" dt="2022-08-30T03:13:47.816" v="86" actId="47"/>
        <pc:sldMkLst>
          <pc:docMk/>
          <pc:sldMk cId="1266891759" sldId="618"/>
        </pc:sldMkLst>
      </pc:sldChg>
      <pc:sldChg chg="modSp mod">
        <pc:chgData name="Guangyan Li" userId="04a76473312414b4" providerId="LiveId" clId="{655E19BC-6282-4A56-9BC3-2434FCA0745C}" dt="2022-08-30T02:55:46.571" v="73" actId="20577"/>
        <pc:sldMkLst>
          <pc:docMk/>
          <pc:sldMk cId="3133882581" sldId="620"/>
        </pc:sldMkLst>
        <pc:spChg chg="mod">
          <ac:chgData name="Guangyan Li" userId="04a76473312414b4" providerId="LiveId" clId="{655E19BC-6282-4A56-9BC3-2434FCA0745C}" dt="2022-08-30T02:55:46.571" v="73" actId="20577"/>
          <ac:spMkLst>
            <pc:docMk/>
            <pc:sldMk cId="3133882581" sldId="620"/>
            <ac:spMk id="2" creationId="{1F6BFB60-CCC4-4598-8E1B-8AD803851982}"/>
          </ac:spMkLst>
        </pc:spChg>
      </pc:sldChg>
      <pc:sldChg chg="modSp add mod">
        <pc:chgData name="Guangyan Li" userId="04a76473312414b4" providerId="LiveId" clId="{655E19BC-6282-4A56-9BC3-2434FCA0745C}" dt="2022-08-30T03:56:32.265" v="397" actId="948"/>
        <pc:sldMkLst>
          <pc:docMk/>
          <pc:sldMk cId="2960515052" sldId="686"/>
        </pc:sldMkLst>
        <pc:spChg chg="mod">
          <ac:chgData name="Guangyan Li" userId="04a76473312414b4" providerId="LiveId" clId="{655E19BC-6282-4A56-9BC3-2434FCA0745C}" dt="2022-08-30T03:56:32.265" v="397" actId="948"/>
          <ac:spMkLst>
            <pc:docMk/>
            <pc:sldMk cId="2960515052" sldId="686"/>
            <ac:spMk id="2" creationId="{1F6BFB60-CCC4-4598-8E1B-8AD803851982}"/>
          </ac:spMkLst>
        </pc:spChg>
        <pc:spChg chg="mod">
          <ac:chgData name="Guangyan Li" userId="04a76473312414b4" providerId="LiveId" clId="{655E19BC-6282-4A56-9BC3-2434FCA0745C}" dt="2022-08-30T02:49:28.002" v="44" actId="20577"/>
          <ac:spMkLst>
            <pc:docMk/>
            <pc:sldMk cId="2960515052" sldId="686"/>
            <ac:spMk id="3" creationId="{97DE0EFC-7D0D-4DC0-997C-B995E32D6AD6}"/>
          </ac:spMkLst>
        </pc:spChg>
      </pc:sldChg>
      <pc:sldChg chg="add">
        <pc:chgData name="Guangyan Li" userId="04a76473312414b4" providerId="LiveId" clId="{655E19BC-6282-4A56-9BC3-2434FCA0745C}" dt="2022-08-30T03:15:51.327" v="91"/>
        <pc:sldMkLst>
          <pc:docMk/>
          <pc:sldMk cId="1382981935" sldId="687"/>
        </pc:sldMkLst>
      </pc:sldChg>
      <pc:sldChg chg="new del">
        <pc:chgData name="Guangyan Li" userId="04a76473312414b4" providerId="LiveId" clId="{655E19BC-6282-4A56-9BC3-2434FCA0745C}" dt="2022-08-30T02:55:07.724" v="70" actId="47"/>
        <pc:sldMkLst>
          <pc:docMk/>
          <pc:sldMk cId="2979791475" sldId="687"/>
        </pc:sldMkLst>
      </pc:sldChg>
      <pc:sldChg chg="modSp add mod">
        <pc:chgData name="Guangyan Li" userId="04a76473312414b4" providerId="LiveId" clId="{655E19BC-6282-4A56-9BC3-2434FCA0745C}" dt="2022-08-30T03:42:42.226" v="319" actId="20577"/>
        <pc:sldMkLst>
          <pc:docMk/>
          <pc:sldMk cId="4006318365" sldId="688"/>
        </pc:sldMkLst>
        <pc:spChg chg="mod">
          <ac:chgData name="Guangyan Li" userId="04a76473312414b4" providerId="LiveId" clId="{655E19BC-6282-4A56-9BC3-2434FCA0745C}" dt="2022-08-30T03:42:42.226" v="319" actId="20577"/>
          <ac:spMkLst>
            <pc:docMk/>
            <pc:sldMk cId="4006318365" sldId="688"/>
            <ac:spMk id="7" creationId="{00000000-0000-0000-0000-000000000000}"/>
          </ac:spMkLst>
        </pc:spChg>
      </pc:sldChg>
      <pc:sldChg chg="addSp delSp modSp new mod">
        <pc:chgData name="Guangyan Li" userId="04a76473312414b4" providerId="LiveId" clId="{655E19BC-6282-4A56-9BC3-2434FCA0745C}" dt="2022-08-30T03:40:57.279" v="309" actId="1035"/>
        <pc:sldMkLst>
          <pc:docMk/>
          <pc:sldMk cId="174988832" sldId="689"/>
        </pc:sldMkLst>
        <pc:spChg chg="add del">
          <ac:chgData name="Guangyan Li" userId="04a76473312414b4" providerId="LiveId" clId="{655E19BC-6282-4A56-9BC3-2434FCA0745C}" dt="2022-08-30T03:38:26.471" v="250" actId="478"/>
          <ac:spMkLst>
            <pc:docMk/>
            <pc:sldMk cId="174988832" sldId="689"/>
            <ac:spMk id="2" creationId="{0F6CA8C4-6FD7-F94C-17E5-DECBFF9B4F02}"/>
          </ac:spMkLst>
        </pc:spChg>
        <pc:spChg chg="add mod">
          <ac:chgData name="Guangyan Li" userId="04a76473312414b4" providerId="LiveId" clId="{655E19BC-6282-4A56-9BC3-2434FCA0745C}" dt="2022-08-30T03:40:53.855" v="306" actId="207"/>
          <ac:spMkLst>
            <pc:docMk/>
            <pc:sldMk cId="174988832" sldId="689"/>
            <ac:spMk id="6" creationId="{5C60B3FC-963F-F1A5-8155-0F95CBFDB2A2}"/>
          </ac:spMkLst>
        </pc:spChg>
        <pc:picChg chg="add mod">
          <ac:chgData name="Guangyan Li" userId="04a76473312414b4" providerId="LiveId" clId="{655E19BC-6282-4A56-9BC3-2434FCA0745C}" dt="2022-08-30T03:40:57.279" v="309" actId="1035"/>
          <ac:picMkLst>
            <pc:docMk/>
            <pc:sldMk cId="174988832" sldId="689"/>
            <ac:picMk id="4" creationId="{2DA8D9D7-2AF1-0576-3AEF-B22874C6468A}"/>
          </ac:picMkLst>
        </pc:picChg>
      </pc:sldChg>
      <pc:sldChg chg="addSp modSp new mod">
        <pc:chgData name="Guangyan Li" userId="04a76473312414b4" providerId="LiveId" clId="{655E19BC-6282-4A56-9BC3-2434FCA0745C}" dt="2022-08-30T03:55:03.357" v="396" actId="207"/>
        <pc:sldMkLst>
          <pc:docMk/>
          <pc:sldMk cId="3812845050" sldId="690"/>
        </pc:sldMkLst>
        <pc:spChg chg="add mod">
          <ac:chgData name="Guangyan Li" userId="04a76473312414b4" providerId="LiveId" clId="{655E19BC-6282-4A56-9BC3-2434FCA0745C}" dt="2022-08-30T03:54:14.809" v="336"/>
          <ac:spMkLst>
            <pc:docMk/>
            <pc:sldMk cId="3812845050" sldId="690"/>
            <ac:spMk id="3" creationId="{A54F33E9-28EC-06AE-1A7C-3D42770A12CE}"/>
          </ac:spMkLst>
        </pc:spChg>
        <pc:spChg chg="add mod">
          <ac:chgData name="Guangyan Li" userId="04a76473312414b4" providerId="LiveId" clId="{655E19BC-6282-4A56-9BC3-2434FCA0745C}" dt="2022-08-30T03:55:03.357" v="396" actId="207"/>
          <ac:spMkLst>
            <pc:docMk/>
            <pc:sldMk cId="3812845050" sldId="690"/>
            <ac:spMk id="5" creationId="{058DC53A-B42B-A782-2809-C8EF45BFF807}"/>
          </ac:spMkLst>
        </pc:spChg>
        <pc:graphicFrameChg chg="add mod modGraphic">
          <ac:chgData name="Guangyan Li" userId="04a76473312414b4" providerId="LiveId" clId="{655E19BC-6282-4A56-9BC3-2434FCA0745C}" dt="2022-08-30T03:54:22.780" v="339" actId="14734"/>
          <ac:graphicFrameMkLst>
            <pc:docMk/>
            <pc:sldMk cId="3812845050" sldId="690"/>
            <ac:graphicFrameMk id="2" creationId="{18231911-28BD-6DB4-C57E-4FF53A25A552}"/>
          </ac:graphicFrameMkLst>
        </pc:graphicFrameChg>
      </pc:sldChg>
      <pc:sldChg chg="add del">
        <pc:chgData name="Guangyan Li" userId="04a76473312414b4" providerId="LiveId" clId="{655E19BC-6282-4A56-9BC3-2434FCA0745C}" dt="2022-09-01T04:29:09.466" v="544" actId="47"/>
        <pc:sldMkLst>
          <pc:docMk/>
          <pc:sldMk cId="163184126" sldId="691"/>
        </pc:sldMkLst>
      </pc:sldChg>
      <pc:sldChg chg="addSp delSp modSp new mod ord">
        <pc:chgData name="Guangyan Li" userId="04a76473312414b4" providerId="LiveId" clId="{655E19BC-6282-4A56-9BC3-2434FCA0745C}" dt="2022-09-01T05:06:47.941" v="732" actId="5793"/>
        <pc:sldMkLst>
          <pc:docMk/>
          <pc:sldMk cId="1793811806" sldId="691"/>
        </pc:sldMkLst>
        <pc:spChg chg="add mod">
          <ac:chgData name="Guangyan Li" userId="04a76473312414b4" providerId="LiveId" clId="{655E19BC-6282-4A56-9BC3-2434FCA0745C}" dt="2022-09-01T04:53:40.073" v="550"/>
          <ac:spMkLst>
            <pc:docMk/>
            <pc:sldMk cId="1793811806" sldId="691"/>
            <ac:spMk id="2" creationId="{7A4AAAB8-EF1C-EC78-54C0-E067F727F053}"/>
          </ac:spMkLst>
        </pc:spChg>
        <pc:spChg chg="add mod">
          <ac:chgData name="Guangyan Li" userId="04a76473312414b4" providerId="LiveId" clId="{655E19BC-6282-4A56-9BC3-2434FCA0745C}" dt="2022-09-01T05:06:47.941" v="732" actId="5793"/>
          <ac:spMkLst>
            <pc:docMk/>
            <pc:sldMk cId="1793811806" sldId="691"/>
            <ac:spMk id="4" creationId="{57BEDF18-855A-C7D8-D04F-9F8D0FE0F7E6}"/>
          </ac:spMkLst>
        </pc:spChg>
        <pc:graphicFrameChg chg="add del mod modGraphic">
          <ac:chgData name="Guangyan Li" userId="04a76473312414b4" providerId="LiveId" clId="{655E19BC-6282-4A56-9BC3-2434FCA0745C}" dt="2022-09-01T05:00:45.669" v="566" actId="478"/>
          <ac:graphicFrameMkLst>
            <pc:docMk/>
            <pc:sldMk cId="1793811806" sldId="691"/>
            <ac:graphicFrameMk id="3" creationId="{ED9775AE-BA5B-2573-EEDC-D9CB30476D4A}"/>
          </ac:graphicFrameMkLst>
        </pc:graphicFrameChg>
      </pc:sldChg>
      <pc:sldChg chg="addSp delSp modSp add mod">
        <pc:chgData name="Guangyan Li" userId="04a76473312414b4" providerId="LiveId" clId="{655E19BC-6282-4A56-9BC3-2434FCA0745C}" dt="2022-09-01T05:11:30.500" v="844" actId="1036"/>
        <pc:sldMkLst>
          <pc:docMk/>
          <pc:sldMk cId="1272530573" sldId="692"/>
        </pc:sldMkLst>
        <pc:spChg chg="mod ord">
          <ac:chgData name="Guangyan Li" userId="04a76473312414b4" providerId="LiveId" clId="{655E19BC-6282-4A56-9BC3-2434FCA0745C}" dt="2022-09-01T05:11:30.500" v="844" actId="1036"/>
          <ac:spMkLst>
            <pc:docMk/>
            <pc:sldMk cId="1272530573" sldId="692"/>
            <ac:spMk id="2" creationId="{7A4AAAB8-EF1C-EC78-54C0-E067F727F053}"/>
          </ac:spMkLst>
        </pc:spChg>
        <pc:spChg chg="del">
          <ac:chgData name="Guangyan Li" userId="04a76473312414b4" providerId="LiveId" clId="{655E19BC-6282-4A56-9BC3-2434FCA0745C}" dt="2022-09-01T05:07:34.724" v="749" actId="478"/>
          <ac:spMkLst>
            <pc:docMk/>
            <pc:sldMk cId="1272530573" sldId="692"/>
            <ac:spMk id="4" creationId="{57BEDF18-855A-C7D8-D04F-9F8D0FE0F7E6}"/>
          </ac:spMkLst>
        </pc:spChg>
        <pc:graphicFrameChg chg="add mod modGraphic">
          <ac:chgData name="Guangyan Li" userId="04a76473312414b4" providerId="LiveId" clId="{655E19BC-6282-4A56-9BC3-2434FCA0745C}" dt="2022-09-01T05:11:24.684" v="833" actId="1037"/>
          <ac:graphicFrameMkLst>
            <pc:docMk/>
            <pc:sldMk cId="1272530573" sldId="692"/>
            <ac:graphicFrameMk id="3" creationId="{E2F9D19F-EA74-EC6B-FE32-19DA3EF6AD66}"/>
          </ac:graphicFrameMkLst>
        </pc:graphicFrameChg>
      </pc:sldChg>
      <pc:sldChg chg="add del">
        <pc:chgData name="Guangyan Li" userId="04a76473312414b4" providerId="LiveId" clId="{655E19BC-6282-4A56-9BC3-2434FCA0745C}" dt="2022-09-01T04:29:15.365" v="545" actId="47"/>
        <pc:sldMkLst>
          <pc:docMk/>
          <pc:sldMk cId="3809076891" sldId="692"/>
        </pc:sldMkLst>
      </pc:sldChg>
      <pc:sldChg chg="addSp delSp modSp add mod">
        <pc:chgData name="Guangyan Li" userId="04a76473312414b4" providerId="LiveId" clId="{655E19BC-6282-4A56-9BC3-2434FCA0745C}" dt="2022-09-01T05:31:58.410" v="875" actId="1036"/>
        <pc:sldMkLst>
          <pc:docMk/>
          <pc:sldMk cId="997323002" sldId="693"/>
        </pc:sldMkLst>
        <pc:spChg chg="mod">
          <ac:chgData name="Guangyan Li" userId="04a76473312414b4" providerId="LiveId" clId="{655E19BC-6282-4A56-9BC3-2434FCA0745C}" dt="2022-09-01T05:31:50.810" v="872" actId="1036"/>
          <ac:spMkLst>
            <pc:docMk/>
            <pc:sldMk cId="997323002" sldId="693"/>
            <ac:spMk id="2" creationId="{7A4AAAB8-EF1C-EC78-54C0-E067F727F053}"/>
          </ac:spMkLst>
        </pc:spChg>
        <pc:spChg chg="mod">
          <ac:chgData name="Guangyan Li" userId="04a76473312414b4" providerId="LiveId" clId="{655E19BC-6282-4A56-9BC3-2434FCA0745C}" dt="2022-09-01T05:30:30.874" v="856" actId="1036"/>
          <ac:spMkLst>
            <pc:docMk/>
            <pc:sldMk cId="997323002" sldId="693"/>
            <ac:spMk id="4" creationId="{57BEDF18-855A-C7D8-D04F-9F8D0FE0F7E6}"/>
          </ac:spMkLst>
        </pc:spChg>
        <pc:graphicFrameChg chg="add del mod">
          <ac:chgData name="Guangyan Li" userId="04a76473312414b4" providerId="LiveId" clId="{655E19BC-6282-4A56-9BC3-2434FCA0745C}" dt="2022-09-01T05:31:02.331" v="858" actId="478"/>
          <ac:graphicFrameMkLst>
            <pc:docMk/>
            <pc:sldMk cId="997323002" sldId="693"/>
            <ac:graphicFrameMk id="3" creationId="{ED8060A8-399E-26CF-76EE-023EBC242711}"/>
          </ac:graphicFrameMkLst>
        </pc:graphicFrameChg>
        <pc:picChg chg="add mod">
          <ac:chgData name="Guangyan Li" userId="04a76473312414b4" providerId="LiveId" clId="{655E19BC-6282-4A56-9BC3-2434FCA0745C}" dt="2022-09-01T05:31:58.410" v="875" actId="1036"/>
          <ac:picMkLst>
            <pc:docMk/>
            <pc:sldMk cId="997323002" sldId="693"/>
            <ac:picMk id="6" creationId="{34EE3A3B-CF71-F6EB-0DEC-8B06C4791453}"/>
          </ac:picMkLst>
        </pc:picChg>
      </pc:sldChg>
      <pc:sldChg chg="addSp delSp modSp add mod">
        <pc:chgData name="Guangyan Li" userId="04a76473312414b4" providerId="LiveId" clId="{655E19BC-6282-4A56-9BC3-2434FCA0745C}" dt="2022-09-01T05:37:59.046" v="946"/>
        <pc:sldMkLst>
          <pc:docMk/>
          <pc:sldMk cId="4257608006" sldId="694"/>
        </pc:sldMkLst>
        <pc:spChg chg="del mod">
          <ac:chgData name="Guangyan Li" userId="04a76473312414b4" providerId="LiveId" clId="{655E19BC-6282-4A56-9BC3-2434FCA0745C}" dt="2022-09-01T05:37:37.423" v="944"/>
          <ac:spMkLst>
            <pc:docMk/>
            <pc:sldMk cId="4257608006" sldId="694"/>
            <ac:spMk id="2" creationId="{7A4AAAB8-EF1C-EC78-54C0-E067F727F053}"/>
          </ac:spMkLst>
        </pc:spChg>
        <pc:spChg chg="add mod">
          <ac:chgData name="Guangyan Li" userId="04a76473312414b4" providerId="LiveId" clId="{655E19BC-6282-4A56-9BC3-2434FCA0745C}" dt="2022-09-01T05:37:59.046" v="946"/>
          <ac:spMkLst>
            <pc:docMk/>
            <pc:sldMk cId="4257608006" sldId="694"/>
            <ac:spMk id="3" creationId="{728024AD-8C57-0104-E798-8FD4BC90DAFC}"/>
          </ac:spMkLst>
        </pc:spChg>
        <pc:spChg chg="mod">
          <ac:chgData name="Guangyan Li" userId="04a76473312414b4" providerId="LiveId" clId="{655E19BC-6282-4A56-9BC3-2434FCA0745C}" dt="2022-09-01T05:37:25.994" v="941" actId="1038"/>
          <ac:spMkLst>
            <pc:docMk/>
            <pc:sldMk cId="4257608006" sldId="694"/>
            <ac:spMk id="4" creationId="{57BEDF18-855A-C7D8-D04F-9F8D0FE0F7E6}"/>
          </ac:spMkLst>
        </pc:spChg>
        <pc:picChg chg="del">
          <ac:chgData name="Guangyan Li" userId="04a76473312414b4" providerId="LiveId" clId="{655E19BC-6282-4A56-9BC3-2434FCA0745C}" dt="2022-09-01T05:32:58.930" v="881" actId="478"/>
          <ac:picMkLst>
            <pc:docMk/>
            <pc:sldMk cId="4257608006" sldId="694"/>
            <ac:picMk id="6" creationId="{34EE3A3B-CF71-F6EB-0DEC-8B06C4791453}"/>
          </ac:picMkLst>
        </pc:picChg>
      </pc:sldChg>
      <pc:sldChg chg="add del">
        <pc:chgData name="Guangyan Li" userId="04a76473312414b4" providerId="LiveId" clId="{655E19BC-6282-4A56-9BC3-2434FCA0745C}" dt="2022-09-01T05:32:52.798" v="880" actId="47"/>
        <pc:sldMkLst>
          <pc:docMk/>
          <pc:sldMk cId="1541626153" sldId="695"/>
        </pc:sldMkLst>
      </pc:sldChg>
      <pc:sldChg chg="modSp add mod">
        <pc:chgData name="Guangyan Li" userId="04a76473312414b4" providerId="LiveId" clId="{655E19BC-6282-4A56-9BC3-2434FCA0745C}" dt="2022-09-01T06:05:06.659" v="1127" actId="114"/>
        <pc:sldMkLst>
          <pc:docMk/>
          <pc:sldMk cId="1653154429" sldId="695"/>
        </pc:sldMkLst>
        <pc:spChg chg="mod">
          <ac:chgData name="Guangyan Li" userId="04a76473312414b4" providerId="LiveId" clId="{655E19BC-6282-4A56-9BC3-2434FCA0745C}" dt="2022-09-01T06:05:06.659" v="1127" actId="114"/>
          <ac:spMkLst>
            <pc:docMk/>
            <pc:sldMk cId="1653154429" sldId="695"/>
            <ac:spMk id="3" creationId="{704E3EFA-EBEB-4DD3-AA1E-59DB16EA8CF3}"/>
          </ac:spMkLst>
        </pc:spChg>
      </pc:sldChg>
      <pc:sldChg chg="addSp modSp new mod">
        <pc:chgData name="Guangyan Li" userId="04a76473312414b4" providerId="LiveId" clId="{655E19BC-6282-4A56-9BC3-2434FCA0745C}" dt="2022-09-01T06:04:42.121" v="1123" actId="20577"/>
        <pc:sldMkLst>
          <pc:docMk/>
          <pc:sldMk cId="1265654057" sldId="696"/>
        </pc:sldMkLst>
        <pc:spChg chg="add mod">
          <ac:chgData name="Guangyan Li" userId="04a76473312414b4" providerId="LiveId" clId="{655E19BC-6282-4A56-9BC3-2434FCA0745C}" dt="2022-09-01T06:04:42.121" v="1123" actId="20577"/>
          <ac:spMkLst>
            <pc:docMk/>
            <pc:sldMk cId="1265654057" sldId="696"/>
            <ac:spMk id="2" creationId="{BD8D64AC-3C7A-E4DE-4B29-E6ADBE5F05B5}"/>
          </ac:spMkLst>
        </pc:spChg>
      </pc:sldChg>
    </pc:docChg>
  </pc:docChgLst>
  <pc:docChgLst>
    <pc:chgData name="Guangyan Li" userId="04a76473312414b4" providerId="LiveId" clId="{9D3E0C39-F053-43AD-809B-F27E47AD1372}"/>
    <pc:docChg chg="undo custSel addSld delSld modSld">
      <pc:chgData name="Guangyan Li" userId="04a76473312414b4" providerId="LiveId" clId="{9D3E0C39-F053-43AD-809B-F27E47AD1372}" dt="2023-01-11T05:58:29.426" v="171" actId="5793"/>
      <pc:docMkLst>
        <pc:docMk/>
      </pc:docMkLst>
      <pc:sldChg chg="modSp mod">
        <pc:chgData name="Guangyan Li" userId="04a76473312414b4" providerId="LiveId" clId="{9D3E0C39-F053-43AD-809B-F27E47AD1372}" dt="2023-01-11T05:18:45.594" v="6"/>
        <pc:sldMkLst>
          <pc:docMk/>
          <pc:sldMk cId="3322534626" sldId="544"/>
        </pc:sldMkLst>
        <pc:spChg chg="mod">
          <ac:chgData name="Guangyan Li" userId="04a76473312414b4" providerId="LiveId" clId="{9D3E0C39-F053-43AD-809B-F27E47AD1372}" dt="2023-01-11T05:18:16.667" v="5" actId="255"/>
          <ac:spMkLst>
            <pc:docMk/>
            <pc:sldMk cId="3322534626" sldId="544"/>
            <ac:spMk id="2" creationId="{CEEA008E-3886-48D9-A0BC-04AA29746150}"/>
          </ac:spMkLst>
        </pc:spChg>
        <pc:spChg chg="mod">
          <ac:chgData name="Guangyan Li" userId="04a76473312414b4" providerId="LiveId" clId="{9D3E0C39-F053-43AD-809B-F27E47AD1372}" dt="2023-01-11T05:18:45.594" v="6"/>
          <ac:spMkLst>
            <pc:docMk/>
            <pc:sldMk cId="3322534626" sldId="544"/>
            <ac:spMk id="5" creationId="{EF950CF7-F7C5-473C-B87C-9DD4F3705D11}"/>
          </ac:spMkLst>
        </pc:spChg>
      </pc:sldChg>
      <pc:sldChg chg="modSp mod">
        <pc:chgData name="Guangyan Li" userId="04a76473312414b4" providerId="LiveId" clId="{9D3E0C39-F053-43AD-809B-F27E47AD1372}" dt="2023-01-11T05:20:15.859" v="9" actId="948"/>
        <pc:sldMkLst>
          <pc:docMk/>
          <pc:sldMk cId="4240315812" sldId="546"/>
        </pc:sldMkLst>
        <pc:spChg chg="mod">
          <ac:chgData name="Guangyan Li" userId="04a76473312414b4" providerId="LiveId" clId="{9D3E0C39-F053-43AD-809B-F27E47AD1372}" dt="2023-01-11T05:20:15.859" v="9" actId="948"/>
          <ac:spMkLst>
            <pc:docMk/>
            <pc:sldMk cId="4240315812" sldId="546"/>
            <ac:spMk id="2" creationId="{1F6BFB60-CCC4-4598-8E1B-8AD803851982}"/>
          </ac:spMkLst>
        </pc:spChg>
      </pc:sldChg>
      <pc:sldChg chg="modSp mod">
        <pc:chgData name="Guangyan Li" userId="04a76473312414b4" providerId="LiveId" clId="{9D3E0C39-F053-43AD-809B-F27E47AD1372}" dt="2023-01-11T05:19:16.972" v="7"/>
        <pc:sldMkLst>
          <pc:docMk/>
          <pc:sldMk cId="4134900403" sldId="563"/>
        </pc:sldMkLst>
        <pc:spChg chg="mod">
          <ac:chgData name="Guangyan Li" userId="04a76473312414b4" providerId="LiveId" clId="{9D3E0C39-F053-43AD-809B-F27E47AD1372}" dt="2023-01-11T05:19:16.972" v="7"/>
          <ac:spMkLst>
            <pc:docMk/>
            <pc:sldMk cId="4134900403" sldId="563"/>
            <ac:spMk id="2" creationId="{1F6BFB60-CCC4-4598-8E1B-8AD803851982}"/>
          </ac:spMkLst>
        </pc:spChg>
      </pc:sldChg>
      <pc:sldChg chg="modSp add mod">
        <pc:chgData name="Guangyan Li" userId="04a76473312414b4" providerId="LiveId" clId="{9D3E0C39-F053-43AD-809B-F27E47AD1372}" dt="2023-01-11T05:57:12.113" v="123" actId="1036"/>
        <pc:sldMkLst>
          <pc:docMk/>
          <pc:sldMk cId="0" sldId="565"/>
        </pc:sldMkLst>
        <pc:spChg chg="mod">
          <ac:chgData name="Guangyan Li" userId="04a76473312414b4" providerId="LiveId" clId="{9D3E0C39-F053-43AD-809B-F27E47AD1372}" dt="2023-01-11T05:57:12.113" v="123" actId="1036"/>
          <ac:spMkLst>
            <pc:docMk/>
            <pc:sldMk cId="0" sldId="565"/>
            <ac:spMk id="11" creationId="{22A6C5FB-F835-4A67-94B6-EE514383D103}"/>
          </ac:spMkLst>
        </pc:spChg>
      </pc:sldChg>
      <pc:sldChg chg="modSp mod">
        <pc:chgData name="Guangyan Li" userId="04a76473312414b4" providerId="LiveId" clId="{9D3E0C39-F053-43AD-809B-F27E47AD1372}" dt="2023-01-11T05:57:55.601" v="165" actId="1036"/>
        <pc:sldMkLst>
          <pc:docMk/>
          <pc:sldMk cId="3043223719" sldId="573"/>
        </pc:sldMkLst>
        <pc:spChg chg="mod">
          <ac:chgData name="Guangyan Li" userId="04a76473312414b4" providerId="LiveId" clId="{9D3E0C39-F053-43AD-809B-F27E47AD1372}" dt="2023-01-11T05:57:49.537" v="162" actId="1037"/>
          <ac:spMkLst>
            <pc:docMk/>
            <pc:sldMk cId="3043223719" sldId="573"/>
            <ac:spMk id="3" creationId="{97DE0EFC-7D0D-4DC0-997C-B995E32D6AD6}"/>
          </ac:spMkLst>
        </pc:spChg>
        <pc:spChg chg="mod">
          <ac:chgData name="Guangyan Li" userId="04a76473312414b4" providerId="LiveId" clId="{9D3E0C39-F053-43AD-809B-F27E47AD1372}" dt="2023-01-11T05:57:55.601" v="165" actId="1036"/>
          <ac:spMkLst>
            <pc:docMk/>
            <pc:sldMk cId="3043223719" sldId="573"/>
            <ac:spMk id="6" creationId="{5F8A8708-403F-4F96-ACFC-B7EEA765592A}"/>
          </ac:spMkLst>
        </pc:spChg>
      </pc:sldChg>
      <pc:sldChg chg="modSp add mod">
        <pc:chgData name="Guangyan Li" userId="04a76473312414b4" providerId="LiveId" clId="{9D3E0C39-F053-43AD-809B-F27E47AD1372}" dt="2023-01-11T05:56:51.633" v="117" actId="1035"/>
        <pc:sldMkLst>
          <pc:docMk/>
          <pc:sldMk cId="0" sldId="593"/>
        </pc:sldMkLst>
        <pc:spChg chg="mod">
          <ac:chgData name="Guangyan Li" userId="04a76473312414b4" providerId="LiveId" clId="{9D3E0C39-F053-43AD-809B-F27E47AD1372}" dt="2023-01-11T05:56:51.633" v="117" actId="1035"/>
          <ac:spMkLst>
            <pc:docMk/>
            <pc:sldMk cId="0" sldId="593"/>
            <ac:spMk id="2" creationId="{C4C90EA8-1599-4E55-8FFB-C05E7936978B}"/>
          </ac:spMkLst>
        </pc:spChg>
        <pc:spChg chg="mod">
          <ac:chgData name="Guangyan Li" userId="04a76473312414b4" providerId="LiveId" clId="{9D3E0C39-F053-43AD-809B-F27E47AD1372}" dt="2023-01-11T05:56:08.578" v="103" actId="108"/>
          <ac:spMkLst>
            <pc:docMk/>
            <pc:sldMk cId="0" sldId="593"/>
            <ac:spMk id="3" creationId="{2FDFFB50-E953-4904-B84D-C22CDCBDEFCD}"/>
          </ac:spMkLst>
        </pc:spChg>
      </pc:sldChg>
      <pc:sldChg chg="modSp mod">
        <pc:chgData name="Guangyan Li" userId="04a76473312414b4" providerId="LiveId" clId="{9D3E0C39-F053-43AD-809B-F27E47AD1372}" dt="2023-01-11T05:46:51.038" v="98" actId="12"/>
        <pc:sldMkLst>
          <pc:docMk/>
          <pc:sldMk cId="1162515011" sldId="619"/>
        </pc:sldMkLst>
        <pc:spChg chg="mod">
          <ac:chgData name="Guangyan Li" userId="04a76473312414b4" providerId="LiveId" clId="{9D3E0C39-F053-43AD-809B-F27E47AD1372}" dt="2023-01-11T05:46:51.038" v="98" actId="12"/>
          <ac:spMkLst>
            <pc:docMk/>
            <pc:sldMk cId="1162515011" sldId="619"/>
            <ac:spMk id="4" creationId="{A7D5DAD1-2A5F-45C0-815C-A0D1D7286514}"/>
          </ac:spMkLst>
        </pc:spChg>
      </pc:sldChg>
      <pc:sldChg chg="addSp delSp modSp mod">
        <pc:chgData name="Guangyan Li" userId="04a76473312414b4" providerId="LiveId" clId="{9D3E0C39-F053-43AD-809B-F27E47AD1372}" dt="2023-01-11T05:37:35.784" v="91" actId="1038"/>
        <pc:sldMkLst>
          <pc:docMk/>
          <pc:sldMk cId="2960515052" sldId="686"/>
        </pc:sldMkLst>
        <pc:spChg chg="mod">
          <ac:chgData name="Guangyan Li" userId="04a76473312414b4" providerId="LiveId" clId="{9D3E0C39-F053-43AD-809B-F27E47AD1372}" dt="2023-01-11T05:21:26.175" v="22" actId="5793"/>
          <ac:spMkLst>
            <pc:docMk/>
            <pc:sldMk cId="2960515052" sldId="686"/>
            <ac:spMk id="2" creationId="{1F6BFB60-CCC4-4598-8E1B-8AD803851982}"/>
          </ac:spMkLst>
        </pc:spChg>
        <pc:spChg chg="add del mod">
          <ac:chgData name="Guangyan Li" userId="04a76473312414b4" providerId="LiveId" clId="{9D3E0C39-F053-43AD-809B-F27E47AD1372}" dt="2023-01-11T05:21:13.127" v="17" actId="478"/>
          <ac:spMkLst>
            <pc:docMk/>
            <pc:sldMk cId="2960515052" sldId="686"/>
            <ac:spMk id="5" creationId="{B114E8A1-D0EE-6E57-2991-B226732AA0CE}"/>
          </ac:spMkLst>
        </pc:spChg>
        <pc:spChg chg="add del">
          <ac:chgData name="Guangyan Li" userId="04a76473312414b4" providerId="LiveId" clId="{9D3E0C39-F053-43AD-809B-F27E47AD1372}" dt="2023-01-11T05:21:19.997" v="19" actId="22"/>
          <ac:spMkLst>
            <pc:docMk/>
            <pc:sldMk cId="2960515052" sldId="686"/>
            <ac:spMk id="7" creationId="{004F5F60-BD75-C974-BDED-5318D9286BE5}"/>
          </ac:spMkLst>
        </pc:spChg>
        <pc:spChg chg="mod">
          <ac:chgData name="Guangyan Li" userId="04a76473312414b4" providerId="LiveId" clId="{9D3E0C39-F053-43AD-809B-F27E47AD1372}" dt="2023-01-11T05:37:27.514" v="85" actId="6549"/>
          <ac:spMkLst>
            <pc:docMk/>
            <pc:sldMk cId="2960515052" sldId="686"/>
            <ac:spMk id="8" creationId="{42F1D760-91DE-B3DA-E204-434C418D5942}"/>
          </ac:spMkLst>
        </pc:spChg>
        <pc:picChg chg="add mod">
          <ac:chgData name="Guangyan Li" userId="04a76473312414b4" providerId="LiveId" clId="{9D3E0C39-F053-43AD-809B-F27E47AD1372}" dt="2023-01-11T05:37:35.784" v="91" actId="1038"/>
          <ac:picMkLst>
            <pc:docMk/>
            <pc:sldMk cId="2960515052" sldId="686"/>
            <ac:picMk id="10" creationId="{9A984377-5DB3-4B4B-F847-8F35820EAC9E}"/>
          </ac:picMkLst>
        </pc:picChg>
        <pc:picChg chg="mod">
          <ac:chgData name="Guangyan Li" userId="04a76473312414b4" providerId="LiveId" clId="{9D3E0C39-F053-43AD-809B-F27E47AD1372}" dt="2023-01-11T05:37:35.784" v="91" actId="1038"/>
          <ac:picMkLst>
            <pc:docMk/>
            <pc:sldMk cId="2960515052" sldId="686"/>
            <ac:picMk id="13" creationId="{CF56D629-EDD2-624B-B53C-BA2BE343CF96}"/>
          </ac:picMkLst>
        </pc:picChg>
        <pc:picChg chg="del">
          <ac:chgData name="Guangyan Li" userId="04a76473312414b4" providerId="LiveId" clId="{9D3E0C39-F053-43AD-809B-F27E47AD1372}" dt="2023-01-11T05:21:09.378" v="14" actId="478"/>
          <ac:picMkLst>
            <pc:docMk/>
            <pc:sldMk cId="2960515052" sldId="686"/>
            <ac:picMk id="17" creationId="{2093311D-C896-35CE-AD10-4BFEAD3B7E0D}"/>
          </ac:picMkLst>
        </pc:picChg>
      </pc:sldChg>
      <pc:sldChg chg="del">
        <pc:chgData name="Guangyan Li" userId="04a76473312414b4" providerId="LiveId" clId="{9D3E0C39-F053-43AD-809B-F27E47AD1372}" dt="2023-01-11T05:23:13.477" v="38" actId="47"/>
        <pc:sldMkLst>
          <pc:docMk/>
          <pc:sldMk cId="493287476" sldId="697"/>
        </pc:sldMkLst>
      </pc:sldChg>
      <pc:sldChg chg="add">
        <pc:chgData name="Guangyan Li" userId="04a76473312414b4" providerId="LiveId" clId="{9D3E0C39-F053-43AD-809B-F27E47AD1372}" dt="2023-01-11T05:40:44.380" v="92"/>
        <pc:sldMkLst>
          <pc:docMk/>
          <pc:sldMk cId="2812659973" sldId="707"/>
        </pc:sldMkLst>
      </pc:sldChg>
      <pc:sldChg chg="modSp mod">
        <pc:chgData name="Guangyan Li" userId="04a76473312414b4" providerId="LiveId" clId="{9D3E0C39-F053-43AD-809B-F27E47AD1372}" dt="2023-01-11T05:58:29.426" v="171" actId="5793"/>
        <pc:sldMkLst>
          <pc:docMk/>
          <pc:sldMk cId="3350281866" sldId="710"/>
        </pc:sldMkLst>
        <pc:spChg chg="mod">
          <ac:chgData name="Guangyan Li" userId="04a76473312414b4" providerId="LiveId" clId="{9D3E0C39-F053-43AD-809B-F27E47AD1372}" dt="2023-01-11T05:58:29.426" v="171" actId="5793"/>
          <ac:spMkLst>
            <pc:docMk/>
            <pc:sldMk cId="3350281866" sldId="710"/>
            <ac:spMk id="4" creationId="{57BEDF18-855A-C7D8-D04F-9F8D0FE0F7E6}"/>
          </ac:spMkLst>
        </pc:spChg>
      </pc:sldChg>
      <pc:sldChg chg="modSp mod">
        <pc:chgData name="Guangyan Li" userId="04a76473312414b4" providerId="LiveId" clId="{9D3E0C39-F053-43AD-809B-F27E47AD1372}" dt="2023-01-11T05:32:09.427" v="82" actId="113"/>
        <pc:sldMkLst>
          <pc:docMk/>
          <pc:sldMk cId="460542248" sldId="713"/>
        </pc:sldMkLst>
        <pc:spChg chg="mod">
          <ac:chgData name="Guangyan Li" userId="04a76473312414b4" providerId="LiveId" clId="{9D3E0C39-F053-43AD-809B-F27E47AD1372}" dt="2023-01-11T05:32:09.427" v="82" actId="113"/>
          <ac:spMkLst>
            <pc:docMk/>
            <pc:sldMk cId="460542248" sldId="713"/>
            <ac:spMk id="4" creationId="{57BEDF18-855A-C7D8-D04F-9F8D0FE0F7E6}"/>
          </ac:spMkLst>
        </pc:spChg>
      </pc:sldChg>
      <pc:sldChg chg="modSp mod">
        <pc:chgData name="Guangyan Li" userId="04a76473312414b4" providerId="LiveId" clId="{9D3E0C39-F053-43AD-809B-F27E47AD1372}" dt="2023-01-11T05:31:21.305" v="79" actId="20577"/>
        <pc:sldMkLst>
          <pc:docMk/>
          <pc:sldMk cId="3795268045" sldId="714"/>
        </pc:sldMkLst>
        <pc:spChg chg="mod">
          <ac:chgData name="Guangyan Li" userId="04a76473312414b4" providerId="LiveId" clId="{9D3E0C39-F053-43AD-809B-F27E47AD1372}" dt="2023-01-11T05:31:21.305" v="79" actId="20577"/>
          <ac:spMkLst>
            <pc:docMk/>
            <pc:sldMk cId="3795268045" sldId="714"/>
            <ac:spMk id="3" creationId="{704E3EFA-EBEB-4DD3-AA1E-59DB16EA8CF3}"/>
          </ac:spMkLst>
        </pc:spChg>
      </pc:sldChg>
      <pc:sldChg chg="addSp new mod">
        <pc:chgData name="Guangyan Li" userId="04a76473312414b4" providerId="LiveId" clId="{9D3E0C39-F053-43AD-809B-F27E47AD1372}" dt="2023-01-11T05:23:59.111" v="40" actId="22"/>
        <pc:sldMkLst>
          <pc:docMk/>
          <pc:sldMk cId="2116910333" sldId="716"/>
        </pc:sldMkLst>
        <pc:picChg chg="add">
          <ac:chgData name="Guangyan Li" userId="04a76473312414b4" providerId="LiveId" clId="{9D3E0C39-F053-43AD-809B-F27E47AD1372}" dt="2023-01-11T05:23:59.111" v="40" actId="22"/>
          <ac:picMkLst>
            <pc:docMk/>
            <pc:sldMk cId="2116910333" sldId="716"/>
            <ac:picMk id="3" creationId="{D6203982-1DB6-82EB-2723-49ACC13C62A6}"/>
          </ac:picMkLst>
        </pc:picChg>
      </pc:sldChg>
      <pc:sldChg chg="addSp delSp modSp add mod">
        <pc:chgData name="Guangyan Li" userId="04a76473312414b4" providerId="LiveId" clId="{9D3E0C39-F053-43AD-809B-F27E47AD1372}" dt="2023-01-11T05:43:40.441" v="96"/>
        <pc:sldMkLst>
          <pc:docMk/>
          <pc:sldMk cId="2363643000" sldId="717"/>
        </pc:sldMkLst>
        <pc:spChg chg="del mod">
          <ac:chgData name="Guangyan Li" userId="04a76473312414b4" providerId="LiveId" clId="{9D3E0C39-F053-43AD-809B-F27E47AD1372}" dt="2023-01-11T05:43:37.496" v="95" actId="478"/>
          <ac:spMkLst>
            <pc:docMk/>
            <pc:sldMk cId="2363643000" sldId="717"/>
            <ac:spMk id="2" creationId="{CEEA008E-3886-48D9-A0BC-04AA29746150}"/>
          </ac:spMkLst>
        </pc:spChg>
        <pc:spChg chg="add mod">
          <ac:chgData name="Guangyan Li" userId="04a76473312414b4" providerId="LiveId" clId="{9D3E0C39-F053-43AD-809B-F27E47AD1372}" dt="2023-01-11T05:43:40.441" v="96"/>
          <ac:spMkLst>
            <pc:docMk/>
            <pc:sldMk cId="2363643000" sldId="717"/>
            <ac:spMk id="3" creationId="{A1EE0B79-620A-5FF3-A0F4-20A0F90C501E}"/>
          </ac:spMkLst>
        </pc:spChg>
      </pc:sldChg>
      <pc:sldChg chg="add">
        <pc:chgData name="Guangyan Li" userId="04a76473312414b4" providerId="LiveId" clId="{9D3E0C39-F053-43AD-809B-F27E47AD1372}" dt="2023-01-11T05:40:44.380" v="92"/>
        <pc:sldMkLst>
          <pc:docMk/>
          <pc:sldMk cId="2258181521" sldId="718"/>
        </pc:sldMkLst>
      </pc:sldChg>
      <pc:sldChg chg="add">
        <pc:chgData name="Guangyan Li" userId="04a76473312414b4" providerId="LiveId" clId="{9D3E0C39-F053-43AD-809B-F27E47AD1372}" dt="2023-01-11T05:40:44.380" v="92"/>
        <pc:sldMkLst>
          <pc:docMk/>
          <pc:sldMk cId="3569515218" sldId="719"/>
        </pc:sldMkLst>
      </pc:sldChg>
      <pc:sldChg chg="add">
        <pc:chgData name="Guangyan Li" userId="04a76473312414b4" providerId="LiveId" clId="{9D3E0C39-F053-43AD-809B-F27E47AD1372}" dt="2023-01-11T05:40:44.380" v="92"/>
        <pc:sldMkLst>
          <pc:docMk/>
          <pc:sldMk cId="2588398720" sldId="720"/>
        </pc:sldMkLst>
      </pc:sldChg>
      <pc:sldChg chg="add">
        <pc:chgData name="Guangyan Li" userId="04a76473312414b4" providerId="LiveId" clId="{9D3E0C39-F053-43AD-809B-F27E47AD1372}" dt="2023-01-11T05:40:44.380" v="92"/>
        <pc:sldMkLst>
          <pc:docMk/>
          <pc:sldMk cId="1078068637" sldId="721"/>
        </pc:sldMkLst>
      </pc:sldChg>
      <pc:sldChg chg="add">
        <pc:chgData name="Guangyan Li" userId="04a76473312414b4" providerId="LiveId" clId="{9D3E0C39-F053-43AD-809B-F27E47AD1372}" dt="2023-01-11T05:40:44.380" v="92"/>
        <pc:sldMkLst>
          <pc:docMk/>
          <pc:sldMk cId="3026745546" sldId="722"/>
        </pc:sldMkLst>
      </pc:sldChg>
      <pc:sldChg chg="add">
        <pc:chgData name="Guangyan Li" userId="04a76473312414b4" providerId="LiveId" clId="{9D3E0C39-F053-43AD-809B-F27E47AD1372}" dt="2023-01-11T05:40:44.380" v="92"/>
        <pc:sldMkLst>
          <pc:docMk/>
          <pc:sldMk cId="2377274822" sldId="723"/>
        </pc:sldMkLst>
      </pc:sldChg>
      <pc:sldChg chg="add">
        <pc:chgData name="Guangyan Li" userId="04a76473312414b4" providerId="LiveId" clId="{9D3E0C39-F053-43AD-809B-F27E47AD1372}" dt="2023-01-11T05:40:44.380" v="92"/>
        <pc:sldMkLst>
          <pc:docMk/>
          <pc:sldMk cId="1897581394" sldId="724"/>
        </pc:sldMkLst>
      </pc:sldChg>
      <pc:sldChg chg="add">
        <pc:chgData name="Guangyan Li" userId="04a76473312414b4" providerId="LiveId" clId="{9D3E0C39-F053-43AD-809B-F27E47AD1372}" dt="2023-01-11T05:40:44.380" v="92"/>
        <pc:sldMkLst>
          <pc:docMk/>
          <pc:sldMk cId="856988344" sldId="725"/>
        </pc:sldMkLst>
      </pc:sldChg>
      <pc:sldChg chg="add">
        <pc:chgData name="Guangyan Li" userId="04a76473312414b4" providerId="LiveId" clId="{9D3E0C39-F053-43AD-809B-F27E47AD1372}" dt="2023-01-11T05:40:44.380" v="92"/>
        <pc:sldMkLst>
          <pc:docMk/>
          <pc:sldMk cId="1460588452" sldId="726"/>
        </pc:sldMkLst>
      </pc:sldChg>
      <pc:sldChg chg="add">
        <pc:chgData name="Guangyan Li" userId="04a76473312414b4" providerId="LiveId" clId="{9D3E0C39-F053-43AD-809B-F27E47AD1372}" dt="2023-01-11T05:40:44.380" v="92"/>
        <pc:sldMkLst>
          <pc:docMk/>
          <pc:sldMk cId="667750136" sldId="727"/>
        </pc:sldMkLst>
      </pc:sldChg>
      <pc:sldChg chg="add">
        <pc:chgData name="Guangyan Li" userId="04a76473312414b4" providerId="LiveId" clId="{9D3E0C39-F053-43AD-809B-F27E47AD1372}" dt="2023-01-11T05:40:44.380" v="92"/>
        <pc:sldMkLst>
          <pc:docMk/>
          <pc:sldMk cId="545147199" sldId="728"/>
        </pc:sldMkLst>
      </pc:sldChg>
      <pc:sldChg chg="add">
        <pc:chgData name="Guangyan Li" userId="04a76473312414b4" providerId="LiveId" clId="{9D3E0C39-F053-43AD-809B-F27E47AD1372}" dt="2023-01-11T05:40:44.380" v="92"/>
        <pc:sldMkLst>
          <pc:docMk/>
          <pc:sldMk cId="671595663" sldId="729"/>
        </pc:sldMkLst>
      </pc:sldChg>
      <pc:sldChg chg="add">
        <pc:chgData name="Guangyan Li" userId="04a76473312414b4" providerId="LiveId" clId="{9D3E0C39-F053-43AD-809B-F27E47AD1372}" dt="2023-01-11T05:40:44.380" v="92"/>
        <pc:sldMkLst>
          <pc:docMk/>
          <pc:sldMk cId="1989026128" sldId="730"/>
        </pc:sldMkLst>
      </pc:sldChg>
      <pc:sldChg chg="add">
        <pc:chgData name="Guangyan Li" userId="04a76473312414b4" providerId="LiveId" clId="{9D3E0C39-F053-43AD-809B-F27E47AD1372}" dt="2023-01-11T05:40:44.380" v="92"/>
        <pc:sldMkLst>
          <pc:docMk/>
          <pc:sldMk cId="360812992" sldId="731"/>
        </pc:sldMkLst>
      </pc:sldChg>
      <pc:sldChg chg="add">
        <pc:chgData name="Guangyan Li" userId="04a76473312414b4" providerId="LiveId" clId="{9D3E0C39-F053-43AD-809B-F27E47AD1372}" dt="2023-01-11T05:40:44.380" v="92"/>
        <pc:sldMkLst>
          <pc:docMk/>
          <pc:sldMk cId="644609014" sldId="732"/>
        </pc:sldMkLst>
      </pc:sldChg>
      <pc:sldChg chg="add">
        <pc:chgData name="Guangyan Li" userId="04a76473312414b4" providerId="LiveId" clId="{9D3E0C39-F053-43AD-809B-F27E47AD1372}" dt="2023-01-11T05:40:44.380" v="92"/>
        <pc:sldMkLst>
          <pc:docMk/>
          <pc:sldMk cId="3175086023" sldId="733"/>
        </pc:sldMkLst>
      </pc:sldChg>
      <pc:sldChg chg="add">
        <pc:chgData name="Guangyan Li" userId="04a76473312414b4" providerId="LiveId" clId="{9D3E0C39-F053-43AD-809B-F27E47AD1372}" dt="2023-01-11T05:40:44.380" v="92"/>
        <pc:sldMkLst>
          <pc:docMk/>
          <pc:sldMk cId="2500321562" sldId="734"/>
        </pc:sldMkLst>
      </pc:sldChg>
      <pc:sldChg chg="add">
        <pc:chgData name="Guangyan Li" userId="04a76473312414b4" providerId="LiveId" clId="{9D3E0C39-F053-43AD-809B-F27E47AD1372}" dt="2023-01-11T05:40:44.380" v="92"/>
        <pc:sldMkLst>
          <pc:docMk/>
          <pc:sldMk cId="4245366469" sldId="735"/>
        </pc:sldMkLst>
      </pc:sldChg>
      <pc:sldChg chg="add">
        <pc:chgData name="Guangyan Li" userId="04a76473312414b4" providerId="LiveId" clId="{9D3E0C39-F053-43AD-809B-F27E47AD1372}" dt="2023-01-11T05:40:44.380" v="92"/>
        <pc:sldMkLst>
          <pc:docMk/>
          <pc:sldMk cId="3472827551" sldId="736"/>
        </pc:sldMkLst>
      </pc:sldChg>
      <pc:sldChg chg="add">
        <pc:chgData name="Guangyan Li" userId="04a76473312414b4" providerId="LiveId" clId="{9D3E0C39-F053-43AD-809B-F27E47AD1372}" dt="2023-01-11T05:40:44.380" v="92"/>
        <pc:sldMkLst>
          <pc:docMk/>
          <pc:sldMk cId="3301535797" sldId="737"/>
        </pc:sldMkLst>
      </pc:sldChg>
      <pc:sldChg chg="add">
        <pc:chgData name="Guangyan Li" userId="04a76473312414b4" providerId="LiveId" clId="{9D3E0C39-F053-43AD-809B-F27E47AD1372}" dt="2023-01-11T05:40:44.380" v="92"/>
        <pc:sldMkLst>
          <pc:docMk/>
          <pc:sldMk cId="1117043136" sldId="738"/>
        </pc:sldMkLst>
      </pc:sldChg>
      <pc:sldChg chg="add">
        <pc:chgData name="Guangyan Li" userId="04a76473312414b4" providerId="LiveId" clId="{9D3E0C39-F053-43AD-809B-F27E47AD1372}" dt="2023-01-11T05:40:44.380" v="92"/>
        <pc:sldMkLst>
          <pc:docMk/>
          <pc:sldMk cId="3681452972" sldId="739"/>
        </pc:sldMkLst>
      </pc:sldChg>
      <pc:sldChg chg="add">
        <pc:chgData name="Guangyan Li" userId="04a76473312414b4" providerId="LiveId" clId="{9D3E0C39-F053-43AD-809B-F27E47AD1372}" dt="2023-01-11T05:40:44.380" v="92"/>
        <pc:sldMkLst>
          <pc:docMk/>
          <pc:sldMk cId="1079481130" sldId="740"/>
        </pc:sldMkLst>
      </pc:sldChg>
      <pc:sldChg chg="add">
        <pc:chgData name="Guangyan Li" userId="04a76473312414b4" providerId="LiveId" clId="{9D3E0C39-F053-43AD-809B-F27E47AD1372}" dt="2023-01-11T05:40:44.380" v="92"/>
        <pc:sldMkLst>
          <pc:docMk/>
          <pc:sldMk cId="1275041330" sldId="742"/>
        </pc:sldMkLst>
      </pc:sldChg>
      <pc:sldChg chg="add">
        <pc:chgData name="Guangyan Li" userId="04a76473312414b4" providerId="LiveId" clId="{9D3E0C39-F053-43AD-809B-F27E47AD1372}" dt="2023-01-11T05:40:44.380" v="92"/>
        <pc:sldMkLst>
          <pc:docMk/>
          <pc:sldMk cId="1564594398" sldId="743"/>
        </pc:sldMkLst>
      </pc:sldChg>
      <pc:sldChg chg="add">
        <pc:chgData name="Guangyan Li" userId="04a76473312414b4" providerId="LiveId" clId="{9D3E0C39-F053-43AD-809B-F27E47AD1372}" dt="2023-01-11T05:40:44.380" v="92"/>
        <pc:sldMkLst>
          <pc:docMk/>
          <pc:sldMk cId="2520917042" sldId="744"/>
        </pc:sldMkLst>
      </pc:sldChg>
      <pc:sldChg chg="add">
        <pc:chgData name="Guangyan Li" userId="04a76473312414b4" providerId="LiveId" clId="{9D3E0C39-F053-43AD-809B-F27E47AD1372}" dt="2023-01-11T05:40:44.380" v="92"/>
        <pc:sldMkLst>
          <pc:docMk/>
          <pc:sldMk cId="2812976421" sldId="745"/>
        </pc:sldMkLst>
      </pc:sldChg>
      <pc:sldChg chg="modSp add del mod">
        <pc:chgData name="Guangyan Li" userId="04a76473312414b4" providerId="LiveId" clId="{9D3E0C39-F053-43AD-809B-F27E47AD1372}" dt="2023-01-11T05:56:11.962" v="107" actId="108"/>
        <pc:sldMkLst>
          <pc:docMk/>
          <pc:sldMk cId="0" sldId="746"/>
        </pc:sldMkLst>
        <pc:spChg chg="mod">
          <ac:chgData name="Guangyan Li" userId="04a76473312414b4" providerId="LiveId" clId="{9D3E0C39-F053-43AD-809B-F27E47AD1372}" dt="2023-01-11T05:56:11.962" v="107" actId="108"/>
          <ac:spMkLst>
            <pc:docMk/>
            <pc:sldMk cId="0" sldId="746"/>
            <ac:spMk id="3" creationId="{5B0D4DA2-0B81-4566-875C-0D10A988DF8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3054" tIns="46527" rIns="93054" bIns="46527" rtlCol="0"/>
          <a:lstStyle>
            <a:lvl1pPr algn="l">
              <a:defRPr sz="1200"/>
            </a:lvl1pPr>
          </a:lstStyle>
          <a:p>
            <a:endParaRPr lang="en-US"/>
          </a:p>
        </p:txBody>
      </p:sp>
      <p:sp>
        <p:nvSpPr>
          <p:cNvPr id="3" name="Date Placeholder 2"/>
          <p:cNvSpPr>
            <a:spLocks noGrp="1"/>
          </p:cNvSpPr>
          <p:nvPr>
            <p:ph type="dt" sz="quarter" idx="1"/>
          </p:nvPr>
        </p:nvSpPr>
        <p:spPr>
          <a:xfrm>
            <a:off x="4014100" y="0"/>
            <a:ext cx="3070860" cy="468630"/>
          </a:xfrm>
          <a:prstGeom prst="rect">
            <a:avLst/>
          </a:prstGeom>
        </p:spPr>
        <p:txBody>
          <a:bodyPr vert="horz" lIns="93054" tIns="46527" rIns="93054" bIns="46527" rtlCol="0"/>
          <a:lstStyle>
            <a:lvl1pPr algn="r">
              <a:defRPr sz="1200"/>
            </a:lvl1pPr>
          </a:lstStyle>
          <a:p>
            <a:fld id="{5B53B9A8-03DE-A449-8606-C98272BA366A}" type="datetimeFigureOut">
              <a:rPr lang="en-US" smtClean="0"/>
              <a:pPr/>
              <a:t>1/9/24</a:t>
            </a:fld>
            <a:endParaRPr lang="en-US"/>
          </a:p>
        </p:txBody>
      </p:sp>
      <p:sp>
        <p:nvSpPr>
          <p:cNvPr id="4" name="Footer Placeholder 3"/>
          <p:cNvSpPr>
            <a:spLocks noGrp="1"/>
          </p:cNvSpPr>
          <p:nvPr>
            <p:ph type="ftr" sz="quarter" idx="2"/>
          </p:nvPr>
        </p:nvSpPr>
        <p:spPr>
          <a:xfrm>
            <a:off x="0" y="8902343"/>
            <a:ext cx="3070860" cy="468630"/>
          </a:xfrm>
          <a:prstGeom prst="rect">
            <a:avLst/>
          </a:prstGeom>
        </p:spPr>
        <p:txBody>
          <a:bodyPr vert="horz" lIns="93054" tIns="46527" rIns="93054" bIns="46527" rtlCol="0" anchor="b"/>
          <a:lstStyle>
            <a:lvl1pPr algn="l">
              <a:defRPr sz="1200"/>
            </a:lvl1pPr>
          </a:lstStyle>
          <a:p>
            <a:endParaRPr lang="en-US"/>
          </a:p>
        </p:txBody>
      </p:sp>
      <p:sp>
        <p:nvSpPr>
          <p:cNvPr id="5" name="Slide Number Placeholder 4"/>
          <p:cNvSpPr>
            <a:spLocks noGrp="1"/>
          </p:cNvSpPr>
          <p:nvPr>
            <p:ph type="sldNum" sz="quarter" idx="3"/>
          </p:nvPr>
        </p:nvSpPr>
        <p:spPr>
          <a:xfrm>
            <a:off x="4014100" y="8902343"/>
            <a:ext cx="3070860" cy="468630"/>
          </a:xfrm>
          <a:prstGeom prst="rect">
            <a:avLst/>
          </a:prstGeom>
        </p:spPr>
        <p:txBody>
          <a:bodyPr vert="horz" lIns="93054" tIns="46527" rIns="93054" bIns="46527" rtlCol="0" anchor="b"/>
          <a:lstStyle>
            <a:lvl1pPr algn="r">
              <a:defRPr sz="1200"/>
            </a:lvl1pPr>
          </a:lstStyle>
          <a:p>
            <a:fld id="{38452586-C2E4-B545-9ECA-6F75111372D1}" type="slidenum">
              <a:rPr lang="en-US" smtClean="0"/>
              <a:pPr/>
              <a:t>‹#›</a:t>
            </a:fld>
            <a:endParaRPr lang="en-US"/>
          </a:p>
        </p:txBody>
      </p:sp>
    </p:spTree>
    <p:extLst>
      <p:ext uri="{BB962C8B-B14F-4D97-AF65-F5344CB8AC3E}">
        <p14:creationId xmlns:p14="http://schemas.microsoft.com/office/powerpoint/2010/main" val="373135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3054" tIns="46527" rIns="93054" bIns="46527" rtlCol="0"/>
          <a:lstStyle>
            <a:lvl1pPr algn="l">
              <a:defRPr sz="1200"/>
            </a:lvl1pPr>
          </a:lstStyle>
          <a:p>
            <a:endParaRPr lang="en-US"/>
          </a:p>
        </p:txBody>
      </p:sp>
      <p:sp>
        <p:nvSpPr>
          <p:cNvPr id="3" name="Date Placeholder 2"/>
          <p:cNvSpPr>
            <a:spLocks noGrp="1"/>
          </p:cNvSpPr>
          <p:nvPr>
            <p:ph type="dt" idx="1"/>
          </p:nvPr>
        </p:nvSpPr>
        <p:spPr>
          <a:xfrm>
            <a:off x="4014100" y="0"/>
            <a:ext cx="3070860" cy="468630"/>
          </a:xfrm>
          <a:prstGeom prst="rect">
            <a:avLst/>
          </a:prstGeom>
        </p:spPr>
        <p:txBody>
          <a:bodyPr vert="horz" lIns="93054" tIns="46527" rIns="93054" bIns="46527" rtlCol="0"/>
          <a:lstStyle>
            <a:lvl1pPr algn="r">
              <a:defRPr sz="1200"/>
            </a:lvl1pPr>
          </a:lstStyle>
          <a:p>
            <a:fld id="{845F566B-6AD8-7444-82DF-5DC153CD4B56}" type="datetimeFigureOut">
              <a:rPr lang="en-US" smtClean="0"/>
              <a:pPr/>
              <a:t>1/9/24</a:t>
            </a:fld>
            <a:endParaRPr lang="en-US"/>
          </a:p>
        </p:txBody>
      </p:sp>
      <p:sp>
        <p:nvSpPr>
          <p:cNvPr id="4" name="Slide Image Placeholder 3"/>
          <p:cNvSpPr>
            <a:spLocks noGrp="1" noRot="1" noChangeAspect="1"/>
          </p:cNvSpPr>
          <p:nvPr>
            <p:ph type="sldImg" idx="2"/>
          </p:nvPr>
        </p:nvSpPr>
        <p:spPr>
          <a:xfrm>
            <a:off x="1200150" y="703263"/>
            <a:ext cx="4686300" cy="3514725"/>
          </a:xfrm>
          <a:prstGeom prst="rect">
            <a:avLst/>
          </a:prstGeom>
          <a:noFill/>
          <a:ln w="12700">
            <a:solidFill>
              <a:prstClr val="black"/>
            </a:solidFill>
          </a:ln>
        </p:spPr>
        <p:txBody>
          <a:bodyPr vert="horz" lIns="93054" tIns="46527" rIns="93054" bIns="46527" rtlCol="0" anchor="ctr"/>
          <a:lstStyle/>
          <a:p>
            <a:endParaRPr lang="en-US"/>
          </a:p>
        </p:txBody>
      </p:sp>
      <p:sp>
        <p:nvSpPr>
          <p:cNvPr id="5" name="Notes Placeholder 4"/>
          <p:cNvSpPr>
            <a:spLocks noGrp="1"/>
          </p:cNvSpPr>
          <p:nvPr>
            <p:ph type="body" sz="quarter" idx="3"/>
          </p:nvPr>
        </p:nvSpPr>
        <p:spPr>
          <a:xfrm>
            <a:off x="708660" y="4451986"/>
            <a:ext cx="5669280" cy="4217670"/>
          </a:xfrm>
          <a:prstGeom prst="rect">
            <a:avLst/>
          </a:prstGeom>
        </p:spPr>
        <p:txBody>
          <a:bodyPr vert="horz" lIns="93054" tIns="46527" rIns="93054" bIns="465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02343"/>
            <a:ext cx="3070860" cy="468630"/>
          </a:xfrm>
          <a:prstGeom prst="rect">
            <a:avLst/>
          </a:prstGeom>
        </p:spPr>
        <p:txBody>
          <a:bodyPr vert="horz" lIns="93054" tIns="46527" rIns="93054" bIns="46527" rtlCol="0" anchor="b"/>
          <a:lstStyle>
            <a:lvl1pPr algn="l">
              <a:defRPr sz="1200"/>
            </a:lvl1pPr>
          </a:lstStyle>
          <a:p>
            <a:endParaRPr lang="en-US"/>
          </a:p>
        </p:txBody>
      </p:sp>
      <p:sp>
        <p:nvSpPr>
          <p:cNvPr id="7" name="Slide Number Placeholder 6"/>
          <p:cNvSpPr>
            <a:spLocks noGrp="1"/>
          </p:cNvSpPr>
          <p:nvPr>
            <p:ph type="sldNum" sz="quarter" idx="5"/>
          </p:nvPr>
        </p:nvSpPr>
        <p:spPr>
          <a:xfrm>
            <a:off x="4014100" y="8902343"/>
            <a:ext cx="3070860" cy="468630"/>
          </a:xfrm>
          <a:prstGeom prst="rect">
            <a:avLst/>
          </a:prstGeom>
        </p:spPr>
        <p:txBody>
          <a:bodyPr vert="horz" lIns="93054" tIns="46527" rIns="93054" bIns="46527" rtlCol="0" anchor="b"/>
          <a:lstStyle>
            <a:lvl1pPr algn="r">
              <a:defRPr sz="1200"/>
            </a:lvl1pPr>
          </a:lstStyle>
          <a:p>
            <a:fld id="{091CEF26-A209-E447-AF95-B2ACA770900B}" type="slidenum">
              <a:rPr lang="en-US" smtClean="0"/>
              <a:pPr/>
              <a:t>‹#›</a:t>
            </a:fld>
            <a:endParaRPr lang="en-US"/>
          </a:p>
        </p:txBody>
      </p:sp>
    </p:spTree>
    <p:extLst>
      <p:ext uri="{BB962C8B-B14F-4D97-AF65-F5344CB8AC3E}">
        <p14:creationId xmlns:p14="http://schemas.microsoft.com/office/powerpoint/2010/main" val="5438068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1CEF26-A209-E447-AF95-B2ACA770900B}" type="slidenum">
              <a:rPr lang="en-US" smtClean="0"/>
              <a:pPr/>
              <a:t>23</a:t>
            </a:fld>
            <a:endParaRPr lang="en-US"/>
          </a:p>
        </p:txBody>
      </p:sp>
    </p:spTree>
    <p:extLst>
      <p:ext uri="{BB962C8B-B14F-4D97-AF65-F5344CB8AC3E}">
        <p14:creationId xmlns:p14="http://schemas.microsoft.com/office/powerpoint/2010/main" val="3401911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8B4A7BA-38FE-6246-A3FA-463CECE64E0C}" type="slidenum">
              <a:rPr lang="en-US"/>
              <a:pPr/>
              <a:t>38</a:t>
            </a:fld>
            <a:endParaRPr lang="en-US"/>
          </a:p>
        </p:txBody>
      </p:sp>
      <p:sp>
        <p:nvSpPr>
          <p:cNvPr id="26625" name="Text Box 1"/>
          <p:cNvSpPr txBox="1">
            <a:spLocks noGrp="1" noRot="1" noChangeAspect="1" noChangeArrowheads="1"/>
          </p:cNvSpPr>
          <p:nvPr>
            <p:ph type="sldImg"/>
          </p:nvPr>
        </p:nvSpPr>
        <p:spPr bwMode="auto">
          <a:xfrm>
            <a:off x="1200150" y="711200"/>
            <a:ext cx="4686300" cy="3514725"/>
          </a:xfrm>
          <a:prstGeom prst="rect">
            <a:avLst/>
          </a:prstGeom>
          <a:solidFill>
            <a:srgbClr val="FFFFFF"/>
          </a:solidFill>
          <a:ln>
            <a:solidFill>
              <a:srgbClr val="000000"/>
            </a:solidFill>
            <a:miter lim="800000"/>
            <a:headEnd/>
            <a:tailEnd/>
          </a:ln>
        </p:spPr>
      </p:sp>
      <p:sp>
        <p:nvSpPr>
          <p:cNvPr id="2" name="Notes Placeholder 1">
            <a:extLst>
              <a:ext uri="{FF2B5EF4-FFF2-40B4-BE49-F238E27FC236}">
                <a16:creationId xmlns:a16="http://schemas.microsoft.com/office/drawing/2014/main" id="{6334991B-77FD-4C3D-8B2A-56099DC167BF}"/>
              </a:ext>
            </a:extLst>
          </p:cNvPr>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8B4A7BA-38FE-6246-A3FA-463CECE64E0C}" type="slidenum">
              <a:rPr lang="en-US"/>
              <a:pPr/>
              <a:t>67</a:t>
            </a:fld>
            <a:endParaRPr lang="en-US"/>
          </a:p>
        </p:txBody>
      </p:sp>
      <p:sp>
        <p:nvSpPr>
          <p:cNvPr id="26625" name="Text Box 1"/>
          <p:cNvSpPr txBox="1">
            <a:spLocks noGrp="1" noRot="1" noChangeAspect="1" noChangeArrowheads="1"/>
          </p:cNvSpPr>
          <p:nvPr>
            <p:ph type="sldImg"/>
          </p:nvPr>
        </p:nvSpPr>
        <p:spPr bwMode="auto">
          <a:xfrm>
            <a:off x="1200150" y="711200"/>
            <a:ext cx="4686300" cy="3514725"/>
          </a:xfrm>
          <a:prstGeom prst="rect">
            <a:avLst/>
          </a:prstGeom>
          <a:solidFill>
            <a:srgbClr val="FFFFFF"/>
          </a:solidFill>
          <a:ln>
            <a:solidFill>
              <a:srgbClr val="000000"/>
            </a:solidFill>
            <a:miter lim="800000"/>
            <a:headEnd/>
            <a:tailEnd/>
          </a:ln>
        </p:spPr>
      </p:sp>
      <p:sp>
        <p:nvSpPr>
          <p:cNvPr id="2" name="Notes Placeholder 1">
            <a:extLst>
              <a:ext uri="{FF2B5EF4-FFF2-40B4-BE49-F238E27FC236}">
                <a16:creationId xmlns:a16="http://schemas.microsoft.com/office/drawing/2014/main" id="{6334991B-77FD-4C3D-8B2A-56099DC167BF}"/>
              </a:ext>
            </a:extLst>
          </p:cNvPr>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65262"/>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image1.png">
            <a:extLst>
              <a:ext uri="{FF2B5EF4-FFF2-40B4-BE49-F238E27FC236}">
                <a16:creationId xmlns:a16="http://schemas.microsoft.com/office/drawing/2014/main" id="{ADB8B022-48E5-4F68-9822-AC83F996D4C1}"/>
              </a:ext>
            </a:extLst>
          </p:cNvPr>
          <p:cNvPicPr/>
          <p:nvPr userDrawn="1"/>
        </p:nvPicPr>
        <p:blipFill>
          <a:blip r:embed="rId4" cstate="print"/>
          <a:stretch>
            <a:fillRect/>
          </a:stretch>
        </p:blipFill>
        <p:spPr>
          <a:xfrm>
            <a:off x="7707630" y="0"/>
            <a:ext cx="1436370" cy="395605"/>
          </a:xfrm>
          <a:prstGeom prst="rect">
            <a:avLst/>
          </a:prstGeom>
        </p:spPr>
      </p:pic>
    </p:spTree>
  </p:cSld>
  <p:clrMap bg1="lt1" tx1="dk1" bg2="lt2" tx2="dk2" accent1="accent1" accent2="accent2" accent3="accent3" accent4="accent4" accent5="accent5" accent6="accent6" hlink="hlink" folHlink="folHlink"/>
  <p:sldLayoutIdLst>
    <p:sldLayoutId id="2147483762" r:id="rId1"/>
    <p:sldLayoutId id="2147483763" r:id="rId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stmartin.libcal.com/appointment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zoom.us/j/4211652333?pwd=RWF3YmRGb3Bsb3BnMW9nUnVFUEJaUT09"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M0vBoBqqjr0"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ctoverse.github.com/2022/top-programming-language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codeplatoon.org/best-paying-most-in-demand-programming-languages-202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codeplatoon.org/the-best-paying-and-most-in-demand-programming-languages/" TargetMode="Externa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blog.skillsafari.in/full-stack-development-develop-your-pathway-in-2022"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what-is-full-stack-development/"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css-tutorials/" TargetMode="External"/><Relationship Id="rId2" Type="http://schemas.openxmlformats.org/officeDocument/2006/relationships/hyperlink" Target="https://www.geeksforgeeks.org/html-tutorials/" TargetMode="External"/><Relationship Id="rId1" Type="http://schemas.openxmlformats.org/officeDocument/2006/relationships/slideLayout" Target="../slideLayouts/slideLayout2.xml"/><Relationship Id="rId5" Type="http://schemas.openxmlformats.org/officeDocument/2006/relationships/hyperlink" Target="https://www.geeksforgeeks.org/what-is-full-stack-development/" TargetMode="External"/><Relationship Id="rId4" Type="http://schemas.openxmlformats.org/officeDocument/2006/relationships/hyperlink" Target="https://www.geeksforgeeks.org/javascript-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react-js-introduction-working/" TargetMode="External"/><Relationship Id="rId2" Type="http://schemas.openxmlformats.org/officeDocument/2006/relationships/hyperlink" Target="https://www.geeksforgeeks.org/category/web-technologies/angular-js/" TargetMode="External"/><Relationship Id="rId1" Type="http://schemas.openxmlformats.org/officeDocument/2006/relationships/slideLayout" Target="../slideLayouts/slideLayout2.xml"/><Relationship Id="rId6" Type="http://schemas.openxmlformats.org/officeDocument/2006/relationships/hyperlink" Target="https://www.geeksforgeeks.org/what-is-full-stack-development/" TargetMode="External"/><Relationship Id="rId5" Type="http://schemas.openxmlformats.org/officeDocument/2006/relationships/hyperlink" Target="https://www.geeksforgeeks.org/jquery-tutorials/" TargetMode="External"/><Relationship Id="rId4" Type="http://schemas.openxmlformats.org/officeDocument/2006/relationships/hyperlink" Target="https://www.geeksforgeeks.org/bootstrap-tutorials/"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www.geeksforgeeks.org/introduction-to-nodejs/" TargetMode="External"/><Relationship Id="rId3" Type="http://schemas.openxmlformats.org/officeDocument/2006/relationships/hyperlink" Target="https://www.geeksforgeeks.org/php/" TargetMode="External"/><Relationship Id="rId7" Type="http://schemas.openxmlformats.org/officeDocument/2006/relationships/hyperlink" Target="https://www.geeksforgeeks.org/javascript-tutorial/" TargetMode="External"/><Relationship Id="rId2" Type="http://schemas.openxmlformats.org/officeDocument/2006/relationships/hyperlink" Target="https://www.geeksforgeeks.org/what-is-full-stack-development/" TargetMode="External"/><Relationship Id="rId1" Type="http://schemas.openxmlformats.org/officeDocument/2006/relationships/slideLayout" Target="../slideLayouts/slideLayout2.xml"/><Relationship Id="rId6" Type="http://schemas.openxmlformats.org/officeDocument/2006/relationships/hyperlink" Target="https://www.geeksforgeeks.org/python-programming-language/" TargetMode="External"/><Relationship Id="rId5" Type="http://schemas.openxmlformats.org/officeDocument/2006/relationships/hyperlink" Target="https://www.geeksforgeeks.org/java/" TargetMode="External"/><Relationship Id="rId4" Type="http://schemas.openxmlformats.org/officeDocument/2006/relationships/hyperlink" Target="https://www.geeksforgeeks.org/c-plus-plu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appinventiv.com/blog/top-web-app-database-list/"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b-engines.com/en/rankin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myways.ai/career-wiki/blogs/view/roadmap-to-become-a-full-stack-developer" TargetMode="External"/><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hyperlink" Target="https://www.youtube.com/watch?v=vgEVfaDmfTk&amp;t=201s" TargetMode="External"/><Relationship Id="rId4" Type="http://schemas.openxmlformats.org/officeDocument/2006/relationships/hyperlink" Target="https://www.raftlabs.co/development/full-stack-developer-complete-roadmap"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linkedin.com/pulse/web-design-roadmap-2022-how-front-end-developer-/"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eveloper.mozilla.org/en-US/docs/Learn/Server-side" TargetMode="External"/><Relationship Id="rId7" Type="http://schemas.openxmlformats.org/officeDocument/2006/relationships/hyperlink" Target="https://www.raftlabs.co/development/full-stack-developer-complete-roadma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yways.ai/career-wiki/blogs/view/roadmap-to-become-a-full-stack-developer" TargetMode="External"/><Relationship Id="rId5" Type="http://schemas.openxmlformats.org/officeDocument/2006/relationships/hyperlink" Target="https://db-engines.com/en/ranking" TargetMode="External"/><Relationship Id="rId4" Type="http://schemas.openxmlformats.org/officeDocument/2006/relationships/hyperlink" Target="https://www.geeksforgeeks.org/what-is-full-stack-developmen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info.cern.ch/"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hyperlink" Target="https://en.wikipedia.org/wiki/Web_server" TargetMode="External"/><Relationship Id="rId3" Type="http://schemas.openxmlformats.org/officeDocument/2006/relationships/hyperlink" Target="https://en.wikipedia.org/wiki/Markup_language" TargetMode="External"/><Relationship Id="rId7" Type="http://schemas.openxmlformats.org/officeDocument/2006/relationships/hyperlink" Target="https://en.wikipedia.org/wiki/JavaScript" TargetMode="External"/><Relationship Id="rId12" Type="http://schemas.openxmlformats.org/officeDocument/2006/relationships/hyperlink" Target="https://www.youtube.com/watch?v=ok-plXXHlWw" TargetMode="External"/><Relationship Id="rId2" Type="http://schemas.openxmlformats.org/officeDocument/2006/relationships/hyperlink" Target="https://en.wikipedia.org/wiki/HTML" TargetMode="External"/><Relationship Id="rId1" Type="http://schemas.openxmlformats.org/officeDocument/2006/relationships/slideLayout" Target="../slideLayouts/slideLayout2.xml"/><Relationship Id="rId6" Type="http://schemas.openxmlformats.org/officeDocument/2006/relationships/hyperlink" Target="https://en.wikipedia.org/wiki/Scripting_language" TargetMode="External"/><Relationship Id="rId11" Type="http://schemas.openxmlformats.org/officeDocument/2006/relationships/hyperlink" Target="https://en.wikipedia.org/wiki/Semantic_Web" TargetMode="External"/><Relationship Id="rId5" Type="http://schemas.openxmlformats.org/officeDocument/2006/relationships/hyperlink" Target="https://en.wikipedia.org/wiki/Cascading_Style_Sheets" TargetMode="External"/><Relationship Id="rId10" Type="http://schemas.openxmlformats.org/officeDocument/2006/relationships/hyperlink" Target="https://en.wikipedia.org/wiki/Web_page" TargetMode="External"/><Relationship Id="rId4" Type="http://schemas.openxmlformats.org/officeDocument/2006/relationships/hyperlink" Target="https://en.wikipedia.org/wiki/Web_browser" TargetMode="External"/><Relationship Id="rId9" Type="http://schemas.openxmlformats.org/officeDocument/2006/relationships/hyperlink" Target="https://en.wikipedia.org/wiki/Browser_engine"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developer.mozilla.org/en-US/docs/Web/HTML/Element/a#attr-href" TargetMode="External"/><Relationship Id="rId2" Type="http://schemas.openxmlformats.org/officeDocument/2006/relationships/hyperlink" Target="https://developer.mozilla.org/en-US/docs/Web/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hyperlink" Target="https://developer.mozilla.org/en-US/docs/Learn/HTML/Introduction_to_HTML" TargetMode="External"/><Relationship Id="rId3" Type="http://schemas.openxmlformats.org/officeDocument/2006/relationships/hyperlink" Target="https://www.w3.org/" TargetMode="External"/><Relationship Id="rId7" Type="http://schemas.openxmlformats.org/officeDocument/2006/relationships/hyperlink" Target="https://www.tutorialspoint.com/html/index.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w3schools.com/html/" TargetMode="External"/><Relationship Id="rId5" Type="http://schemas.openxmlformats.org/officeDocument/2006/relationships/hyperlink" Target="https://developer.mozilla.org/en-US/docs/Web/HTML" TargetMode="External"/><Relationship Id="rId4" Type="http://schemas.openxmlformats.org/officeDocument/2006/relationships/hyperlink" Target="https://www.w3.org/TR/2011/WD-html5-2011040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www.stmartin.edu/directory/integrated-technology-services/technology-help"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008E-3886-48D9-A0BC-04AA29746150}"/>
              </a:ext>
            </a:extLst>
          </p:cNvPr>
          <p:cNvSpPr txBox="1">
            <a:spLocks/>
          </p:cNvSpPr>
          <p:nvPr/>
        </p:nvSpPr>
        <p:spPr>
          <a:xfrm>
            <a:off x="533400" y="810559"/>
            <a:ext cx="8077200" cy="1018241"/>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CSC 230 - Introduction to Web Development</a:t>
            </a:r>
          </a:p>
        </p:txBody>
      </p:sp>
      <p:sp>
        <p:nvSpPr>
          <p:cNvPr id="5" name="TextBox 4">
            <a:extLst>
              <a:ext uri="{FF2B5EF4-FFF2-40B4-BE49-F238E27FC236}">
                <a16:creationId xmlns:a16="http://schemas.microsoft.com/office/drawing/2014/main" id="{EF950CF7-F7C5-473C-B87C-9DD4F3705D11}"/>
              </a:ext>
            </a:extLst>
          </p:cNvPr>
          <p:cNvSpPr txBox="1"/>
          <p:nvPr/>
        </p:nvSpPr>
        <p:spPr>
          <a:xfrm>
            <a:off x="2138501" y="2769275"/>
            <a:ext cx="5060231" cy="984885"/>
          </a:xfrm>
          <a:prstGeom prst="rect">
            <a:avLst/>
          </a:prstGeom>
          <a:noFill/>
        </p:spPr>
        <p:txBody>
          <a:bodyPr wrap="none" rtlCol="0">
            <a:spAutoFit/>
          </a:bodyPr>
          <a:lstStyle/>
          <a:p>
            <a:pPr algn="ctr">
              <a:spcAft>
                <a:spcPts val="1200"/>
              </a:spcAft>
            </a:pPr>
            <a:r>
              <a:rPr lang="en-US" sz="2400" dirty="0">
                <a:latin typeface="Times New Roman" panose="02020603050405020304" pitchFamily="18" charset="0"/>
                <a:cs typeface="Times New Roman" panose="02020603050405020304" pitchFamily="18" charset="0"/>
              </a:rPr>
              <a:t>Mon/Wed  1:00 PM - 4:00 PM</a:t>
            </a:r>
          </a:p>
          <a:p>
            <a:pPr algn="ctr">
              <a:spcAft>
                <a:spcPts val="1200"/>
              </a:spcAft>
            </a:pPr>
            <a:r>
              <a:rPr lang="en-US" sz="2400" dirty="0">
                <a:latin typeface="Times New Roman" panose="02020603050405020304" pitchFamily="18" charset="0"/>
                <a:cs typeface="Times New Roman" panose="02020603050405020304" pitchFamily="18" charset="0"/>
              </a:rPr>
              <a:t>SMU Lacey, Panowicz Hall, Room 104</a:t>
            </a:r>
          </a:p>
        </p:txBody>
      </p:sp>
    </p:spTree>
    <p:extLst>
      <p:ext uri="{BB962C8B-B14F-4D97-AF65-F5344CB8AC3E}">
        <p14:creationId xmlns:p14="http://schemas.microsoft.com/office/powerpoint/2010/main" val="3322534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Standard St. Martin's information</a:t>
            </a:r>
          </a:p>
        </p:txBody>
      </p:sp>
      <p:sp>
        <p:nvSpPr>
          <p:cNvPr id="4" name="Rectangle 3">
            <a:extLst>
              <a:ext uri="{FF2B5EF4-FFF2-40B4-BE49-F238E27FC236}">
                <a16:creationId xmlns:a16="http://schemas.microsoft.com/office/drawing/2014/main" id="{1EAD8049-B95B-46E4-BB46-0AA794D51D05}"/>
              </a:ext>
            </a:extLst>
          </p:cNvPr>
          <p:cNvSpPr/>
          <p:nvPr/>
        </p:nvSpPr>
        <p:spPr>
          <a:xfrm>
            <a:off x="609600" y="1371600"/>
            <a:ext cx="8077200" cy="4385816"/>
          </a:xfrm>
          <a:prstGeom prst="rect">
            <a:avLst/>
          </a:prstGeom>
        </p:spPr>
        <p:txBody>
          <a:bodyPr wrap="square">
            <a:spAutoFit/>
          </a:bodyPr>
          <a:lstStyle/>
          <a:p>
            <a:pPr marL="0" marR="0" indent="0">
              <a:spcAft>
                <a:spcPts val="300"/>
              </a:spcAft>
            </a:pPr>
            <a:r>
              <a:rPr lang="en-US" sz="1800" b="1" dirty="0">
                <a:effectLst/>
                <a:latin typeface="Times New Roman" panose="02020603050405020304" pitchFamily="18" charset="0"/>
                <a:ea typeface="Times New Roman" panose="02020603050405020304" pitchFamily="18" charset="0"/>
              </a:rPr>
              <a:t>Helpful Links</a:t>
            </a:r>
            <a:endParaRPr lang="en-US" sz="1800" dirty="0">
              <a:effectLst/>
              <a:latin typeface="Times New Roman" panose="02020603050405020304" pitchFamily="18" charset="0"/>
              <a:ea typeface="Times New Roman" panose="02020603050405020304" pitchFamily="18" charset="0"/>
            </a:endParaRPr>
          </a:p>
          <a:p>
            <a:pPr marL="0" marR="0">
              <a:spcAft>
                <a:spcPts val="300"/>
              </a:spcAft>
              <a:tabLst>
                <a:tab pos="291465" algn="l"/>
                <a:tab pos="292100" algn="l"/>
              </a:tabLst>
            </a:pPr>
            <a:r>
              <a:rPr lang="zh-CN" sz="1800" b="1"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Times New Roman" panose="02020603050405020304" pitchFamily="18" charset="0"/>
              </a:rPr>
              <a:t>Link to Saint Martin’s undergraduate Academic Catalog 2023-2024</a:t>
            </a:r>
          </a:p>
          <a:p>
            <a:pPr marL="227965" marR="0">
              <a:spcAft>
                <a:spcPts val="300"/>
              </a:spcAft>
            </a:pPr>
            <a:r>
              <a:rPr lang="en-US" sz="1800" u="sng" dirty="0">
                <a:solidFill>
                  <a:srgbClr val="0462C1"/>
                </a:solidFill>
                <a:effectLst/>
                <a:uFill>
                  <a:solidFill>
                    <a:srgbClr val="0462C1"/>
                  </a:solidFill>
                </a:uFill>
                <a:latin typeface="Times New Roman" panose="02020603050405020304" pitchFamily="18" charset="0"/>
                <a:ea typeface="Times New Roman" panose="02020603050405020304" pitchFamily="18" charset="0"/>
              </a:rPr>
              <a:t>https://www.stmartin.edu/documents/undergrad-academic-catalog-2023-24</a:t>
            </a:r>
            <a:endParaRPr lang="en-US" sz="1800" dirty="0">
              <a:effectLst/>
              <a:latin typeface="Times New Roman" panose="02020603050405020304" pitchFamily="18" charset="0"/>
              <a:ea typeface="Times New Roman" panose="02020603050405020304" pitchFamily="18" charset="0"/>
            </a:endParaRPr>
          </a:p>
          <a:p>
            <a:pPr marL="0" marR="0">
              <a:spcBef>
                <a:spcPts val="600"/>
              </a:spcBef>
              <a:spcAft>
                <a:spcPts val="300"/>
              </a:spcAft>
              <a:tabLst>
                <a:tab pos="291465" algn="l"/>
                <a:tab pos="292100" algn="l"/>
              </a:tabLst>
            </a:pPr>
            <a:r>
              <a:rPr lang="zh-CN" sz="1800" b="1"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Times New Roman" panose="02020603050405020304" pitchFamily="18" charset="0"/>
              </a:rPr>
              <a:t>Link to Student Handbook currently in use (</a:t>
            </a:r>
            <a:r>
              <a:rPr lang="en-US" dirty="0">
                <a:latin typeface="Times New Roman" panose="02020603050405020304" pitchFamily="18" charset="0"/>
                <a:ea typeface="Times New Roman" panose="02020603050405020304" pitchFamily="18" charset="0"/>
              </a:rPr>
              <a:t>August </a:t>
            </a:r>
            <a:r>
              <a:rPr lang="en-US" sz="1800" dirty="0">
                <a:effectLst/>
                <a:latin typeface="Times New Roman" panose="02020603050405020304" pitchFamily="18" charset="0"/>
                <a:ea typeface="Times New Roman" panose="02020603050405020304" pitchFamily="18" charset="0"/>
              </a:rPr>
              <a:t>2023):</a:t>
            </a:r>
          </a:p>
          <a:p>
            <a:pPr marL="227965" marR="0">
              <a:spcAft>
                <a:spcPts val="300"/>
              </a:spcAft>
            </a:pPr>
            <a:r>
              <a:rPr lang="en-US" sz="1800" u="sng" dirty="0">
                <a:solidFill>
                  <a:srgbClr val="0462C1"/>
                </a:solidFill>
                <a:effectLst/>
                <a:uFill>
                  <a:solidFill>
                    <a:srgbClr val="0462C1"/>
                  </a:solidFill>
                </a:uFill>
                <a:latin typeface="Times New Roman" panose="02020603050405020304" pitchFamily="18" charset="0"/>
                <a:ea typeface="Times New Roman" panose="02020603050405020304" pitchFamily="18" charset="0"/>
              </a:rPr>
              <a:t>https://www.stmartin.edu/documents/student-handbook</a:t>
            </a:r>
            <a:endParaRPr lang="en-US" sz="1800" dirty="0">
              <a:effectLst/>
              <a:latin typeface="Times New Roman" panose="02020603050405020304" pitchFamily="18" charset="0"/>
              <a:ea typeface="Times New Roman" panose="02020603050405020304" pitchFamily="18" charset="0"/>
            </a:endParaRPr>
          </a:p>
          <a:p>
            <a:pPr marL="0" marR="0">
              <a:spcBef>
                <a:spcPts val="600"/>
              </a:spcBef>
              <a:spcAft>
                <a:spcPts val="300"/>
              </a:spcAft>
              <a:tabLst>
                <a:tab pos="291465" algn="l"/>
                <a:tab pos="292100" algn="l"/>
              </a:tabLst>
            </a:pPr>
            <a:r>
              <a:rPr lang="zh-CN" sz="1800" b="1"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Times New Roman" panose="02020603050405020304" pitchFamily="18" charset="0"/>
              </a:rPr>
              <a:t>Link to the Office of Public Safety:</a:t>
            </a:r>
          </a:p>
          <a:p>
            <a:pPr marL="227965" marR="0">
              <a:spcAft>
                <a:spcPts val="300"/>
              </a:spcAft>
            </a:pPr>
            <a:r>
              <a:rPr lang="en-US" sz="1800" u="sng" dirty="0">
                <a:solidFill>
                  <a:srgbClr val="0462C1"/>
                </a:solidFill>
                <a:effectLst/>
                <a:uFill>
                  <a:solidFill>
                    <a:srgbClr val="0462C1"/>
                  </a:solidFill>
                </a:uFill>
                <a:latin typeface="Times New Roman" panose="02020603050405020304" pitchFamily="18" charset="0"/>
                <a:ea typeface="Times New Roman" panose="02020603050405020304" pitchFamily="18" charset="0"/>
              </a:rPr>
              <a:t>https://www.stmartin.edu/directory/offices-departments-directory/office-public-safety</a:t>
            </a:r>
            <a:endParaRPr lang="en-US" sz="1800" dirty="0">
              <a:effectLst/>
              <a:latin typeface="Times New Roman" panose="02020603050405020304" pitchFamily="18" charset="0"/>
              <a:ea typeface="Times New Roman" panose="02020603050405020304" pitchFamily="18" charset="0"/>
            </a:endParaRPr>
          </a:p>
          <a:p>
            <a:pPr marL="0" marR="0">
              <a:spcBef>
                <a:spcPts val="600"/>
              </a:spcBef>
              <a:spcAft>
                <a:spcPts val="300"/>
              </a:spcAft>
              <a:tabLst>
                <a:tab pos="291465" algn="l"/>
                <a:tab pos="292100" algn="l"/>
              </a:tabLst>
            </a:pPr>
            <a:r>
              <a:rPr lang="zh-CN" sz="1800" b="1"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Times New Roman" panose="02020603050405020304" pitchFamily="18" charset="0"/>
              </a:rPr>
              <a:t>Link to the Emergency Preparedness site:</a:t>
            </a:r>
          </a:p>
          <a:p>
            <a:pPr marL="227965" marR="0">
              <a:spcAft>
                <a:spcPts val="300"/>
              </a:spcAft>
            </a:pPr>
            <a:r>
              <a:rPr lang="en-US" sz="1800" u="sng" dirty="0">
                <a:solidFill>
                  <a:srgbClr val="0462C1"/>
                </a:solidFill>
                <a:effectLst/>
                <a:uFill>
                  <a:solidFill>
                    <a:srgbClr val="0462C1"/>
                  </a:solidFill>
                </a:uFill>
                <a:latin typeface="Times New Roman" panose="02020603050405020304" pitchFamily="18" charset="0"/>
                <a:ea typeface="Times New Roman" panose="02020603050405020304" pitchFamily="18" charset="0"/>
              </a:rPr>
              <a:t>https://www.stmartin.edu/directory/offices-departments-directory/office-public-safety/emergency-preparedness</a:t>
            </a:r>
            <a:endParaRPr lang="en-US" sz="1800" dirty="0">
              <a:effectLst/>
              <a:latin typeface="Times New Roman" panose="02020603050405020304" pitchFamily="18" charset="0"/>
              <a:ea typeface="Times New Roman" panose="02020603050405020304" pitchFamily="18" charset="0"/>
            </a:endParaRPr>
          </a:p>
          <a:p>
            <a:pPr marL="0" marR="0">
              <a:spcBef>
                <a:spcPts val="600"/>
              </a:spcBef>
              <a:spcAft>
                <a:spcPts val="300"/>
              </a:spcAft>
              <a:tabLst>
                <a:tab pos="291465" algn="l"/>
                <a:tab pos="292100" algn="l"/>
              </a:tabLst>
            </a:pPr>
            <a:r>
              <a:rPr lang="zh-CN" sz="1800" b="1"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Times New Roman" panose="02020603050405020304" pitchFamily="18" charset="0"/>
              </a:rPr>
              <a:t>Link to Office of Registrar:</a:t>
            </a:r>
          </a:p>
          <a:p>
            <a:pPr marL="227965" marR="0">
              <a:spcAft>
                <a:spcPts val="300"/>
              </a:spcAft>
            </a:pPr>
            <a:r>
              <a:rPr lang="en-US" sz="1800" u="sng" dirty="0">
                <a:solidFill>
                  <a:srgbClr val="0462C1"/>
                </a:solidFill>
                <a:effectLst/>
                <a:uFill>
                  <a:solidFill>
                    <a:srgbClr val="0462C1"/>
                  </a:solidFill>
                </a:uFill>
                <a:latin typeface="Times New Roman" panose="02020603050405020304" pitchFamily="18" charset="0"/>
                <a:ea typeface="Times New Roman" panose="02020603050405020304" pitchFamily="18" charset="0"/>
              </a:rPr>
              <a:t>https://www.stmartin.edu/directory/offices-departments-directory/office-registrar</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662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Access and Accommodations</a:t>
            </a:r>
          </a:p>
        </p:txBody>
      </p:sp>
      <p:sp>
        <p:nvSpPr>
          <p:cNvPr id="5" name="TextBox 4">
            <a:extLst>
              <a:ext uri="{FF2B5EF4-FFF2-40B4-BE49-F238E27FC236}">
                <a16:creationId xmlns:a16="http://schemas.microsoft.com/office/drawing/2014/main" id="{BCB0122D-9187-41A6-B834-89ED8DCAC169}"/>
              </a:ext>
            </a:extLst>
          </p:cNvPr>
          <p:cNvSpPr txBox="1"/>
          <p:nvPr/>
        </p:nvSpPr>
        <p:spPr>
          <a:xfrm>
            <a:off x="838200" y="1219201"/>
            <a:ext cx="7543800" cy="5016758"/>
          </a:xfrm>
          <a:prstGeom prst="rect">
            <a:avLst/>
          </a:prstGeom>
          <a:noFill/>
        </p:spPr>
        <p:txBody>
          <a:bodyPr wrap="square">
            <a:spAutoFit/>
          </a:bodyPr>
          <a:lstStyle/>
          <a:p>
            <a:r>
              <a:rPr lang="en-US" sz="2000" dirty="0"/>
              <a:t>Your experience in this class is important to me. If you have already established accommodations with Disability Support Services (DSS), please communicate your approved accommodations to me at your earliest convenience so we can discuss your needs in this course.</a:t>
            </a:r>
          </a:p>
          <a:p>
            <a:r>
              <a:rPr lang="en-US" sz="2000" dirty="0"/>
              <a:t>If you have not yet established services through DSS, but have a temporary health condition or permanent disability that requires accommodations (conditions include but are not limited to mental health, attention-related, learning, vision, hearing, physical or health impacts), you are welcome to contact DSS at 360-438-4580 or dss.testing@stmartin.edu or smu.dss@stmartin.edu. DSS offers resources and coordinates reasonable accommodations for students with disabilities and/or temporary health conditions.  Reasonable accommodations are established through an interactive process between you, your instructor(s) and DSS.  It is the policy and practice of the Saint Martin’s University to create inclusive and accessible learning environments consistent with federal and state law.</a:t>
            </a:r>
          </a:p>
        </p:txBody>
      </p:sp>
    </p:spTree>
    <p:extLst>
      <p:ext uri="{BB962C8B-B14F-4D97-AF65-F5344CB8AC3E}">
        <p14:creationId xmlns:p14="http://schemas.microsoft.com/office/powerpoint/2010/main" val="339965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Center for Student Success</a:t>
            </a:r>
          </a:p>
        </p:txBody>
      </p:sp>
      <p:sp>
        <p:nvSpPr>
          <p:cNvPr id="5" name="TextBox 4">
            <a:extLst>
              <a:ext uri="{FF2B5EF4-FFF2-40B4-BE49-F238E27FC236}">
                <a16:creationId xmlns:a16="http://schemas.microsoft.com/office/drawing/2014/main" id="{BCB0122D-9187-41A6-B834-89ED8DCAC169}"/>
              </a:ext>
            </a:extLst>
          </p:cNvPr>
          <p:cNvSpPr txBox="1"/>
          <p:nvPr/>
        </p:nvSpPr>
        <p:spPr>
          <a:xfrm>
            <a:off x="838200" y="1219201"/>
            <a:ext cx="7543800" cy="4561120"/>
          </a:xfrm>
          <a:prstGeom prst="rect">
            <a:avLst/>
          </a:prstGeom>
          <a:noFill/>
        </p:spPr>
        <p:txBody>
          <a:bodyPr wrap="square">
            <a:spAutoFit/>
          </a:bodyPr>
          <a:lstStyle/>
          <a:p>
            <a:pPr marR="187960">
              <a:lnSpc>
                <a:spcPct val="125000"/>
              </a:lnSpc>
              <a:spcAft>
                <a:spcPts val="300"/>
              </a:spcAft>
              <a:tabLst>
                <a:tab pos="520700" algn="l"/>
                <a:tab pos="521335" algn="l"/>
              </a:tabLst>
            </a:pPr>
            <a:r>
              <a:rPr lang="en-US" dirty="0">
                <a:effectLst/>
                <a:latin typeface="Times New Roman" panose="02020603050405020304" pitchFamily="18" charset="0"/>
                <a:ea typeface="Times New Roman" panose="02020603050405020304" pitchFamily="18" charset="0"/>
              </a:rPr>
              <a:t>The Center for Student Success offers free academic services for all Saint Martin’s students. The Center provides subject-area peer tutoring in science, technology, nursing, engineering, math, business, accounting, economics, world languages and other subjects. At the Writing Center, students meet with writing tutors to discuss their academic, personal, and professional writing. The Advising Center works with students on academic advising, connecting with campus support resources, transition and self-exploration guidance, personalized academic improvement plans, learning workshops, and support for changing majors. Disability Support Services is also located in the Center for any student with a disability who needs accommodations.  For more information on the Center for Student Success, or to sign up for a tutoring, advising, or DSS meeting, see the website: </a:t>
            </a:r>
            <a:r>
              <a:rPr lang="en-US" dirty="0">
                <a:effectLst/>
                <a:latin typeface="Times New Roman" panose="02020603050405020304" pitchFamily="18" charset="0"/>
                <a:ea typeface="Times New Roman" panose="02020603050405020304" pitchFamily="18" charset="0"/>
                <a:hlinkClick r:id="rId2"/>
              </a:rPr>
              <a:t>https://stmartin.libcal.com/appointments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68983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Counselling and Wellness Center</a:t>
            </a:r>
          </a:p>
        </p:txBody>
      </p:sp>
      <p:sp>
        <p:nvSpPr>
          <p:cNvPr id="6" name="TextBox 5">
            <a:extLst>
              <a:ext uri="{FF2B5EF4-FFF2-40B4-BE49-F238E27FC236}">
                <a16:creationId xmlns:a16="http://schemas.microsoft.com/office/drawing/2014/main" id="{868593CC-6719-44A2-9C0C-F5CDF21CE255}"/>
              </a:ext>
            </a:extLst>
          </p:cNvPr>
          <p:cNvSpPr txBox="1"/>
          <p:nvPr/>
        </p:nvSpPr>
        <p:spPr>
          <a:xfrm>
            <a:off x="838200" y="1219201"/>
            <a:ext cx="7543800" cy="4907369"/>
          </a:xfrm>
          <a:prstGeom prst="rect">
            <a:avLst/>
          </a:prstGeom>
          <a:noFill/>
        </p:spPr>
        <p:txBody>
          <a:bodyPr wrap="square">
            <a:spAutoFit/>
          </a:bodyPr>
          <a:lstStyle/>
          <a:p>
            <a:pPr marL="0" marR="267335">
              <a:lnSpc>
                <a:spcPct val="125000"/>
              </a:lnSpc>
              <a:spcBef>
                <a:spcPts val="0"/>
              </a:spcBef>
              <a:spcAft>
                <a:spcPts val="300"/>
              </a:spcAft>
              <a:tabLst>
                <a:tab pos="520700" algn="l"/>
                <a:tab pos="521335" algn="l"/>
              </a:tabLst>
            </a:pPr>
            <a:r>
              <a:rPr lang="en-US" sz="1800" dirty="0">
                <a:effectLst/>
                <a:latin typeface="Times New Roman" panose="02020603050405020304" pitchFamily="18" charset="0"/>
                <a:ea typeface="Times New Roman" panose="02020603050405020304" pitchFamily="18" charset="0"/>
              </a:rPr>
              <a:t>There may be times, as a college student, when personal stressors interfere with your academic performance and your daily life. The Counseling and Wellness Center supports students by addressing mental and emotional well-being with FREE and confidential services. To schedule an appointment, call 360-412-6123 or email </a:t>
            </a:r>
            <a:r>
              <a:rPr lang="en-US" sz="1800" dirty="0">
                <a:solidFill>
                  <a:srgbClr val="0070C0"/>
                </a:solidFill>
                <a:effectLst/>
                <a:latin typeface="Times New Roman" panose="02020603050405020304" pitchFamily="18" charset="0"/>
                <a:ea typeface="Times New Roman" panose="02020603050405020304" pitchFamily="18" charset="0"/>
              </a:rPr>
              <a:t>counselingcwc@stmartin.edu</a:t>
            </a:r>
            <a:r>
              <a:rPr lang="en-US" sz="1800" dirty="0">
                <a:effectLst/>
                <a:latin typeface="Times New Roman" panose="02020603050405020304" pitchFamily="18" charset="0"/>
                <a:ea typeface="Times New Roman" panose="02020603050405020304" pitchFamily="18" charset="0"/>
              </a:rPr>
              <a:t> or stop by the CWC (1st floor St. Raphael Center).</a:t>
            </a:r>
          </a:p>
          <a:p>
            <a:pPr marL="0" marR="267335">
              <a:lnSpc>
                <a:spcPct val="125000"/>
              </a:lnSpc>
              <a:spcBef>
                <a:spcPts val="1200"/>
              </a:spcBef>
              <a:spcAft>
                <a:spcPts val="300"/>
              </a:spcAft>
              <a:tabLst>
                <a:tab pos="520700" algn="l"/>
                <a:tab pos="521335" algn="l"/>
              </a:tabLst>
            </a:pPr>
            <a:r>
              <a:rPr lang="en-US" sz="1800" dirty="0">
                <a:effectLst/>
                <a:latin typeface="Times New Roman" panose="02020603050405020304" pitchFamily="18" charset="0"/>
                <a:ea typeface="Times New Roman" panose="02020603050405020304" pitchFamily="18" charset="0"/>
              </a:rPr>
              <a:t>If you would rather not go to the CWC or need support in the evenings and weekends, please consider using the </a:t>
            </a:r>
            <a:r>
              <a:rPr lang="en-US" sz="1800" b="1" dirty="0" err="1">
                <a:effectLst/>
                <a:latin typeface="Times New Roman" panose="02020603050405020304" pitchFamily="18" charset="0"/>
                <a:ea typeface="Times New Roman" panose="02020603050405020304" pitchFamily="18" charset="0"/>
              </a:rPr>
              <a:t>TimelyCare</a:t>
            </a:r>
            <a:r>
              <a:rPr lang="en-US" sz="1800" dirty="0">
                <a:effectLst/>
                <a:latin typeface="Times New Roman" panose="02020603050405020304" pitchFamily="18" charset="0"/>
                <a:ea typeface="Times New Roman" panose="02020603050405020304" pitchFamily="18" charset="0"/>
              </a:rPr>
              <a:t> app (timelycare.com/</a:t>
            </a:r>
            <a:r>
              <a:rPr lang="en-US" sz="1800" dirty="0" err="1">
                <a:effectLst/>
                <a:latin typeface="Times New Roman" panose="02020603050405020304" pitchFamily="18" charset="0"/>
                <a:ea typeface="Times New Roman" panose="02020603050405020304" pitchFamily="18" charset="0"/>
              </a:rPr>
              <a:t>smusaints</a:t>
            </a:r>
            <a:r>
              <a:rPr lang="en-US" sz="1800" dirty="0">
                <a:effectLst/>
                <a:latin typeface="Times New Roman" panose="02020603050405020304" pitchFamily="18" charset="0"/>
                <a:ea typeface="Times New Roman" panose="02020603050405020304" pitchFamily="18" charset="0"/>
              </a:rPr>
              <a:t>) to speak with a mental health provider, free, 24/7, from your phone or computer.</a:t>
            </a:r>
          </a:p>
          <a:p>
            <a:pPr marL="0" marR="0">
              <a:lnSpc>
                <a:spcPct val="125000"/>
              </a:lnSpc>
              <a:spcBef>
                <a:spcPts val="600"/>
              </a:spcBef>
              <a:spcAft>
                <a:spcPts val="300"/>
              </a:spcAft>
              <a:tabLst>
                <a:tab pos="291465" algn="l"/>
                <a:tab pos="292100" algn="l"/>
              </a:tabLst>
            </a:pPr>
            <a:r>
              <a:rPr lang="en-US" sz="1800" b="1" dirty="0">
                <a:effectLst/>
                <a:latin typeface="Times New Roman" panose="02020603050405020304" pitchFamily="18" charset="0"/>
                <a:ea typeface="Times New Roman" panose="02020603050405020304" pitchFamily="18" charset="0"/>
              </a:rPr>
              <a:t>Saints Care</a:t>
            </a:r>
            <a:endParaRPr lang="en-US" sz="1800" dirty="0">
              <a:effectLst/>
              <a:latin typeface="Times New Roman" panose="02020603050405020304" pitchFamily="18" charset="0"/>
              <a:ea typeface="Times New Roman" panose="02020603050405020304" pitchFamily="18" charset="0"/>
            </a:endParaRPr>
          </a:p>
          <a:p>
            <a:pPr>
              <a:lnSpc>
                <a:spcPct val="125000"/>
              </a:lnSpc>
            </a:pPr>
            <a:r>
              <a:rPr lang="en-US" sz="1800" dirty="0">
                <a:effectLst/>
                <a:latin typeface="Times New Roman" panose="02020603050405020304" pitchFamily="18" charset="0"/>
                <a:ea typeface="Times New Roman" panose="02020603050405020304" pitchFamily="18" charset="0"/>
              </a:rPr>
              <a:t>Faculty, staff, students, and community members are welcome to submit a Saints Care Report at </a:t>
            </a:r>
            <a:r>
              <a:rPr lang="en-US" sz="1800" u="sng" dirty="0">
                <a:solidFill>
                  <a:srgbClr val="0462C1"/>
                </a:solidFill>
                <a:effectLst/>
                <a:uFill>
                  <a:solidFill>
                    <a:srgbClr val="0462C1"/>
                  </a:solidFill>
                </a:uFill>
                <a:latin typeface="Times New Roman" panose="02020603050405020304" pitchFamily="18" charset="0"/>
                <a:ea typeface="Times New Roman" panose="02020603050405020304" pitchFamily="18" charset="0"/>
              </a:rPr>
              <a:t>https://www.stmartin.edu/current-students/saints-care</a:t>
            </a:r>
            <a:endParaRPr lang="en-US"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605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457200" y="2276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2800" dirty="0">
                <a:solidFill>
                  <a:schemeClr val="accent1">
                    <a:lumMod val="75000"/>
                  </a:schemeClr>
                </a:solidFill>
                <a:latin typeface="Times New Roman" panose="02020603050405020304" pitchFamily="18" charset="0"/>
                <a:cs typeface="Times New Roman" panose="02020603050405020304" pitchFamily="18" charset="0"/>
              </a:rPr>
              <a:t>Sexual Misconduct/Sexual Harassment Reporting</a:t>
            </a:r>
          </a:p>
        </p:txBody>
      </p:sp>
      <p:sp>
        <p:nvSpPr>
          <p:cNvPr id="4" name="TextBox 3">
            <a:extLst>
              <a:ext uri="{FF2B5EF4-FFF2-40B4-BE49-F238E27FC236}">
                <a16:creationId xmlns:a16="http://schemas.microsoft.com/office/drawing/2014/main" id="{B3B2ADE3-70EE-4540-8C35-376CDDDEB0B1}"/>
              </a:ext>
            </a:extLst>
          </p:cNvPr>
          <p:cNvSpPr txBox="1"/>
          <p:nvPr/>
        </p:nvSpPr>
        <p:spPr>
          <a:xfrm>
            <a:off x="838200" y="1219201"/>
            <a:ext cx="7848600" cy="5120184"/>
          </a:xfrm>
          <a:prstGeom prst="rect">
            <a:avLst/>
          </a:prstGeom>
          <a:noFill/>
        </p:spPr>
        <p:txBody>
          <a:bodyPr wrap="square">
            <a:spAutoFit/>
          </a:bodyPr>
          <a:lstStyle/>
          <a:p>
            <a:pPr marR="340995">
              <a:lnSpc>
                <a:spcPct val="114000"/>
              </a:lnSpc>
              <a:spcAft>
                <a:spcPts val="300"/>
              </a:spcAft>
              <a:tabLst>
                <a:tab pos="406400" algn="l"/>
              </a:tabLst>
            </a:pPr>
            <a:r>
              <a:rPr lang="en-US" dirty="0"/>
              <a:t>Saint Martin’s University is committed to providing an environment free from sex discrimination, including sexual harassment and sexual violence.  There are Title IX/sexual harassment posters around campus that include the contact information for confidential reporting and formal reporting.  Confidential reporting is where you can talk about incidents of sexual harassment and gender-based crimes including sexual assault, stalking, and domestic/relationship violence. This confidential resource can help you without having to report your situation to the formal reporting process through the Dean of Students – Ms. Melanie Richardson, Associate VP of Human Resources – Ms. Cynthia Johnson, Public Safety – Ms. Sharon </a:t>
            </a:r>
            <a:r>
              <a:rPr lang="en-US" dirty="0" err="1"/>
              <a:t>Schnebly</a:t>
            </a:r>
            <a:r>
              <a:rPr lang="en-US" dirty="0"/>
              <a:t>, or the Office of the Provost – Dr. Tanya Smith-Brice, unless you request that they make a report.  Please be aware that, in compliance with Title IX and under the Saint Martin’s University policies, educators must report incidents of sexual harassment and gender-based crimes including sexual assault, stalking, and domestic/relationship violence.  If you disclose any of these situations in class, on papers, or to me personally, I am required to report it.</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70022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152400"/>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Academic Honesty/Professionalism</a:t>
            </a:r>
          </a:p>
        </p:txBody>
      </p:sp>
      <p:sp>
        <p:nvSpPr>
          <p:cNvPr id="5" name="TextBox 4">
            <a:extLst>
              <a:ext uri="{FF2B5EF4-FFF2-40B4-BE49-F238E27FC236}">
                <a16:creationId xmlns:a16="http://schemas.microsoft.com/office/drawing/2014/main" id="{6B2F5AB2-5C4F-40F2-94E8-23C2219E8F49}"/>
              </a:ext>
            </a:extLst>
          </p:cNvPr>
          <p:cNvSpPr txBox="1"/>
          <p:nvPr/>
        </p:nvSpPr>
        <p:spPr>
          <a:xfrm>
            <a:off x="609600" y="1066800"/>
            <a:ext cx="8153400" cy="5254067"/>
          </a:xfrm>
          <a:prstGeom prst="rect">
            <a:avLst/>
          </a:prstGeom>
          <a:noFill/>
        </p:spPr>
        <p:txBody>
          <a:bodyPr wrap="square">
            <a:spAutoFit/>
          </a:bodyPr>
          <a:lstStyle/>
          <a:p>
            <a:pPr marL="0" marR="283210">
              <a:lnSpc>
                <a:spcPct val="114000"/>
              </a:lnSpc>
              <a:spcBef>
                <a:spcPts val="300"/>
              </a:spcBef>
              <a:spcAft>
                <a:spcPts val="300"/>
              </a:spcAft>
              <a:tabLst>
                <a:tab pos="520700" algn="l"/>
                <a:tab pos="521335" algn="l"/>
              </a:tabLst>
            </a:pPr>
            <a:r>
              <a:rPr lang="en-US" sz="1700" dirty="0">
                <a:effectLst/>
                <a:latin typeface="Times New Roman" panose="02020603050405020304" pitchFamily="18" charset="0"/>
                <a:ea typeface="Times New Roman" panose="02020603050405020304" pitchFamily="18" charset="0"/>
              </a:rPr>
              <a:t>WHAT IS ACADEMIC INTEGRITY? Saint Martin’s University is a community of faculty, students and staff engaged in the exchange of ideas in the ongoing pursuit of academic excellence. Essential to our mission is a focused commitment to scholarly values and intellectual integrity, and a respect for the ideas, beliefs and work of others. This commitment extends to all aspects of academic performance. All members are expected to abide by ethical standards both in their conduct and their exercise of responsibility to themselves and toward other members of the community. As an expression of our shared belief in the Benedictine tradition, we support the intellectual, social, emotional, physical and spiritual nurturing of students. </a:t>
            </a:r>
          </a:p>
          <a:p>
            <a:pPr>
              <a:lnSpc>
                <a:spcPct val="114000"/>
              </a:lnSpc>
              <a:spcBef>
                <a:spcPts val="600"/>
              </a:spcBef>
            </a:pPr>
            <a:r>
              <a:rPr lang="en-US" sz="1700" dirty="0">
                <a:effectLst/>
                <a:latin typeface="Times New Roman" panose="02020603050405020304" pitchFamily="18" charset="0"/>
                <a:ea typeface="Times New Roman" panose="02020603050405020304" pitchFamily="18" charset="0"/>
              </a:rPr>
              <a:t>WHAT IS ACADEMIC DISHONESTY? Saint Martin’s University defines academic dishonesty as violating the academic integrity of an assignment, test and/or evaluation of any coursework. This dishonest practice occurs when you seek to gain for yourself or another an academic advantage by deception or other dishonest means. You have a responsibility to understand the requirements that apply to particular assessments and to be aware of acceptable academic practice regarding the use of material prepared by others. Therefore, it is your responsibility to be familiar with the policies surrounding academic dishonesty as these may differ from other institutions.</a:t>
            </a:r>
          </a:p>
        </p:txBody>
      </p:sp>
    </p:spTree>
    <p:extLst>
      <p:ext uri="{BB962C8B-B14F-4D97-AF65-F5344CB8AC3E}">
        <p14:creationId xmlns:p14="http://schemas.microsoft.com/office/powerpoint/2010/main" val="4151256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Syllabus Updates and Moodle Listings</a:t>
            </a:r>
          </a:p>
        </p:txBody>
      </p:sp>
      <p:sp>
        <p:nvSpPr>
          <p:cNvPr id="2" name="Rectangle 1">
            <a:extLst>
              <a:ext uri="{FF2B5EF4-FFF2-40B4-BE49-F238E27FC236}">
                <a16:creationId xmlns:a16="http://schemas.microsoft.com/office/drawing/2014/main" id="{1F6BFB60-CCC4-4598-8E1B-8AD803851982}"/>
              </a:ext>
            </a:extLst>
          </p:cNvPr>
          <p:cNvSpPr/>
          <p:nvPr/>
        </p:nvSpPr>
        <p:spPr>
          <a:xfrm>
            <a:off x="914400" y="1600200"/>
            <a:ext cx="7467600" cy="3739485"/>
          </a:xfrm>
          <a:prstGeom prst="rect">
            <a:avLst/>
          </a:prstGeom>
        </p:spPr>
        <p:txBody>
          <a:bodyPr wrap="square">
            <a:spAutoFit/>
          </a:bodyPr>
          <a:lstStyle/>
          <a:p>
            <a:pPr marL="342900" indent="-342900">
              <a:spcAft>
                <a:spcPts val="1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dates, schedule, requirements etc. are tentative</a:t>
            </a:r>
          </a:p>
          <a:p>
            <a:pPr marL="342900" indent="-342900">
              <a:spcAft>
                <a:spcPts val="1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solidFill>
                  <a:srgbClr val="0070C0"/>
                </a:solidFill>
                <a:latin typeface="Times New Roman" panose="02020603050405020304" pitchFamily="18" charset="0"/>
                <a:cs typeface="Times New Roman" panose="02020603050405020304" pitchFamily="18" charset="0"/>
              </a:rPr>
              <a:t>instructor reserves the right to make changes to the syllabus</a:t>
            </a:r>
            <a:r>
              <a:rPr lang="en-US" sz="2400" dirty="0">
                <a:latin typeface="Times New Roman" panose="02020603050405020304" pitchFamily="18" charset="0"/>
                <a:cs typeface="Times New Roman" panose="02020603050405020304" pitchFamily="18" charset="0"/>
              </a:rPr>
              <a:t> during the duration of the course </a:t>
            </a:r>
          </a:p>
          <a:p>
            <a:pPr marL="342900" indent="-342900">
              <a:spcAft>
                <a:spcPts val="1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Students will be informed, in advance, of any changes and an updated syllabus will be distributed and posted to Moodle</a:t>
            </a:r>
          </a:p>
          <a:p>
            <a:pPr marL="342900" indent="-342900">
              <a:spcAft>
                <a:spcPts val="1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Students are responsible for checking Moodle and completing any requirements posted there</a:t>
            </a:r>
          </a:p>
        </p:txBody>
      </p:sp>
    </p:spTree>
    <p:extLst>
      <p:ext uri="{BB962C8B-B14F-4D97-AF65-F5344CB8AC3E}">
        <p14:creationId xmlns:p14="http://schemas.microsoft.com/office/powerpoint/2010/main" val="752670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a:extLst>
              <a:ext uri="{FF2B5EF4-FFF2-40B4-BE49-F238E27FC236}">
                <a16:creationId xmlns:a16="http://schemas.microsoft.com/office/drawing/2014/main" id="{704E3EFA-EBEB-4DD3-AA1E-59DB16EA8CF3}"/>
              </a:ext>
            </a:extLst>
          </p:cNvPr>
          <p:cNvSpPr/>
          <p:nvPr/>
        </p:nvSpPr>
        <p:spPr>
          <a:xfrm>
            <a:off x="1447664" y="2057400"/>
            <a:ext cx="6162264" cy="461665"/>
          </a:xfrm>
          <a:prstGeom prst="rect">
            <a:avLst/>
          </a:prstGeom>
          <a:ln w="9525">
            <a:solidFill>
              <a:schemeClr val="tx2"/>
            </a:solidFill>
          </a:ln>
        </p:spPr>
        <p:txBody>
          <a:bodyPr wrap="none">
            <a:spAutoFit/>
          </a:bodyPr>
          <a:lstStyle/>
          <a:p>
            <a:pPr algn="ctr"/>
            <a:r>
              <a:rPr lang="en-US" sz="2400" dirty="0">
                <a:solidFill>
                  <a:schemeClr val="tx2"/>
                </a:solidFill>
                <a:latin typeface="Times New Roman" panose="02020603050405020304" pitchFamily="18" charset="0"/>
                <a:cs typeface="Times New Roman" panose="02020603050405020304" pitchFamily="18" charset="0"/>
              </a:rPr>
              <a:t>Interesting Facts about Programming Languages</a:t>
            </a:r>
          </a:p>
        </p:txBody>
      </p:sp>
    </p:spTree>
    <p:extLst>
      <p:ext uri="{BB962C8B-B14F-4D97-AF65-F5344CB8AC3E}">
        <p14:creationId xmlns:p14="http://schemas.microsoft.com/office/powerpoint/2010/main" val="1889449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B0D4DA2-0B81-4566-875C-0D10A988DF85}"/>
              </a:ext>
            </a:extLst>
          </p:cNvPr>
          <p:cNvSpPr txBox="1">
            <a:spLocks/>
          </p:cNvSpPr>
          <p:nvPr/>
        </p:nvSpPr>
        <p:spPr>
          <a:xfrm>
            <a:off x="49213" y="303212"/>
            <a:ext cx="9094787" cy="83978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defRPr/>
            </a:pPr>
            <a:r>
              <a:rPr lang="en-US" sz="3200" dirty="0">
                <a:solidFill>
                  <a:schemeClr val="accent1">
                    <a:lumMod val="75000"/>
                  </a:schemeClr>
                </a:solidFill>
                <a:latin typeface="Times New Roman" panose="02020603050405020304" pitchFamily="18" charset="0"/>
                <a:cs typeface="Times New Roman" panose="02020603050405020304" pitchFamily="18" charset="0"/>
              </a:rPr>
              <a:t>What is a programming language?</a:t>
            </a:r>
          </a:p>
        </p:txBody>
      </p:sp>
      <p:sp>
        <p:nvSpPr>
          <p:cNvPr id="2" name="Rectangle 1">
            <a:extLst>
              <a:ext uri="{FF2B5EF4-FFF2-40B4-BE49-F238E27FC236}">
                <a16:creationId xmlns:a16="http://schemas.microsoft.com/office/drawing/2014/main" id="{B6D0308F-883C-485A-96DC-59D3BF36164F}"/>
              </a:ext>
            </a:extLst>
          </p:cNvPr>
          <p:cNvSpPr/>
          <p:nvPr/>
        </p:nvSpPr>
        <p:spPr>
          <a:xfrm>
            <a:off x="609600" y="1371600"/>
            <a:ext cx="8077200" cy="3246438"/>
          </a:xfrm>
          <a:prstGeom prst="rect">
            <a:avLst/>
          </a:prstGeom>
        </p:spPr>
        <p:txBody>
          <a:bodyPr>
            <a:spAutoFit/>
          </a:bodyPr>
          <a:lstStyle/>
          <a:p>
            <a:pPr marL="342900" indent="-342900" eaLnBrk="1" hangingPunct="1">
              <a:spcAft>
                <a:spcPts val="1800"/>
              </a:spcAft>
              <a:buFont typeface="Arial" panose="020B0604020202020204" pitchFamily="34" charset="0"/>
              <a:buChar char="•"/>
              <a:defRPr/>
            </a:pPr>
            <a:r>
              <a:rPr lang="en-US" sz="2000" dirty="0">
                <a:latin typeface="+mj-lt"/>
                <a:cs typeface="Times New Roman" panose="02020603050405020304" pitchFamily="18" charset="0"/>
              </a:rPr>
              <a:t>A programming language is a formal language comprising a set of instructions for computers to perform various kinds of operations</a:t>
            </a:r>
          </a:p>
          <a:p>
            <a:pPr marL="342900" indent="-342900" eaLnBrk="1" hangingPunct="1">
              <a:spcAft>
                <a:spcPts val="1800"/>
              </a:spcAft>
              <a:buFont typeface="Arial" panose="020B0604020202020204" pitchFamily="34" charset="0"/>
              <a:buChar char="•"/>
              <a:defRPr/>
            </a:pPr>
            <a:r>
              <a:rPr lang="en-US" sz="2000" dirty="0">
                <a:latin typeface="+mj-lt"/>
                <a:cs typeface="Times New Roman" panose="02020603050405020304" pitchFamily="18" charset="0"/>
              </a:rPr>
              <a:t>Computers can only run programs written in </a:t>
            </a:r>
            <a:r>
              <a:rPr lang="en-US" sz="2000" dirty="0">
                <a:solidFill>
                  <a:srgbClr val="0070C0"/>
                </a:solidFill>
                <a:latin typeface="+mj-lt"/>
                <a:cs typeface="Times New Roman" panose="02020603050405020304" pitchFamily="18" charset="0"/>
              </a:rPr>
              <a:t>low-level</a:t>
            </a:r>
            <a:r>
              <a:rPr lang="en-US" sz="2000" dirty="0">
                <a:latin typeface="+mj-lt"/>
                <a:cs typeface="Times New Roman" panose="02020603050405020304" pitchFamily="18" charset="0"/>
              </a:rPr>
              <a:t> languages (examples: machine language, assembly language)</a:t>
            </a:r>
          </a:p>
          <a:p>
            <a:pPr marL="342900" indent="-342900" eaLnBrk="1" hangingPunct="1">
              <a:spcAft>
                <a:spcPts val="1800"/>
              </a:spcAft>
              <a:buFont typeface="Arial" panose="020B0604020202020204" pitchFamily="34" charset="0"/>
              <a:buChar char="•"/>
              <a:defRPr/>
            </a:pPr>
            <a:r>
              <a:rPr lang="en-US" sz="2000" dirty="0">
                <a:latin typeface="+mj-lt"/>
                <a:cs typeface="Times New Roman" panose="02020603050405020304" pitchFamily="18" charset="0"/>
              </a:rPr>
              <a:t>There are thousands of so-called </a:t>
            </a:r>
            <a:r>
              <a:rPr lang="en-US" sz="2000" dirty="0">
                <a:solidFill>
                  <a:srgbClr val="0070C0"/>
                </a:solidFill>
                <a:latin typeface="+mj-lt"/>
                <a:cs typeface="Times New Roman" panose="02020603050405020304" pitchFamily="18" charset="0"/>
              </a:rPr>
              <a:t>high-level</a:t>
            </a:r>
            <a:r>
              <a:rPr lang="en-US" sz="2000" dirty="0">
                <a:latin typeface="+mj-lt"/>
                <a:cs typeface="Times New Roman" panose="02020603050405020304" pitchFamily="18" charset="0"/>
              </a:rPr>
              <a:t> languages</a:t>
            </a:r>
            <a:r>
              <a:rPr lang="zh-CN" altLang="en-US" sz="2000" dirty="0">
                <a:latin typeface="+mj-lt"/>
                <a:cs typeface="Times New Roman" panose="02020603050405020304" pitchFamily="18" charset="0"/>
              </a:rPr>
              <a:t> </a:t>
            </a:r>
            <a:r>
              <a:rPr lang="en-US" altLang="zh-CN" sz="2000" dirty="0">
                <a:latin typeface="+mj-lt"/>
                <a:cs typeface="Times New Roman" panose="02020603050405020304" pitchFamily="18" charset="0"/>
              </a:rPr>
              <a:t>such as C/C++,</a:t>
            </a:r>
            <a:r>
              <a:rPr lang="zh-CN" altLang="en-US" sz="2000" dirty="0">
                <a:latin typeface="+mj-lt"/>
                <a:cs typeface="Times New Roman" panose="02020603050405020304" pitchFamily="18" charset="0"/>
              </a:rPr>
              <a:t> </a:t>
            </a:r>
            <a:r>
              <a:rPr lang="en-US" altLang="zh-CN" sz="2000" dirty="0">
                <a:latin typeface="+mj-lt"/>
                <a:cs typeface="Times New Roman" panose="02020603050405020304" pitchFamily="18" charset="0"/>
              </a:rPr>
              <a:t>C#, Java,</a:t>
            </a:r>
            <a:r>
              <a:rPr lang="zh-CN" altLang="en-US" sz="2000" dirty="0">
                <a:latin typeface="+mj-lt"/>
                <a:cs typeface="Times New Roman" panose="02020603050405020304" pitchFamily="18" charset="0"/>
              </a:rPr>
              <a:t> </a:t>
            </a:r>
            <a:r>
              <a:rPr lang="en-US" altLang="zh-CN" sz="2000" dirty="0">
                <a:latin typeface="+mj-lt"/>
                <a:cs typeface="Times New Roman" panose="02020603050405020304" pitchFamily="18" charset="0"/>
              </a:rPr>
              <a:t>Python, JavaScript, Perl, PHP, R, and many more.</a:t>
            </a:r>
          </a:p>
          <a:p>
            <a:pPr marL="342900" indent="-342900" eaLnBrk="1" hangingPunct="1">
              <a:spcAft>
                <a:spcPts val="1800"/>
              </a:spcAft>
              <a:buFont typeface="Arial" panose="020B0604020202020204" pitchFamily="34" charset="0"/>
              <a:buChar char="•"/>
              <a:defRPr/>
            </a:pPr>
            <a:r>
              <a:rPr lang="en-US" sz="2000" dirty="0">
                <a:latin typeface="+mj-lt"/>
                <a:cs typeface="Times New Roman" panose="02020603050405020304" pitchFamily="18" charset="0"/>
              </a:rPr>
              <a:t>The term computer language is sometimes used interchangeably with programming language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FDFFB50-E953-4904-B84D-C22CDCBDEFCD}"/>
              </a:ext>
            </a:extLst>
          </p:cNvPr>
          <p:cNvSpPr txBox="1">
            <a:spLocks/>
          </p:cNvSpPr>
          <p:nvPr/>
        </p:nvSpPr>
        <p:spPr>
          <a:xfrm>
            <a:off x="658813" y="304800"/>
            <a:ext cx="7824787" cy="76358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defRPr/>
            </a:pPr>
            <a:r>
              <a:rPr lang="en-US" sz="3200" dirty="0">
                <a:solidFill>
                  <a:schemeClr val="accent1">
                    <a:lumMod val="75000"/>
                  </a:schemeClr>
                </a:solidFill>
                <a:latin typeface="Times New Roman" panose="02020603050405020304" pitchFamily="18" charset="0"/>
                <a:cs typeface="Times New Roman" panose="02020603050405020304" pitchFamily="18" charset="0"/>
              </a:rPr>
              <a:t>What is a program?</a:t>
            </a:r>
          </a:p>
        </p:txBody>
      </p:sp>
      <p:sp>
        <p:nvSpPr>
          <p:cNvPr id="2" name="Rectangle 1">
            <a:extLst>
              <a:ext uri="{FF2B5EF4-FFF2-40B4-BE49-F238E27FC236}">
                <a16:creationId xmlns:a16="http://schemas.microsoft.com/office/drawing/2014/main" id="{C4C90EA8-1599-4E55-8FFB-C05E7936978B}"/>
              </a:ext>
            </a:extLst>
          </p:cNvPr>
          <p:cNvSpPr/>
          <p:nvPr/>
        </p:nvSpPr>
        <p:spPr>
          <a:xfrm>
            <a:off x="457200" y="1295400"/>
            <a:ext cx="7924800" cy="3308350"/>
          </a:xfrm>
          <a:prstGeom prst="rect">
            <a:avLst/>
          </a:prstGeom>
        </p:spPr>
        <p:txBody>
          <a:bodyPr wrap="square">
            <a:spAutoFit/>
          </a:bodyPr>
          <a:lstStyle/>
          <a:p>
            <a:pPr marL="342900" indent="-342900" eaLnBrk="1" hangingPunct="1">
              <a:spcAft>
                <a:spcPts val="1200"/>
              </a:spcAft>
              <a:buFont typeface="Arial" panose="020B0604020202020204" pitchFamily="34" charset="0"/>
              <a:buChar char="•"/>
              <a:defRPr/>
            </a:pPr>
            <a:r>
              <a:rPr lang="en-US" sz="2200" dirty="0">
                <a:latin typeface="+mj-lt"/>
                <a:cs typeface="Times New Roman" panose="02020603050405020304" pitchFamily="18" charset="0"/>
              </a:rPr>
              <a:t>A program is a sequence of instructions that specifies how to perform a computation or other task.</a:t>
            </a:r>
          </a:p>
          <a:p>
            <a:pPr marL="342900" indent="-342900" eaLnBrk="1" hangingPunct="1">
              <a:spcAft>
                <a:spcPts val="600"/>
              </a:spcAft>
              <a:buFont typeface="Arial" panose="020B0604020202020204" pitchFamily="34" charset="0"/>
              <a:buChar char="•"/>
              <a:defRPr/>
            </a:pPr>
            <a:r>
              <a:rPr lang="en-US" sz="2200" dirty="0">
                <a:latin typeface="+mj-lt"/>
                <a:cs typeface="Times New Roman" panose="02020603050405020304" pitchFamily="18" charset="0"/>
              </a:rPr>
              <a:t>There are a few basic operations most languages perform:</a:t>
            </a:r>
          </a:p>
          <a:p>
            <a:pPr lvl="1" eaLnBrk="1" hangingPunct="1">
              <a:spcAft>
                <a:spcPts val="600"/>
              </a:spcAft>
              <a:defRPr/>
            </a:pPr>
            <a:r>
              <a:rPr lang="en-US" b="1" dirty="0">
                <a:latin typeface="+mj-lt"/>
                <a:cs typeface="Times New Roman" panose="02020603050405020304" pitchFamily="18" charset="0"/>
              </a:rPr>
              <a:t>input:</a:t>
            </a:r>
            <a:r>
              <a:rPr lang="en-US" dirty="0">
                <a:latin typeface="+mj-lt"/>
                <a:cs typeface="Times New Roman" panose="02020603050405020304" pitchFamily="18" charset="0"/>
              </a:rPr>
              <a:t> Get data from the keyboard, or console, or some other device.</a:t>
            </a:r>
          </a:p>
          <a:p>
            <a:pPr lvl="1" eaLnBrk="1" hangingPunct="1">
              <a:spcAft>
                <a:spcPts val="600"/>
              </a:spcAft>
              <a:defRPr/>
            </a:pPr>
            <a:r>
              <a:rPr lang="en-US" b="1" dirty="0">
                <a:latin typeface="+mj-lt"/>
                <a:cs typeface="Times New Roman" panose="02020603050405020304" pitchFamily="18" charset="0"/>
              </a:rPr>
              <a:t>output:</a:t>
            </a:r>
            <a:r>
              <a:rPr lang="en-US" dirty="0">
                <a:latin typeface="+mj-lt"/>
                <a:cs typeface="Times New Roman" panose="02020603050405020304" pitchFamily="18" charset="0"/>
              </a:rPr>
              <a:t> Display data on the screen or send data to a console or other device.</a:t>
            </a:r>
          </a:p>
          <a:p>
            <a:pPr lvl="1" eaLnBrk="1" hangingPunct="1">
              <a:spcAft>
                <a:spcPts val="600"/>
              </a:spcAft>
              <a:defRPr/>
            </a:pPr>
            <a:r>
              <a:rPr lang="en-US" b="1" dirty="0">
                <a:latin typeface="+mj-lt"/>
                <a:cs typeface="Times New Roman" panose="02020603050405020304" pitchFamily="18" charset="0"/>
              </a:rPr>
              <a:t>math:</a:t>
            </a:r>
            <a:r>
              <a:rPr lang="en-US" dirty="0">
                <a:latin typeface="+mj-lt"/>
                <a:cs typeface="Times New Roman" panose="02020603050405020304" pitchFamily="18" charset="0"/>
              </a:rPr>
              <a:t> Perform basic mathematical operations like addition and multiplication.</a:t>
            </a:r>
          </a:p>
          <a:p>
            <a:pPr lvl="1" eaLnBrk="1" hangingPunct="1">
              <a:spcAft>
                <a:spcPts val="600"/>
              </a:spcAft>
              <a:defRPr/>
            </a:pPr>
            <a:r>
              <a:rPr lang="en-US" b="1" dirty="0">
                <a:latin typeface="+mj-lt"/>
                <a:cs typeface="Times New Roman" panose="02020603050405020304" pitchFamily="18" charset="0"/>
              </a:rPr>
              <a:t>testing:</a:t>
            </a:r>
            <a:r>
              <a:rPr lang="en-US" dirty="0">
                <a:latin typeface="+mj-lt"/>
                <a:cs typeface="Times New Roman" panose="02020603050405020304" pitchFamily="18" charset="0"/>
              </a:rPr>
              <a:t> Check for certain conditions and run the appropriate sequence of statements.</a:t>
            </a:r>
          </a:p>
          <a:p>
            <a:pPr lvl="1" eaLnBrk="1" hangingPunct="1">
              <a:spcAft>
                <a:spcPts val="600"/>
              </a:spcAft>
              <a:defRPr/>
            </a:pPr>
            <a:r>
              <a:rPr lang="en-US" b="1" dirty="0">
                <a:latin typeface="+mj-lt"/>
                <a:cs typeface="Times New Roman" panose="02020603050405020304" pitchFamily="18" charset="0"/>
              </a:rPr>
              <a:t>repetition:</a:t>
            </a:r>
            <a:r>
              <a:rPr lang="en-US" dirty="0">
                <a:latin typeface="+mj-lt"/>
                <a:cs typeface="Times New Roman" panose="02020603050405020304" pitchFamily="18" charset="0"/>
              </a:rPr>
              <a:t> Perform some action repeatedly, usually with some variation.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dirty="0">
                <a:solidFill>
                  <a:schemeClr val="accent1">
                    <a:lumMod val="75000"/>
                  </a:schemeClr>
                </a:solidFill>
                <a:latin typeface="Times New Roman" panose="02020603050405020304" pitchFamily="18" charset="0"/>
                <a:cs typeface="Times New Roman" panose="02020603050405020304" pitchFamily="18" charset="0"/>
              </a:rPr>
              <a:t>Contact Information</a:t>
            </a:r>
          </a:p>
        </p:txBody>
      </p:sp>
      <p:sp>
        <p:nvSpPr>
          <p:cNvPr id="4" name="Rectangle 3">
            <a:extLst>
              <a:ext uri="{FF2B5EF4-FFF2-40B4-BE49-F238E27FC236}">
                <a16:creationId xmlns:a16="http://schemas.microsoft.com/office/drawing/2014/main" id="{A7D5DAD1-2A5F-45C0-815C-A0D1D7286514}"/>
              </a:ext>
            </a:extLst>
          </p:cNvPr>
          <p:cNvSpPr/>
          <p:nvPr/>
        </p:nvSpPr>
        <p:spPr>
          <a:xfrm>
            <a:off x="609599" y="1442115"/>
            <a:ext cx="7874001" cy="3708708"/>
          </a:xfrm>
          <a:prstGeom prst="rect">
            <a:avLst/>
          </a:prstGeom>
        </p:spPr>
        <p:txBody>
          <a:bodyPr wrap="square">
            <a:spAutoFit/>
          </a:bodyPr>
          <a:lstStyle/>
          <a:p>
            <a:pPr marL="342900" marR="0" lvl="0" indent="-342900">
              <a:spcBef>
                <a:spcPts val="0"/>
              </a:spcBef>
              <a:spcAft>
                <a:spcPts val="1800"/>
              </a:spcAft>
              <a:buSzPts val="1000"/>
              <a:buFont typeface="Wingdings" panose="05000000000000000000" pitchFamily="2" charset="2"/>
              <a:buChar char="§"/>
              <a:tabLst>
                <a:tab pos="686435" algn="l"/>
                <a:tab pos="687705" algn="l"/>
              </a:tabLst>
            </a:pPr>
            <a:r>
              <a:rPr lang="en-US" sz="2000" dirty="0">
                <a:effectLst/>
                <a:latin typeface="+mj-lt"/>
                <a:ea typeface="Symbol" panose="05050102010706020507" pitchFamily="18" charset="2"/>
                <a:cs typeface="Symbol" panose="05050102010706020507" pitchFamily="18" charset="2"/>
              </a:rPr>
              <a:t>Name: Dr. Guangyan Li</a:t>
            </a:r>
          </a:p>
          <a:p>
            <a:pPr marL="342900" indent="-342900">
              <a:spcAft>
                <a:spcPts val="1800"/>
              </a:spcAft>
              <a:buSzPts val="1000"/>
              <a:buFont typeface="Wingdings" panose="05000000000000000000" pitchFamily="2" charset="2"/>
              <a:buChar char="§"/>
              <a:tabLst>
                <a:tab pos="686435" algn="l"/>
                <a:tab pos="687705" algn="l"/>
              </a:tabLst>
            </a:pPr>
            <a:r>
              <a:rPr lang="en-US" sz="2000" dirty="0">
                <a:effectLst/>
                <a:latin typeface="+mj-lt"/>
                <a:ea typeface="Symbol" panose="05050102010706020507" pitchFamily="18" charset="2"/>
                <a:cs typeface="Symbol" panose="05050102010706020507" pitchFamily="18" charset="2"/>
              </a:rPr>
              <a:t>Email: gli@stmartin.edu</a:t>
            </a:r>
          </a:p>
          <a:p>
            <a:pPr marL="342900" marR="0" lvl="0" indent="-342900">
              <a:spcBef>
                <a:spcPts val="0"/>
              </a:spcBef>
              <a:spcAft>
                <a:spcPts val="1800"/>
              </a:spcAft>
              <a:buSzPts val="1000"/>
              <a:buFont typeface="Wingdings" panose="05000000000000000000" pitchFamily="2" charset="2"/>
              <a:buChar char="§"/>
              <a:tabLst>
                <a:tab pos="686435" algn="l"/>
                <a:tab pos="687705" algn="l"/>
              </a:tabLst>
            </a:pPr>
            <a:r>
              <a:rPr lang="en-US" sz="2000" dirty="0">
                <a:effectLst/>
                <a:latin typeface="+mj-lt"/>
                <a:ea typeface="Symbol" panose="05050102010706020507" pitchFamily="18" charset="2"/>
                <a:cs typeface="Symbol" panose="05050102010706020507" pitchFamily="18" charset="2"/>
              </a:rPr>
              <a:t>Telephone: (360) 688-2749 (office), (360) 525-3988 (cell)</a:t>
            </a:r>
          </a:p>
          <a:p>
            <a:pPr marL="342900" marR="0" lvl="0" indent="-342900">
              <a:spcBef>
                <a:spcPts val="0"/>
              </a:spcBef>
              <a:spcAft>
                <a:spcPts val="1800"/>
              </a:spcAft>
              <a:buSzPts val="1000"/>
              <a:buFont typeface="Wingdings" panose="05000000000000000000" pitchFamily="2" charset="2"/>
              <a:buChar char="§"/>
              <a:tabLst>
                <a:tab pos="686435" algn="l"/>
                <a:tab pos="687705" algn="l"/>
              </a:tabLst>
            </a:pPr>
            <a:r>
              <a:rPr lang="en-US" sz="2000" dirty="0">
                <a:effectLst/>
                <a:latin typeface="+mj-lt"/>
                <a:ea typeface="Symbol" panose="05050102010706020507" pitchFamily="18" charset="2"/>
                <a:cs typeface="Symbol" panose="05050102010706020507" pitchFamily="18" charset="2"/>
              </a:rPr>
              <a:t>Communication: phone or email</a:t>
            </a:r>
          </a:p>
          <a:p>
            <a:pPr marL="342900" marR="0" lvl="0" indent="-342900">
              <a:spcBef>
                <a:spcPts val="0"/>
              </a:spcBef>
              <a:spcAft>
                <a:spcPts val="1800"/>
              </a:spcAft>
              <a:buSzPts val="1000"/>
              <a:buFont typeface="Wingdings" panose="05000000000000000000" pitchFamily="2" charset="2"/>
              <a:buChar char="§"/>
              <a:tabLst>
                <a:tab pos="686435" algn="l"/>
                <a:tab pos="687705" algn="l"/>
              </a:tabLst>
            </a:pPr>
            <a:r>
              <a:rPr lang="en-US" sz="2000" dirty="0">
                <a:effectLst/>
                <a:latin typeface="+mj-lt"/>
                <a:ea typeface="Symbol" panose="05050102010706020507" pitchFamily="18" charset="2"/>
                <a:cs typeface="Symbol" panose="05050102010706020507" pitchFamily="18" charset="2"/>
              </a:rPr>
              <a:t>Office Hours: see Moodle General Section for posted office hours. Also available at almost any time for virtual office </a:t>
            </a:r>
            <a:r>
              <a:rPr lang="en-US" sz="2000" dirty="0">
                <a:effectLst/>
                <a:latin typeface="+mj-lt"/>
                <a:ea typeface="Times New Roman" panose="02020603050405020304" pitchFamily="18" charset="0"/>
              </a:rPr>
              <a:t>hours, text or email me. </a:t>
            </a:r>
          </a:p>
          <a:p>
            <a:pPr marL="342900" marR="0" lvl="0" indent="-342900">
              <a:spcBef>
                <a:spcPts val="0"/>
              </a:spcBef>
              <a:spcAft>
                <a:spcPts val="0"/>
              </a:spcAft>
              <a:buSzPts val="1000"/>
              <a:buFont typeface="Wingdings" panose="05000000000000000000" pitchFamily="2" charset="2"/>
              <a:buChar char="§"/>
              <a:tabLst>
                <a:tab pos="686435" algn="l"/>
                <a:tab pos="687705" algn="l"/>
              </a:tabLst>
            </a:pPr>
            <a:r>
              <a:rPr lang="en-US" sz="2000" dirty="0">
                <a:effectLst/>
                <a:latin typeface="+mj-lt"/>
                <a:ea typeface="Times New Roman" panose="02020603050405020304" pitchFamily="18" charset="0"/>
              </a:rPr>
              <a:t>Office Location: Panowicz Hall Room 111 or online via Zoom by clicking </a:t>
            </a:r>
            <a:r>
              <a:rPr lang="en-US" sz="2000" u="sng" dirty="0">
                <a:solidFill>
                  <a:srgbClr val="0000FF"/>
                </a:solidFill>
                <a:effectLst/>
                <a:latin typeface="+mj-lt"/>
                <a:ea typeface="Times New Roman" panose="02020603050405020304" pitchFamily="18" charset="0"/>
                <a:hlinkClick r:id="rId2"/>
              </a:rPr>
              <a:t>here</a:t>
            </a:r>
            <a:r>
              <a:rPr lang="en-US" sz="2000" u="sng" dirty="0">
                <a:solidFill>
                  <a:srgbClr val="0000FF"/>
                </a:solidFill>
                <a:effectLst/>
                <a:latin typeface="+mj-lt"/>
                <a:ea typeface="Times New Roman" panose="02020603050405020304" pitchFamily="18" charset="0"/>
              </a:rPr>
              <a:t> </a:t>
            </a:r>
            <a:r>
              <a:rPr lang="en-US" sz="2000" dirty="0">
                <a:effectLst/>
                <a:latin typeface="+mj-lt"/>
                <a:ea typeface="Times New Roman" panose="02020603050405020304" pitchFamily="18" charset="0"/>
              </a:rPr>
              <a:t>directly.</a:t>
            </a:r>
          </a:p>
        </p:txBody>
      </p:sp>
    </p:spTree>
    <p:extLst>
      <p:ext uri="{BB962C8B-B14F-4D97-AF65-F5344CB8AC3E}">
        <p14:creationId xmlns:p14="http://schemas.microsoft.com/office/powerpoint/2010/main" val="1162515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5">
            <a:extLst>
              <a:ext uri="{FF2B5EF4-FFF2-40B4-BE49-F238E27FC236}">
                <a16:creationId xmlns:a16="http://schemas.microsoft.com/office/drawing/2014/main" id="{73ABCA9A-D10E-CB06-55AD-CA1292897A28}"/>
              </a:ext>
            </a:extLst>
          </p:cNvPr>
          <p:cNvSpPr txBox="1">
            <a:spLocks noChangeArrowheads="1"/>
          </p:cNvSpPr>
          <p:nvPr/>
        </p:nvSpPr>
        <p:spPr bwMode="auto">
          <a:xfrm>
            <a:off x="508000" y="1027113"/>
            <a:ext cx="5054600" cy="23082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machine language</a:t>
            </a:r>
            <a:r>
              <a:rPr lang="en-US" altLang="en-US" sz="1600">
                <a:latin typeface="Times New Roman" panose="02020603050405020304" pitchFamily="18" charset="0"/>
                <a:cs typeface="Times New Roman" panose="02020603050405020304" pitchFamily="18" charset="0"/>
              </a:rPr>
              <a:t> example (only a portion of program)</a:t>
            </a:r>
          </a:p>
          <a:p>
            <a:pPr eaLnBrk="1" hangingPunct="1"/>
            <a:r>
              <a:rPr lang="en-US" altLang="en-US" sz="1600">
                <a:solidFill>
                  <a:srgbClr val="0070C0"/>
                </a:solidFill>
                <a:latin typeface="Times New Roman" panose="02020603050405020304" pitchFamily="18" charset="0"/>
                <a:cs typeface="Times New Roman" panose="02020603050405020304" pitchFamily="18" charset="0"/>
              </a:rPr>
              <a:t>; Hexidecimal	or Binary </a:t>
            </a:r>
          </a:p>
          <a:p>
            <a:pPr eaLnBrk="1" hangingPunct="1"/>
            <a:r>
              <a:rPr lang="en-US" altLang="en-US" sz="1600">
                <a:latin typeface="Times New Roman" panose="02020603050405020304" pitchFamily="18" charset="0"/>
                <a:cs typeface="Times New Roman" panose="02020603050405020304" pitchFamily="18" charset="0"/>
              </a:rPr>
              <a:t>21 0a 00 00	00100001 00001010 00000000 00000000 </a:t>
            </a:r>
          </a:p>
          <a:p>
            <a:pPr eaLnBrk="1" hangingPunct="1"/>
            <a:r>
              <a:rPr lang="en-US" altLang="en-US" sz="1600">
                <a:latin typeface="Times New Roman" panose="02020603050405020304" pitchFamily="18" charset="0"/>
                <a:cs typeface="Times New Roman" panose="02020603050405020304" pitchFamily="18" charset="0"/>
              </a:rPr>
              <a:t>0c 10 00 06			… </a:t>
            </a:r>
          </a:p>
          <a:p>
            <a:pPr eaLnBrk="1" hangingPunct="1"/>
            <a:r>
              <a:rPr lang="en-US" altLang="en-US" sz="1600">
                <a:latin typeface="Times New Roman" panose="02020603050405020304" pitchFamily="18" charset="0"/>
                <a:cs typeface="Times New Roman" panose="02020603050405020304" pitchFamily="18" charset="0"/>
              </a:rPr>
              <a:t>6f 72 6c 64			… </a:t>
            </a:r>
          </a:p>
          <a:p>
            <a:pPr eaLnBrk="1" hangingPunct="1"/>
            <a:r>
              <a:rPr lang="en-US" altLang="en-US" sz="1600">
                <a:latin typeface="Times New Roman" panose="02020603050405020304" pitchFamily="18" charset="0"/>
                <a:cs typeface="Times New Roman" panose="02020603050405020304" pitchFamily="18" charset="0"/>
              </a:rPr>
              <a:t>08 10 00 06			… </a:t>
            </a:r>
          </a:p>
          <a:p>
            <a:pPr eaLnBrk="1" hangingPunct="1"/>
            <a:r>
              <a:rPr lang="en-US" altLang="en-US" sz="1600">
                <a:latin typeface="Times New Roman" panose="02020603050405020304" pitchFamily="18" charset="0"/>
                <a:cs typeface="Times New Roman" panose="02020603050405020304" pitchFamily="18" charset="0"/>
              </a:rPr>
              <a:t>6f 2c 20 57			… </a:t>
            </a:r>
          </a:p>
          <a:p>
            <a:pPr eaLnBrk="1" hangingPunct="1"/>
            <a:r>
              <a:rPr lang="en-US" altLang="en-US" sz="1600">
                <a:latin typeface="Times New Roman" panose="02020603050405020304" pitchFamily="18" charset="0"/>
                <a:cs typeface="Times New Roman" panose="02020603050405020304" pitchFamily="18" charset="0"/>
              </a:rPr>
              <a:t>04 10 00 06			… </a:t>
            </a:r>
          </a:p>
        </p:txBody>
      </p:sp>
      <p:sp>
        <p:nvSpPr>
          <p:cNvPr id="15363" name="TextBox 7">
            <a:extLst>
              <a:ext uri="{FF2B5EF4-FFF2-40B4-BE49-F238E27FC236}">
                <a16:creationId xmlns:a16="http://schemas.microsoft.com/office/drawing/2014/main" id="{3367A5BD-18B9-6284-17C6-20B0FBF0B4A0}"/>
              </a:ext>
            </a:extLst>
          </p:cNvPr>
          <p:cNvSpPr txBox="1">
            <a:spLocks noChangeArrowheads="1"/>
          </p:cNvSpPr>
          <p:nvPr/>
        </p:nvSpPr>
        <p:spPr bwMode="auto">
          <a:xfrm>
            <a:off x="5715000" y="1027113"/>
            <a:ext cx="2971800" cy="255428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cs typeface="Times New Roman" panose="02020603050405020304" pitchFamily="18" charset="0"/>
              </a:rPr>
              <a:t>; Intel </a:t>
            </a:r>
            <a:r>
              <a:rPr lang="en-US" altLang="en-US" sz="1600" b="1">
                <a:latin typeface="Times New Roman" panose="02020603050405020304" pitchFamily="18" charset="0"/>
                <a:cs typeface="Times New Roman" panose="02020603050405020304" pitchFamily="18" charset="0"/>
              </a:rPr>
              <a:t>assemble</a:t>
            </a:r>
            <a:r>
              <a:rPr lang="en-US" altLang="en-US" sz="1600">
                <a:latin typeface="Times New Roman" panose="02020603050405020304" pitchFamily="18" charset="0"/>
                <a:cs typeface="Times New Roman" panose="02020603050405020304" pitchFamily="18" charset="0"/>
              </a:rPr>
              <a:t> example</a:t>
            </a:r>
          </a:p>
          <a:p>
            <a:pPr eaLnBrk="1" hangingPunct="1"/>
            <a:r>
              <a:rPr lang="en-US" altLang="en-US" sz="1600">
                <a:latin typeface="Times New Roman" panose="02020603050405020304" pitchFamily="18" charset="0"/>
                <a:cs typeface="Times New Roman" panose="02020603050405020304" pitchFamily="18" charset="0"/>
              </a:rPr>
              <a:t>mov ax,cs</a:t>
            </a:r>
          </a:p>
          <a:p>
            <a:pPr eaLnBrk="1" hangingPunct="1"/>
            <a:r>
              <a:rPr lang="en-US" altLang="en-US" sz="1600">
                <a:latin typeface="Times New Roman" panose="02020603050405020304" pitchFamily="18" charset="0"/>
                <a:cs typeface="Times New Roman" panose="02020603050405020304" pitchFamily="18" charset="0"/>
              </a:rPr>
              <a:t>mov ds,ax</a:t>
            </a:r>
          </a:p>
          <a:p>
            <a:pPr eaLnBrk="1" hangingPunct="1"/>
            <a:r>
              <a:rPr lang="en-US" altLang="en-US" sz="1600">
                <a:latin typeface="Times New Roman" panose="02020603050405020304" pitchFamily="18" charset="0"/>
                <a:cs typeface="Times New Roman" panose="02020603050405020304" pitchFamily="18" charset="0"/>
              </a:rPr>
              <a:t>mov ah,9</a:t>
            </a:r>
          </a:p>
          <a:p>
            <a:pPr eaLnBrk="1" hangingPunct="1"/>
            <a:r>
              <a:rPr lang="en-US" altLang="en-US" sz="1600">
                <a:latin typeface="Times New Roman" panose="02020603050405020304" pitchFamily="18" charset="0"/>
                <a:cs typeface="Times New Roman" panose="02020603050405020304" pitchFamily="18" charset="0"/>
              </a:rPr>
              <a:t>mov dx, offset Hello</a:t>
            </a:r>
          </a:p>
          <a:p>
            <a:pPr eaLnBrk="1" hangingPunct="1"/>
            <a:r>
              <a:rPr lang="en-US" altLang="en-US" sz="1600">
                <a:latin typeface="Times New Roman" panose="02020603050405020304" pitchFamily="18" charset="0"/>
                <a:cs typeface="Times New Roman" panose="02020603050405020304" pitchFamily="18" charset="0"/>
              </a:rPr>
              <a:t>int 21h</a:t>
            </a:r>
          </a:p>
          <a:p>
            <a:pPr eaLnBrk="1" hangingPunct="1"/>
            <a:r>
              <a:rPr lang="en-US" altLang="en-US" sz="1600">
                <a:latin typeface="Times New Roman" panose="02020603050405020304" pitchFamily="18" charset="0"/>
                <a:cs typeface="Times New Roman" panose="02020603050405020304" pitchFamily="18" charset="0"/>
              </a:rPr>
              <a:t>xor ax,ax</a:t>
            </a:r>
          </a:p>
          <a:p>
            <a:pPr eaLnBrk="1" hangingPunct="1"/>
            <a:r>
              <a:rPr lang="en-US" altLang="en-US" sz="1600">
                <a:latin typeface="Times New Roman" panose="02020603050405020304" pitchFamily="18" charset="0"/>
                <a:cs typeface="Times New Roman" panose="02020603050405020304" pitchFamily="18" charset="0"/>
              </a:rPr>
              <a:t>int 21h</a:t>
            </a:r>
          </a:p>
          <a:p>
            <a:pPr eaLnBrk="1" hangingPunct="1"/>
            <a:r>
              <a:rPr lang="en-US" altLang="en-US" sz="1600">
                <a:latin typeface="Times New Roman" panose="02020603050405020304" pitchFamily="18" charset="0"/>
                <a:cs typeface="Times New Roman" panose="02020603050405020304" pitchFamily="18" charset="0"/>
              </a:rPr>
              <a:t>Hello: </a:t>
            </a:r>
          </a:p>
          <a:p>
            <a:pPr eaLnBrk="1" hangingPunct="1"/>
            <a:r>
              <a:rPr lang="en-US" altLang="en-US" sz="1600">
                <a:latin typeface="Times New Roman" panose="02020603050405020304" pitchFamily="18" charset="0"/>
                <a:cs typeface="Times New Roman" panose="02020603050405020304" pitchFamily="18" charset="0"/>
              </a:rPr>
              <a:t>  db "Hello World!",13,10,"$"</a:t>
            </a:r>
          </a:p>
        </p:txBody>
      </p:sp>
      <p:sp>
        <p:nvSpPr>
          <p:cNvPr id="15364" name="TextBox 8">
            <a:extLst>
              <a:ext uri="{FF2B5EF4-FFF2-40B4-BE49-F238E27FC236}">
                <a16:creationId xmlns:a16="http://schemas.microsoft.com/office/drawing/2014/main" id="{2186BF74-2205-EA73-DF66-7FC90F28ABC4}"/>
              </a:ext>
            </a:extLst>
          </p:cNvPr>
          <p:cNvSpPr txBox="1">
            <a:spLocks noChangeArrowheads="1"/>
          </p:cNvSpPr>
          <p:nvPr/>
        </p:nvSpPr>
        <p:spPr bwMode="auto">
          <a:xfrm>
            <a:off x="342900" y="3581400"/>
            <a:ext cx="2552700" cy="15700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C</a:t>
            </a:r>
            <a:r>
              <a:rPr lang="en-US" altLang="en-US" sz="1600">
                <a:latin typeface="Times New Roman" panose="02020603050405020304" pitchFamily="18" charset="0"/>
                <a:cs typeface="Times New Roman" panose="02020603050405020304" pitchFamily="18" charset="0"/>
              </a:rPr>
              <a:t> example */</a:t>
            </a:r>
          </a:p>
          <a:p>
            <a:pPr eaLnBrk="1" hangingPunct="1"/>
            <a:r>
              <a:rPr lang="en-US" altLang="en-US" sz="1600">
                <a:latin typeface="Times New Roman" panose="02020603050405020304" pitchFamily="18" charset="0"/>
                <a:cs typeface="Times New Roman" panose="02020603050405020304" pitchFamily="18" charset="0"/>
              </a:rPr>
              <a:t>#include &lt;stdio.h&gt;</a:t>
            </a:r>
          </a:p>
          <a:p>
            <a:pPr eaLnBrk="1" hangingPunct="1"/>
            <a:r>
              <a:rPr lang="en-US" altLang="en-US" sz="1600">
                <a:latin typeface="Times New Roman" panose="02020603050405020304" pitchFamily="18" charset="0"/>
                <a:cs typeface="Times New Roman" panose="02020603050405020304" pitchFamily="18" charset="0"/>
              </a:rPr>
              <a:t>main()</a:t>
            </a:r>
          </a:p>
          <a:p>
            <a:pPr eaLnBrk="1" hangingPunct="1"/>
            <a:r>
              <a:rPr lang="en-US" altLang="en-US" sz="1600">
                <a:latin typeface="Times New Roman" panose="02020603050405020304" pitchFamily="18" charset="0"/>
                <a:cs typeface="Times New Roman" panose="02020603050405020304" pitchFamily="18" charset="0"/>
              </a:rPr>
              <a:t>{</a:t>
            </a:r>
          </a:p>
          <a:p>
            <a:pPr eaLnBrk="1" hangingPunct="1"/>
            <a:r>
              <a:rPr lang="en-US" altLang="en-US" sz="1600">
                <a:latin typeface="Times New Roman" panose="02020603050405020304" pitchFamily="18" charset="0"/>
                <a:cs typeface="Times New Roman" panose="02020603050405020304" pitchFamily="18" charset="0"/>
              </a:rPr>
              <a:t>    printf("Hello World!\n");</a:t>
            </a:r>
          </a:p>
          <a:p>
            <a:pPr eaLnBrk="1" hangingPunct="1"/>
            <a:r>
              <a:rPr lang="en-US" altLang="en-US" sz="1600">
                <a:latin typeface="Times New Roman" panose="02020603050405020304" pitchFamily="18" charset="0"/>
                <a:cs typeface="Times New Roman" panose="02020603050405020304" pitchFamily="18" charset="0"/>
              </a:rPr>
              <a:t>}</a:t>
            </a:r>
          </a:p>
        </p:txBody>
      </p:sp>
      <p:sp>
        <p:nvSpPr>
          <p:cNvPr id="15365" name="TextBox 9">
            <a:extLst>
              <a:ext uri="{FF2B5EF4-FFF2-40B4-BE49-F238E27FC236}">
                <a16:creationId xmlns:a16="http://schemas.microsoft.com/office/drawing/2014/main" id="{3394E774-F6D3-28A1-A6BD-DC2B18E5227C}"/>
              </a:ext>
            </a:extLst>
          </p:cNvPr>
          <p:cNvSpPr txBox="1">
            <a:spLocks noChangeArrowheads="1"/>
          </p:cNvSpPr>
          <p:nvPr/>
        </p:nvSpPr>
        <p:spPr bwMode="auto">
          <a:xfrm>
            <a:off x="4343400" y="3892550"/>
            <a:ext cx="4572000" cy="15684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C#</a:t>
            </a:r>
            <a:r>
              <a:rPr lang="en-US" altLang="en-US" sz="1600">
                <a:latin typeface="Times New Roman" panose="02020603050405020304" pitchFamily="18" charset="0"/>
                <a:cs typeface="Times New Roman" panose="02020603050405020304" pitchFamily="18" charset="0"/>
              </a:rPr>
              <a:t> example */</a:t>
            </a:r>
          </a:p>
          <a:p>
            <a:pPr eaLnBrk="1" hangingPunct="1"/>
            <a:r>
              <a:rPr lang="en-US" altLang="en-US" sz="1600">
                <a:latin typeface="Times New Roman" panose="02020603050405020304" pitchFamily="18" charset="0"/>
                <a:cs typeface="Times New Roman" panose="02020603050405020304" pitchFamily="18" charset="0"/>
              </a:rPr>
              <a:t>public class Hello {</a:t>
            </a:r>
          </a:p>
          <a:p>
            <a:pPr eaLnBrk="1" hangingPunct="1"/>
            <a:r>
              <a:rPr lang="en-US" altLang="en-US" sz="1600">
                <a:latin typeface="Times New Roman" panose="02020603050405020304" pitchFamily="18" charset="0"/>
                <a:cs typeface="Times New Roman" panose="02020603050405020304" pitchFamily="18" charset="0"/>
              </a:rPr>
              <a:t>    public static void Main(string[] args) {</a:t>
            </a:r>
          </a:p>
          <a:p>
            <a:pPr eaLnBrk="1" hangingPunct="1"/>
            <a:r>
              <a:rPr lang="en-US"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ea typeface="宋体" panose="02010600030101010101" pitchFamily="2" charset="-122"/>
                <a:cs typeface="Times New Roman" panose="02020603050405020304" pitchFamily="18" charset="0"/>
              </a:rPr>
              <a:t>System.</a:t>
            </a:r>
            <a:r>
              <a:rPr lang="en-US" altLang="en-US" sz="1600">
                <a:latin typeface="Times New Roman" panose="02020603050405020304" pitchFamily="18" charset="0"/>
                <a:cs typeface="Times New Roman" panose="02020603050405020304" pitchFamily="18" charset="0"/>
              </a:rPr>
              <a:t>Console.WriteLine("Hello, world.");</a:t>
            </a:r>
          </a:p>
          <a:p>
            <a:pPr eaLnBrk="1" hangingPunct="1"/>
            <a:r>
              <a:rPr lang="en-US" altLang="en-US" sz="1600">
                <a:latin typeface="Times New Roman" panose="02020603050405020304" pitchFamily="18" charset="0"/>
                <a:cs typeface="Times New Roman" panose="02020603050405020304" pitchFamily="18" charset="0"/>
              </a:rPr>
              <a:t>    }</a:t>
            </a:r>
          </a:p>
          <a:p>
            <a:pPr eaLnBrk="1" hangingPunct="1"/>
            <a:r>
              <a:rPr lang="en-US" altLang="en-US" sz="1600">
                <a:latin typeface="Times New Roman" panose="02020603050405020304" pitchFamily="18" charset="0"/>
                <a:cs typeface="Times New Roman" panose="02020603050405020304" pitchFamily="18" charset="0"/>
              </a:rPr>
              <a:t>}</a:t>
            </a:r>
          </a:p>
        </p:txBody>
      </p:sp>
      <p:sp>
        <p:nvSpPr>
          <p:cNvPr id="11" name="Title 1">
            <a:extLst>
              <a:ext uri="{FF2B5EF4-FFF2-40B4-BE49-F238E27FC236}">
                <a16:creationId xmlns:a16="http://schemas.microsoft.com/office/drawing/2014/main" id="{22A6C5FB-F835-4A67-94B6-EE514383D103}"/>
              </a:ext>
            </a:extLst>
          </p:cNvPr>
          <p:cNvSpPr txBox="1">
            <a:spLocks/>
          </p:cNvSpPr>
          <p:nvPr/>
        </p:nvSpPr>
        <p:spPr>
          <a:xfrm>
            <a:off x="228600" y="277813"/>
            <a:ext cx="8839200" cy="560387"/>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defRPr/>
            </a:pPr>
            <a:r>
              <a:rPr lang="en-US" sz="3000" dirty="0">
                <a:solidFill>
                  <a:schemeClr val="accent1">
                    <a:lumMod val="75000"/>
                  </a:schemeClr>
                </a:solidFill>
                <a:latin typeface="Times New Roman" panose="02020603050405020304" pitchFamily="18" charset="0"/>
                <a:cs typeface="Times New Roman" panose="02020603050405020304" pitchFamily="18" charset="0"/>
              </a:rPr>
              <a:t>“Hello, world” Program in Various Languages</a:t>
            </a:r>
          </a:p>
        </p:txBody>
      </p:sp>
      <p:sp>
        <p:nvSpPr>
          <p:cNvPr id="15367" name="Rectangle 11">
            <a:extLst>
              <a:ext uri="{FF2B5EF4-FFF2-40B4-BE49-F238E27FC236}">
                <a16:creationId xmlns:a16="http://schemas.microsoft.com/office/drawing/2014/main" id="{7AD3BDC5-06C8-021F-853D-0D627958ECEA}"/>
              </a:ext>
            </a:extLst>
          </p:cNvPr>
          <p:cNvSpPr>
            <a:spLocks noChangeArrowheads="1"/>
          </p:cNvSpPr>
          <p:nvPr/>
        </p:nvSpPr>
        <p:spPr bwMode="auto">
          <a:xfrm>
            <a:off x="4710113" y="6457950"/>
            <a:ext cx="2986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a:solidFill>
                  <a:srgbClr val="0070C0"/>
                </a:solidFill>
              </a:rPr>
              <a:t>http://helloworldcollection.de/</a:t>
            </a:r>
          </a:p>
        </p:txBody>
      </p:sp>
      <p:sp>
        <p:nvSpPr>
          <p:cNvPr id="15368" name="TextBox 12">
            <a:extLst>
              <a:ext uri="{FF2B5EF4-FFF2-40B4-BE49-F238E27FC236}">
                <a16:creationId xmlns:a16="http://schemas.microsoft.com/office/drawing/2014/main" id="{55EA4668-E140-B416-D858-ED43FAE822E8}"/>
              </a:ext>
            </a:extLst>
          </p:cNvPr>
          <p:cNvSpPr txBox="1">
            <a:spLocks noChangeArrowheads="1"/>
          </p:cNvSpPr>
          <p:nvPr/>
        </p:nvSpPr>
        <p:spPr bwMode="auto">
          <a:xfrm>
            <a:off x="76200" y="5194300"/>
            <a:ext cx="4191000" cy="156966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Java</a:t>
            </a:r>
            <a:r>
              <a:rPr lang="en-US" altLang="en-US" sz="1600" dirty="0">
                <a:latin typeface="Times New Roman" panose="02020603050405020304" pitchFamily="18" charset="0"/>
                <a:cs typeface="Times New Roman" panose="02020603050405020304" pitchFamily="18" charset="0"/>
              </a:rPr>
              <a:t> example</a:t>
            </a:r>
          </a:p>
          <a:p>
            <a:pPr eaLnBrk="1" hangingPunct="1"/>
            <a:r>
              <a:rPr lang="en-US" altLang="en-US" sz="1600" dirty="0">
                <a:latin typeface="Times New Roman" panose="02020603050405020304" pitchFamily="18" charset="0"/>
                <a:cs typeface="Times New Roman" panose="02020603050405020304" pitchFamily="18" charset="0"/>
              </a:rPr>
              <a:t>class HelloWorld {</a:t>
            </a:r>
          </a:p>
          <a:p>
            <a:pPr eaLnBrk="1" hangingPunct="1"/>
            <a:r>
              <a:rPr lang="en-US" altLang="en-US" sz="1600" dirty="0">
                <a:latin typeface="Times New Roman" panose="02020603050405020304" pitchFamily="18" charset="0"/>
                <a:cs typeface="Times New Roman" panose="02020603050405020304" pitchFamily="18" charset="0"/>
              </a:rPr>
              <a:t>	static public void main( String </a:t>
            </a:r>
            <a:r>
              <a:rPr lang="en-US" altLang="en-US" sz="1600" dirty="0" err="1">
                <a:latin typeface="Times New Roman" panose="02020603050405020304" pitchFamily="18" charset="0"/>
                <a:cs typeface="Times New Roman" panose="02020603050405020304" pitchFamily="18" charset="0"/>
              </a:rPr>
              <a:t>args</a:t>
            </a:r>
            <a:r>
              <a:rPr lang="en-US" altLang="en-US" sz="1600" dirty="0">
                <a:latin typeface="Times New Roman" panose="02020603050405020304" pitchFamily="18" charset="0"/>
                <a:cs typeface="Times New Roman" panose="02020603050405020304" pitchFamily="18" charset="0"/>
              </a:rPr>
              <a:t>[] ) {</a:t>
            </a:r>
          </a:p>
          <a:p>
            <a:pPr eaLnBrk="1" hangingPunct="1"/>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System.out.println</a:t>
            </a:r>
            <a:r>
              <a:rPr lang="en-US" altLang="en-US" sz="1600" dirty="0">
                <a:latin typeface="Times New Roman" panose="02020603050405020304" pitchFamily="18" charset="0"/>
                <a:cs typeface="Times New Roman" panose="02020603050405020304" pitchFamily="18" charset="0"/>
              </a:rPr>
              <a:t>( "Hello World!" );</a:t>
            </a:r>
          </a:p>
          <a:p>
            <a:pPr eaLnBrk="1" hangingPunct="1"/>
            <a:r>
              <a:rPr lang="en-US" altLang="en-US" sz="1600" dirty="0">
                <a:latin typeface="Times New Roman" panose="02020603050405020304" pitchFamily="18" charset="0"/>
                <a:cs typeface="Times New Roman" panose="02020603050405020304" pitchFamily="18" charset="0"/>
              </a:rPr>
              <a:t>  }</a:t>
            </a:r>
          </a:p>
          <a:p>
            <a:pPr eaLnBrk="1" hangingPunct="1"/>
            <a:r>
              <a:rPr lang="en-US" altLang="en-US" sz="1600" dirty="0">
                <a:latin typeface="Times New Roman" panose="02020603050405020304" pitchFamily="18" charset="0"/>
                <a:cs typeface="Times New Roman" panose="02020603050405020304" pitchFamily="18" charset="0"/>
              </a:rPr>
              <a:t>}</a:t>
            </a:r>
          </a:p>
        </p:txBody>
      </p:sp>
      <p:sp>
        <p:nvSpPr>
          <p:cNvPr id="15369" name="TextBox 4">
            <a:extLst>
              <a:ext uri="{FF2B5EF4-FFF2-40B4-BE49-F238E27FC236}">
                <a16:creationId xmlns:a16="http://schemas.microsoft.com/office/drawing/2014/main" id="{2650A54E-5258-C6A6-A194-BEA48A4827B6}"/>
              </a:ext>
            </a:extLst>
          </p:cNvPr>
          <p:cNvSpPr txBox="1">
            <a:spLocks noChangeArrowheads="1"/>
          </p:cNvSpPr>
          <p:nvPr/>
        </p:nvSpPr>
        <p:spPr bwMode="auto">
          <a:xfrm>
            <a:off x="1981200" y="2982912"/>
            <a:ext cx="206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dirty="0">
                <a:solidFill>
                  <a:srgbClr val="0070C0"/>
                </a:solidFill>
              </a:rPr>
              <a:t>Low-level examples</a:t>
            </a:r>
          </a:p>
        </p:txBody>
      </p:sp>
      <p:sp>
        <p:nvSpPr>
          <p:cNvPr id="15370" name="TextBox 6">
            <a:extLst>
              <a:ext uri="{FF2B5EF4-FFF2-40B4-BE49-F238E27FC236}">
                <a16:creationId xmlns:a16="http://schemas.microsoft.com/office/drawing/2014/main" id="{5DC537E3-2566-6FE0-61B8-70FC0D2CD707}"/>
              </a:ext>
            </a:extLst>
          </p:cNvPr>
          <p:cNvSpPr txBox="1">
            <a:spLocks noChangeArrowheads="1"/>
          </p:cNvSpPr>
          <p:nvPr/>
        </p:nvSpPr>
        <p:spPr bwMode="auto">
          <a:xfrm>
            <a:off x="6553200" y="3897313"/>
            <a:ext cx="2101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dirty="0">
                <a:solidFill>
                  <a:srgbClr val="0070C0"/>
                </a:solidFill>
              </a:rPr>
              <a:t>High-level examples</a:t>
            </a:r>
          </a:p>
        </p:txBody>
      </p:sp>
      <p:sp>
        <p:nvSpPr>
          <p:cNvPr id="15371" name="TextBox 17">
            <a:extLst>
              <a:ext uri="{FF2B5EF4-FFF2-40B4-BE49-F238E27FC236}">
                <a16:creationId xmlns:a16="http://schemas.microsoft.com/office/drawing/2014/main" id="{D6383129-BE3C-E4C7-3D07-F79ECA754ACD}"/>
              </a:ext>
            </a:extLst>
          </p:cNvPr>
          <p:cNvSpPr txBox="1">
            <a:spLocks noChangeArrowheads="1"/>
          </p:cNvSpPr>
          <p:nvPr/>
        </p:nvSpPr>
        <p:spPr bwMode="auto">
          <a:xfrm>
            <a:off x="4419600" y="5740400"/>
            <a:ext cx="2819400" cy="5842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cs typeface="Times New Roman" panose="02020603050405020304" pitchFamily="18" charset="0"/>
              </a:rPr>
              <a:t># Hello world in Python 3</a:t>
            </a:r>
          </a:p>
          <a:p>
            <a:pPr eaLnBrk="1" hangingPunct="1"/>
            <a:r>
              <a:rPr lang="en-US" altLang="en-US" sz="1600">
                <a:latin typeface="Times New Roman" panose="02020603050405020304" pitchFamily="18" charset="0"/>
                <a:cs typeface="Times New Roman" panose="02020603050405020304" pitchFamily="18" charset="0"/>
              </a:rPr>
              <a:t>print("Hello World")</a:t>
            </a:r>
          </a:p>
        </p:txBody>
      </p:sp>
      <p:sp>
        <p:nvSpPr>
          <p:cNvPr id="4" name="Freeform: Shape 3">
            <a:extLst>
              <a:ext uri="{FF2B5EF4-FFF2-40B4-BE49-F238E27FC236}">
                <a16:creationId xmlns:a16="http://schemas.microsoft.com/office/drawing/2014/main" id="{5BB2C1C7-F623-4F7C-8516-664AEAC03619}"/>
              </a:ext>
            </a:extLst>
          </p:cNvPr>
          <p:cNvSpPr/>
          <p:nvPr/>
        </p:nvSpPr>
        <p:spPr bwMode="auto">
          <a:xfrm>
            <a:off x="85725" y="3505200"/>
            <a:ext cx="8867775" cy="228600"/>
          </a:xfrm>
          <a:custGeom>
            <a:avLst/>
            <a:gdLst>
              <a:gd name="connsiteX0" fmla="*/ 0 w 8867775"/>
              <a:gd name="connsiteY0" fmla="*/ 38100 h 228600"/>
              <a:gd name="connsiteX1" fmla="*/ 238125 w 8867775"/>
              <a:gd name="connsiteY1" fmla="*/ 19050 h 228600"/>
              <a:gd name="connsiteX2" fmla="*/ 533400 w 8867775"/>
              <a:gd name="connsiteY2" fmla="*/ 0 h 228600"/>
              <a:gd name="connsiteX3" fmla="*/ 1209675 w 8867775"/>
              <a:gd name="connsiteY3" fmla="*/ 9525 h 228600"/>
              <a:gd name="connsiteX4" fmla="*/ 2752725 w 8867775"/>
              <a:gd name="connsiteY4" fmla="*/ 28575 h 228600"/>
              <a:gd name="connsiteX5" fmla="*/ 3000375 w 8867775"/>
              <a:gd name="connsiteY5" fmla="*/ 66675 h 228600"/>
              <a:gd name="connsiteX6" fmla="*/ 3171825 w 8867775"/>
              <a:gd name="connsiteY6" fmla="*/ 85725 h 228600"/>
              <a:gd name="connsiteX7" fmla="*/ 3476625 w 8867775"/>
              <a:gd name="connsiteY7" fmla="*/ 123825 h 228600"/>
              <a:gd name="connsiteX8" fmla="*/ 3533775 w 8867775"/>
              <a:gd name="connsiteY8" fmla="*/ 133350 h 228600"/>
              <a:gd name="connsiteX9" fmla="*/ 3619500 w 8867775"/>
              <a:gd name="connsiteY9" fmla="*/ 152400 h 228600"/>
              <a:gd name="connsiteX10" fmla="*/ 3829050 w 8867775"/>
              <a:gd name="connsiteY10" fmla="*/ 171450 h 228600"/>
              <a:gd name="connsiteX11" fmla="*/ 4095750 w 8867775"/>
              <a:gd name="connsiteY11" fmla="*/ 209550 h 228600"/>
              <a:gd name="connsiteX12" fmla="*/ 4638675 w 8867775"/>
              <a:gd name="connsiteY12" fmla="*/ 228600 h 228600"/>
              <a:gd name="connsiteX13" fmla="*/ 8867775 w 8867775"/>
              <a:gd name="connsiteY13" fmla="*/ 21907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67775" h="228600">
                <a:moveTo>
                  <a:pt x="0" y="38100"/>
                </a:moveTo>
                <a:lnTo>
                  <a:pt x="238125" y="19050"/>
                </a:lnTo>
                <a:cubicBezTo>
                  <a:pt x="557232" y="-894"/>
                  <a:pt x="358595" y="21851"/>
                  <a:pt x="533400" y="0"/>
                </a:cubicBezTo>
                <a:lnTo>
                  <a:pt x="1209675" y="9525"/>
                </a:lnTo>
                <a:lnTo>
                  <a:pt x="2752725" y="28575"/>
                </a:lnTo>
                <a:cubicBezTo>
                  <a:pt x="2889260" y="31643"/>
                  <a:pt x="2885278" y="50233"/>
                  <a:pt x="3000375" y="66675"/>
                </a:cubicBezTo>
                <a:cubicBezTo>
                  <a:pt x="3057299" y="74807"/>
                  <a:pt x="3114870" y="77815"/>
                  <a:pt x="3171825" y="85725"/>
                </a:cubicBezTo>
                <a:cubicBezTo>
                  <a:pt x="3475929" y="127962"/>
                  <a:pt x="3217263" y="105299"/>
                  <a:pt x="3476625" y="123825"/>
                </a:cubicBezTo>
                <a:cubicBezTo>
                  <a:pt x="3495675" y="127000"/>
                  <a:pt x="3514837" y="129562"/>
                  <a:pt x="3533775" y="133350"/>
                </a:cubicBezTo>
                <a:cubicBezTo>
                  <a:pt x="3562479" y="139091"/>
                  <a:pt x="3590586" y="147835"/>
                  <a:pt x="3619500" y="152400"/>
                </a:cubicBezTo>
                <a:cubicBezTo>
                  <a:pt x="3672646" y="160792"/>
                  <a:pt x="3778981" y="165191"/>
                  <a:pt x="3829050" y="171450"/>
                </a:cubicBezTo>
                <a:cubicBezTo>
                  <a:pt x="3918159" y="182589"/>
                  <a:pt x="4006102" y="204277"/>
                  <a:pt x="4095750" y="209550"/>
                </a:cubicBezTo>
                <a:cubicBezTo>
                  <a:pt x="4384495" y="226535"/>
                  <a:pt x="4203624" y="217724"/>
                  <a:pt x="4638675" y="228600"/>
                </a:cubicBezTo>
                <a:lnTo>
                  <a:pt x="8867775" y="219075"/>
                </a:lnTo>
              </a:path>
            </a:pathLst>
          </a:cu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algn="r" eaLnBrk="1" hangingPunct="1">
              <a:defRPr/>
            </a:pPr>
            <a:endParaRPr lang="en-US">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381000" y="381000"/>
            <a:ext cx="8331201"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3000" dirty="0">
                <a:solidFill>
                  <a:schemeClr val="accent1">
                    <a:lumMod val="75000"/>
                  </a:schemeClr>
                </a:solidFill>
                <a:latin typeface="Times New Roman" panose="02020603050405020304" pitchFamily="18" charset="0"/>
                <a:cs typeface="Times New Roman" panose="02020603050405020304" pitchFamily="18" charset="0"/>
              </a:rPr>
              <a:t>Popular General-Purpose Programming Languages</a:t>
            </a:r>
          </a:p>
        </p:txBody>
      </p:sp>
      <p:sp>
        <p:nvSpPr>
          <p:cNvPr id="6" name="Rectangle 5">
            <a:extLst>
              <a:ext uri="{FF2B5EF4-FFF2-40B4-BE49-F238E27FC236}">
                <a16:creationId xmlns:a16="http://schemas.microsoft.com/office/drawing/2014/main" id="{5F8A8708-403F-4F96-ACFC-B7EEA765592A}"/>
              </a:ext>
            </a:extLst>
          </p:cNvPr>
          <p:cNvSpPr/>
          <p:nvPr/>
        </p:nvSpPr>
        <p:spPr>
          <a:xfrm>
            <a:off x="609600" y="1107787"/>
            <a:ext cx="8229600" cy="5216813"/>
          </a:xfrm>
          <a:prstGeom prst="rect">
            <a:avLst/>
          </a:prstGeom>
        </p:spPr>
        <p:txBody>
          <a:bodyPr wrap="square">
            <a:spAutoFit/>
          </a:bodyPr>
          <a:lstStyle/>
          <a:p>
            <a:pPr marL="342900" indent="-342900">
              <a:spcAft>
                <a:spcPts val="12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(pronounced "See Sharp") is a modern, object-oriented, and type-safe programming language. C# enables developers to build many types of secure and robust applications that run in .NET. </a:t>
            </a:r>
          </a:p>
          <a:p>
            <a:pPr marL="342900" indent="-342900">
              <a:spcAft>
                <a:spcPts val="12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is a widely-used, multi-platform, object-oriented, and network-centric language that can be used as a platform in itself. It is a fast, secure, reliable programming language for coding everything from mobile apps and enterprise software to big data applications and server-side technologies. </a:t>
            </a:r>
          </a:p>
          <a:p>
            <a:pPr marL="342900" indent="-342900">
              <a:spcAft>
                <a:spcPts val="12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C and C++</a:t>
            </a:r>
            <a:r>
              <a:rPr lang="en-US" dirty="0">
                <a:latin typeface="Times New Roman" panose="02020603050405020304" pitchFamily="18" charset="0"/>
                <a:cs typeface="Times New Roman" panose="02020603050405020304" pitchFamily="18" charset="0"/>
              </a:rPr>
              <a:t> languages are considered complex and requires deep understanding of hardware. The C language can do low-level programming. C++ is good for program applications that require very close work with the hardware or that have special performance requirements (like 3D games). </a:t>
            </a:r>
          </a:p>
          <a:p>
            <a:pPr marL="342900" indent="-342900">
              <a:spcAft>
                <a:spcPts val="1200"/>
              </a:spcAft>
              <a:buFont typeface="Arial" panose="020B0604020202020204" pitchFamily="34" charset="0"/>
              <a:buChar char="•"/>
            </a:pPr>
            <a:r>
              <a:rPr lang="en-US" dirty="0">
                <a:solidFill>
                  <a:srgbClr val="0070C0"/>
                </a:solidFill>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is simple and very popular. C# shares a great deal of syntax with most other programming languages and will give them a good basis to learn other languages down the road.</a:t>
            </a:r>
          </a:p>
          <a:p>
            <a:pPr marL="342900" indent="-3429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Popular Programming Languages 1965 – 2021</a:t>
            </a:r>
          </a:p>
          <a:p>
            <a:pPr marL="800100" lvl="1" indent="-3429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2"/>
              </a:rPr>
              <a:t>https://www.youtube.com/watch?v=M0vBoBqqjr0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223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A0BEE827-57DC-485B-A506-63185317A1D1}"/>
              </a:ext>
            </a:extLst>
          </p:cNvPr>
          <p:cNvSpPr>
            <a:spLocks noChangeAspect="1" noChangeArrowheads="1"/>
          </p:cNvSpPr>
          <p:nvPr/>
        </p:nvSpPr>
        <p:spPr bwMode="auto">
          <a:xfrm>
            <a:off x="41910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a:extLst>
              <a:ext uri="{FF2B5EF4-FFF2-40B4-BE49-F238E27FC236}">
                <a16:creationId xmlns:a16="http://schemas.microsoft.com/office/drawing/2014/main" id="{718AE2AC-13C2-4B29-92E3-4FE4E5D439F9}"/>
              </a:ext>
            </a:extLst>
          </p:cNvPr>
          <p:cNvSpPr>
            <a:spLocks noChangeAspect="1" noChangeArrowheads="1"/>
          </p:cNvSpPr>
          <p:nvPr/>
        </p:nvSpPr>
        <p:spPr bwMode="auto">
          <a:xfrm>
            <a:off x="43434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a:extLst>
              <a:ext uri="{FF2B5EF4-FFF2-40B4-BE49-F238E27FC236}">
                <a16:creationId xmlns:a16="http://schemas.microsoft.com/office/drawing/2014/main" id="{46F96378-B10D-4987-BC42-91478C593355}"/>
              </a:ext>
            </a:extLst>
          </p:cNvPr>
          <p:cNvSpPr>
            <a:spLocks noChangeAspect="1" noChangeArrowheads="1"/>
          </p:cNvSpPr>
          <p:nvPr/>
        </p:nvSpPr>
        <p:spPr bwMode="auto">
          <a:xfrm>
            <a:off x="44958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308187B3-FCF2-4E8E-9C68-502FC713638C}"/>
              </a:ext>
            </a:extLst>
          </p:cNvPr>
          <p:cNvSpPr txBox="1">
            <a:spLocks/>
          </p:cNvSpPr>
          <p:nvPr/>
        </p:nvSpPr>
        <p:spPr>
          <a:xfrm>
            <a:off x="658813" y="76200"/>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Top languages in recent years by </a:t>
            </a:r>
            <a:r>
              <a:rPr lang="en-US" sz="3200" dirty="0" err="1">
                <a:solidFill>
                  <a:schemeClr val="accent1">
                    <a:lumMod val="75000"/>
                  </a:schemeClr>
                </a:solidFill>
                <a:latin typeface="Times New Roman" panose="02020603050405020304" pitchFamily="18" charset="0"/>
                <a:cs typeface="Times New Roman" panose="02020603050405020304" pitchFamily="18" charset="0"/>
              </a:rPr>
              <a:t>Github</a:t>
            </a:r>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5BC7A96-DF01-4388-84A5-18779FB4F213}"/>
              </a:ext>
            </a:extLst>
          </p:cNvPr>
          <p:cNvSpPr/>
          <p:nvPr/>
        </p:nvSpPr>
        <p:spPr>
          <a:xfrm>
            <a:off x="1600200" y="6096000"/>
            <a:ext cx="6032421" cy="369332"/>
          </a:xfrm>
          <a:prstGeom prst="rect">
            <a:avLst/>
          </a:prstGeom>
        </p:spPr>
        <p:txBody>
          <a:bodyPr wrap="none">
            <a:spAutoFit/>
          </a:bodyPr>
          <a:lstStyle/>
          <a:p>
            <a:r>
              <a:rPr lang="en-US" dirty="0">
                <a:hlinkClick r:id="rId2"/>
              </a:rPr>
              <a:t>https://octoverse.github.com/2022/top-programming-languages</a:t>
            </a:r>
            <a:endParaRPr lang="en-US" dirty="0"/>
          </a:p>
        </p:txBody>
      </p:sp>
      <p:pic>
        <p:nvPicPr>
          <p:cNvPr id="7" name="Picture 6">
            <a:extLst>
              <a:ext uri="{FF2B5EF4-FFF2-40B4-BE49-F238E27FC236}">
                <a16:creationId xmlns:a16="http://schemas.microsoft.com/office/drawing/2014/main" id="{2C9CB26B-2D89-4148-9159-967A8468601A}"/>
              </a:ext>
            </a:extLst>
          </p:cNvPr>
          <p:cNvPicPr>
            <a:picLocks noChangeAspect="1"/>
          </p:cNvPicPr>
          <p:nvPr/>
        </p:nvPicPr>
        <p:blipFill>
          <a:blip r:embed="rId3"/>
          <a:stretch>
            <a:fillRect/>
          </a:stretch>
        </p:blipFill>
        <p:spPr>
          <a:xfrm>
            <a:off x="0" y="1368046"/>
            <a:ext cx="9144000" cy="4121907"/>
          </a:xfrm>
          <a:prstGeom prst="rect">
            <a:avLst/>
          </a:prstGeom>
        </p:spPr>
      </p:pic>
    </p:spTree>
    <p:extLst>
      <p:ext uri="{BB962C8B-B14F-4D97-AF65-F5344CB8AC3E}">
        <p14:creationId xmlns:p14="http://schemas.microsoft.com/office/powerpoint/2010/main" val="710762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A0BEE827-57DC-485B-A506-63185317A1D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a:extLst>
              <a:ext uri="{FF2B5EF4-FFF2-40B4-BE49-F238E27FC236}">
                <a16:creationId xmlns:a16="http://schemas.microsoft.com/office/drawing/2014/main" id="{718AE2AC-13C2-4B29-92E3-4FE4E5D439F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a:extLst>
              <a:ext uri="{FF2B5EF4-FFF2-40B4-BE49-F238E27FC236}">
                <a16:creationId xmlns:a16="http://schemas.microsoft.com/office/drawing/2014/main" id="{46F96378-B10D-4987-BC42-91478C593355}"/>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308187B3-FCF2-4E8E-9C68-502FC713638C}"/>
              </a:ext>
            </a:extLst>
          </p:cNvPr>
          <p:cNvSpPr txBox="1">
            <a:spLocks/>
          </p:cNvSpPr>
          <p:nvPr/>
        </p:nvSpPr>
        <p:spPr>
          <a:xfrm>
            <a:off x="228600" y="505846"/>
            <a:ext cx="8407401" cy="560954"/>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nSpc>
                <a:spcPct val="100000"/>
              </a:lnSpc>
            </a:pPr>
            <a:r>
              <a:rPr lang="en-US" sz="2400" dirty="0">
                <a:solidFill>
                  <a:schemeClr val="accent1">
                    <a:lumMod val="75000"/>
                  </a:schemeClr>
                </a:solidFill>
                <a:latin typeface="Times New Roman" panose="02020603050405020304" pitchFamily="18" charset="0"/>
                <a:cs typeface="Times New Roman" panose="02020603050405020304" pitchFamily="18" charset="0"/>
              </a:rPr>
              <a:t>Ranking programming languages by pay and number of openings</a:t>
            </a:r>
          </a:p>
        </p:txBody>
      </p:sp>
      <p:sp>
        <p:nvSpPr>
          <p:cNvPr id="5" name="Rectangle 4">
            <a:extLst>
              <a:ext uri="{FF2B5EF4-FFF2-40B4-BE49-F238E27FC236}">
                <a16:creationId xmlns:a16="http://schemas.microsoft.com/office/drawing/2014/main" id="{3015C5C8-B73D-42B4-81CF-2ACA937C5CFA}"/>
              </a:ext>
            </a:extLst>
          </p:cNvPr>
          <p:cNvSpPr/>
          <p:nvPr/>
        </p:nvSpPr>
        <p:spPr>
          <a:xfrm>
            <a:off x="1295400" y="5029200"/>
            <a:ext cx="6629400" cy="307777"/>
          </a:xfrm>
          <a:prstGeom prst="rect">
            <a:avLst/>
          </a:prstGeom>
        </p:spPr>
        <p:txBody>
          <a:bodyPr wrap="square">
            <a:spAutoFit/>
          </a:bodyPr>
          <a:lstStyle/>
          <a:p>
            <a:r>
              <a:rPr lang="en-US" sz="1400" dirty="0">
                <a:hlinkClick r:id="rId3"/>
              </a:rPr>
              <a:t>https://www.codeplatoon.org/best-paying-most-in-demand-programming-languages-2020/</a:t>
            </a:r>
            <a:endParaRPr lang="en-US" sz="1400" dirty="0"/>
          </a:p>
        </p:txBody>
      </p:sp>
      <p:pic>
        <p:nvPicPr>
          <p:cNvPr id="6" name="Picture 2" descr="Top Coding Jobs">
            <a:extLst>
              <a:ext uri="{FF2B5EF4-FFF2-40B4-BE49-F238E27FC236}">
                <a16:creationId xmlns:a16="http://schemas.microsoft.com/office/drawing/2014/main" id="{DD65BD80-8710-4E8F-ACD4-93EAF04ADF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741" y="1528762"/>
            <a:ext cx="8399259" cy="33480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802BF8F-1529-4079-9712-4A8B9D899813}"/>
              </a:ext>
            </a:extLst>
          </p:cNvPr>
          <p:cNvSpPr/>
          <p:nvPr/>
        </p:nvSpPr>
        <p:spPr>
          <a:xfrm>
            <a:off x="1295400" y="5525869"/>
            <a:ext cx="6858000" cy="307777"/>
          </a:xfrm>
          <a:prstGeom prst="rect">
            <a:avLst/>
          </a:prstGeom>
        </p:spPr>
        <p:txBody>
          <a:bodyPr wrap="square">
            <a:spAutoFit/>
          </a:bodyPr>
          <a:lstStyle/>
          <a:p>
            <a:r>
              <a:rPr lang="en-US" sz="1400" dirty="0">
                <a:hlinkClick r:id="rId5"/>
              </a:rPr>
              <a:t>https://www.codeplatoon.org/the-best-paying-and-most-in-demand-programming-languages/</a:t>
            </a:r>
            <a:endParaRPr lang="en-US" sz="1400" dirty="0"/>
          </a:p>
        </p:txBody>
      </p:sp>
    </p:spTree>
    <p:extLst>
      <p:ext uri="{BB962C8B-B14F-4D97-AF65-F5344CB8AC3E}">
        <p14:creationId xmlns:p14="http://schemas.microsoft.com/office/powerpoint/2010/main" val="932233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a:extLst>
              <a:ext uri="{FF2B5EF4-FFF2-40B4-BE49-F238E27FC236}">
                <a16:creationId xmlns:a16="http://schemas.microsoft.com/office/drawing/2014/main" id="{704E3EFA-EBEB-4DD3-AA1E-59DB16EA8CF3}"/>
              </a:ext>
            </a:extLst>
          </p:cNvPr>
          <p:cNvSpPr/>
          <p:nvPr/>
        </p:nvSpPr>
        <p:spPr>
          <a:xfrm>
            <a:off x="1410243" y="2057400"/>
            <a:ext cx="6237093" cy="523220"/>
          </a:xfrm>
          <a:prstGeom prst="rect">
            <a:avLst/>
          </a:prstGeom>
          <a:ln w="9525">
            <a:solidFill>
              <a:schemeClr val="tx2"/>
            </a:solidFill>
          </a:ln>
        </p:spPr>
        <p:txBody>
          <a:bodyPr wrap="none">
            <a:spAutoFit/>
          </a:bodyPr>
          <a:lstStyle/>
          <a:p>
            <a:pPr algn="ctr"/>
            <a:r>
              <a:rPr lang="en-US" sz="2800" dirty="0">
                <a:solidFill>
                  <a:schemeClr val="tx2"/>
                </a:solidFill>
                <a:latin typeface="Times New Roman" panose="02020603050405020304" pitchFamily="18" charset="0"/>
                <a:cs typeface="Times New Roman" panose="02020603050405020304" pitchFamily="18" charset="0"/>
              </a:rPr>
              <a:t>A brief introduction to web development</a:t>
            </a:r>
          </a:p>
        </p:txBody>
      </p:sp>
    </p:spTree>
    <p:extLst>
      <p:ext uri="{BB962C8B-B14F-4D97-AF65-F5344CB8AC3E}">
        <p14:creationId xmlns:p14="http://schemas.microsoft.com/office/powerpoint/2010/main" val="3795268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381000" y="1219200"/>
            <a:ext cx="8305800" cy="1000274"/>
          </a:xfrm>
          <a:prstGeom prst="rect">
            <a:avLst/>
          </a:prstGeom>
        </p:spPr>
        <p:txBody>
          <a:bodyPr wrap="square">
            <a:spAutoFit/>
          </a:bodyPr>
          <a:lstStyle/>
          <a:p>
            <a:pPr>
              <a:spcAft>
                <a:spcPts val="600"/>
              </a:spcAft>
            </a:pPr>
            <a:r>
              <a:rPr lang="en-US" dirty="0"/>
              <a:t>Full stack development refers to the development of both </a:t>
            </a:r>
            <a:r>
              <a:rPr lang="en-US" dirty="0">
                <a:solidFill>
                  <a:srgbClr val="0070C0"/>
                </a:solidFill>
              </a:rPr>
              <a:t>front end (client side) </a:t>
            </a:r>
            <a:r>
              <a:rPr lang="en-US" dirty="0"/>
              <a:t>and </a:t>
            </a:r>
            <a:r>
              <a:rPr lang="en-US" dirty="0">
                <a:solidFill>
                  <a:srgbClr val="0070C0"/>
                </a:solidFill>
              </a:rPr>
              <a:t>back end(server side) </a:t>
            </a:r>
            <a:r>
              <a:rPr lang="en-US" dirty="0"/>
              <a:t>portions of web application.</a:t>
            </a:r>
          </a:p>
          <a:p>
            <a:pPr>
              <a:spcAft>
                <a:spcPts val="600"/>
              </a:spcAft>
            </a:pPr>
            <a:r>
              <a:rPr lang="en-US" dirty="0"/>
              <a:t>A full stack web developer is a person who can develop both client and server software.</a:t>
            </a: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746358"/>
          </a:xfrm>
          <a:prstGeom prst="rect">
            <a:avLst/>
          </a:prstGeom>
        </p:spPr>
        <p:txBody>
          <a:bodyPr wrap="square">
            <a:spAutoFit/>
          </a:bodyPr>
          <a:lstStyle/>
          <a:p>
            <a:pPr algn="ctr" defTabSz="914400">
              <a:lnSpc>
                <a:spcPts val="5800"/>
              </a:lnSpc>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What is Full Stack Development?</a:t>
            </a:r>
          </a:p>
        </p:txBody>
      </p:sp>
      <p:pic>
        <p:nvPicPr>
          <p:cNvPr id="3074" name="Picture 2">
            <a:extLst>
              <a:ext uri="{FF2B5EF4-FFF2-40B4-BE49-F238E27FC236}">
                <a16:creationId xmlns:a16="http://schemas.microsoft.com/office/drawing/2014/main" id="{9AA0418F-0E7C-4B0E-E5AC-9ED7E0643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871" y="2286000"/>
            <a:ext cx="5059729" cy="40810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5227CE9-8787-44EC-2161-86016BC629B6}"/>
              </a:ext>
            </a:extLst>
          </p:cNvPr>
          <p:cNvSpPr txBox="1"/>
          <p:nvPr/>
        </p:nvSpPr>
        <p:spPr>
          <a:xfrm>
            <a:off x="1295400" y="6367046"/>
            <a:ext cx="6324600" cy="323165"/>
          </a:xfrm>
          <a:prstGeom prst="rect">
            <a:avLst/>
          </a:prstGeom>
          <a:noFill/>
        </p:spPr>
        <p:txBody>
          <a:bodyPr wrap="square">
            <a:spAutoFit/>
          </a:bodyPr>
          <a:lstStyle/>
          <a:p>
            <a:r>
              <a:rPr lang="en-US" sz="1500" dirty="0">
                <a:hlinkClick r:id="rId3"/>
              </a:rPr>
              <a:t>https://blog.skillsafari.in/full-stack-development-develop-your-pathway-in-2022</a:t>
            </a:r>
            <a:endParaRPr lang="en-US" sz="1500" dirty="0"/>
          </a:p>
        </p:txBody>
      </p:sp>
    </p:spTree>
    <p:extLst>
      <p:ext uri="{BB962C8B-B14F-4D97-AF65-F5344CB8AC3E}">
        <p14:creationId xmlns:p14="http://schemas.microsoft.com/office/powerpoint/2010/main" val="181044062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635203D-C97E-6308-617D-776C28C20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31038"/>
            <a:ext cx="8077200" cy="42601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7F673D6-AC48-75ED-044D-0D561F81C11C}"/>
              </a:ext>
            </a:extLst>
          </p:cNvPr>
          <p:cNvSpPr txBox="1"/>
          <p:nvPr/>
        </p:nvSpPr>
        <p:spPr>
          <a:xfrm>
            <a:off x="1905000" y="6019800"/>
            <a:ext cx="5334000" cy="323165"/>
          </a:xfrm>
          <a:prstGeom prst="rect">
            <a:avLst/>
          </a:prstGeom>
          <a:noFill/>
        </p:spPr>
        <p:txBody>
          <a:bodyPr wrap="square">
            <a:spAutoFit/>
          </a:bodyPr>
          <a:lstStyle/>
          <a:p>
            <a:r>
              <a:rPr lang="en-US" sz="1500" dirty="0">
                <a:hlinkClick r:id="rId3"/>
              </a:rPr>
              <a:t>https://www.geeksforgeeks.org/what-is-full-stack-development/</a:t>
            </a:r>
            <a:endParaRPr lang="en-US" sz="1500" dirty="0"/>
          </a:p>
        </p:txBody>
      </p:sp>
      <p:sp>
        <p:nvSpPr>
          <p:cNvPr id="3" name="Rectangle 2">
            <a:extLst>
              <a:ext uri="{FF2B5EF4-FFF2-40B4-BE49-F238E27FC236}">
                <a16:creationId xmlns:a16="http://schemas.microsoft.com/office/drawing/2014/main" id="{6E98A238-188F-E424-F5D7-C94A764BFB73}"/>
              </a:ext>
            </a:extLst>
          </p:cNvPr>
          <p:cNvSpPr/>
          <p:nvPr/>
        </p:nvSpPr>
        <p:spPr>
          <a:xfrm>
            <a:off x="762000" y="372596"/>
            <a:ext cx="7543800" cy="746358"/>
          </a:xfrm>
          <a:prstGeom prst="rect">
            <a:avLst/>
          </a:prstGeom>
        </p:spPr>
        <p:txBody>
          <a:bodyPr wrap="square">
            <a:spAutoFit/>
          </a:bodyPr>
          <a:lstStyle/>
          <a:p>
            <a:pPr algn="ctr" defTabSz="914400">
              <a:lnSpc>
                <a:spcPts val="5800"/>
              </a:lnSpc>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Sample Tools for Full Stack Development</a:t>
            </a:r>
          </a:p>
        </p:txBody>
      </p:sp>
    </p:spTree>
    <p:extLst>
      <p:ext uri="{BB962C8B-B14F-4D97-AF65-F5344CB8AC3E}">
        <p14:creationId xmlns:p14="http://schemas.microsoft.com/office/powerpoint/2010/main" val="349098083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381000" y="1352490"/>
            <a:ext cx="8382000" cy="1554272"/>
          </a:xfrm>
          <a:prstGeom prst="rect">
            <a:avLst/>
          </a:prstGeom>
        </p:spPr>
        <p:txBody>
          <a:bodyPr wrap="square">
            <a:spAutoFit/>
          </a:bodyPr>
          <a:lstStyle/>
          <a:p>
            <a:pPr>
              <a:spcAft>
                <a:spcPts val="600"/>
              </a:spcAft>
            </a:pPr>
            <a:r>
              <a:rPr lang="en-US" sz="1600" dirty="0"/>
              <a:t>Front end is the visible part of website or web application which is responsible for user experience. The user directly interacts with the front-end portion of the web application or website.</a:t>
            </a:r>
          </a:p>
          <a:p>
            <a:pPr>
              <a:spcBef>
                <a:spcPts val="1200"/>
              </a:spcBef>
              <a:spcAft>
                <a:spcPts val="600"/>
              </a:spcAft>
            </a:pPr>
            <a:r>
              <a:rPr lang="en-US" sz="1600" dirty="0"/>
              <a:t>Back end refers to the server-side development of web application or website with a primary focus on how the website works. It is responsible for managing the database through queries and APIs by client-side commands.</a:t>
            </a:r>
          </a:p>
        </p:txBody>
      </p:sp>
      <p:sp>
        <p:nvSpPr>
          <p:cNvPr id="2" name="Rectangle 1">
            <a:extLst>
              <a:ext uri="{FF2B5EF4-FFF2-40B4-BE49-F238E27FC236}">
                <a16:creationId xmlns:a16="http://schemas.microsoft.com/office/drawing/2014/main" id="{2FB43272-FCFE-2FD6-090F-32411EDD42CA}"/>
              </a:ext>
            </a:extLst>
          </p:cNvPr>
          <p:cNvSpPr/>
          <p:nvPr/>
        </p:nvSpPr>
        <p:spPr>
          <a:xfrm>
            <a:off x="762000" y="372596"/>
            <a:ext cx="7543800" cy="770404"/>
          </a:xfrm>
          <a:prstGeom prst="rect">
            <a:avLst/>
          </a:prstGeom>
        </p:spPr>
        <p:txBody>
          <a:bodyPr wrap="square">
            <a:spAutoFit/>
          </a:bodyPr>
          <a:lstStyle/>
          <a:p>
            <a:pPr algn="ctr" defTabSz="914400">
              <a:lnSpc>
                <a:spcPts val="5800"/>
              </a:lnSpc>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Frond-end vs. Back-end</a:t>
            </a:r>
          </a:p>
        </p:txBody>
      </p:sp>
      <p:pic>
        <p:nvPicPr>
          <p:cNvPr id="6" name="Picture 5">
            <a:extLst>
              <a:ext uri="{FF2B5EF4-FFF2-40B4-BE49-F238E27FC236}">
                <a16:creationId xmlns:a16="http://schemas.microsoft.com/office/drawing/2014/main" id="{48D45A55-993E-2ADE-BF04-4A75E0521515}"/>
              </a:ext>
            </a:extLst>
          </p:cNvPr>
          <p:cNvPicPr>
            <a:picLocks noChangeAspect="1"/>
          </p:cNvPicPr>
          <p:nvPr/>
        </p:nvPicPr>
        <p:blipFill>
          <a:blip r:embed="rId2"/>
          <a:stretch>
            <a:fillRect/>
          </a:stretch>
        </p:blipFill>
        <p:spPr>
          <a:xfrm>
            <a:off x="856812" y="3048000"/>
            <a:ext cx="7448988" cy="3488767"/>
          </a:xfrm>
          <a:prstGeom prst="rect">
            <a:avLst/>
          </a:prstGeom>
        </p:spPr>
      </p:pic>
    </p:spTree>
    <p:extLst>
      <p:ext uri="{BB962C8B-B14F-4D97-AF65-F5344CB8AC3E}">
        <p14:creationId xmlns:p14="http://schemas.microsoft.com/office/powerpoint/2010/main" val="33538314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770404"/>
          </a:xfrm>
          <a:prstGeom prst="rect">
            <a:avLst/>
          </a:prstGeom>
        </p:spPr>
        <p:txBody>
          <a:bodyPr wrap="square">
            <a:spAutoFit/>
          </a:bodyPr>
          <a:lstStyle/>
          <a:p>
            <a:pPr algn="ctr" defTabSz="914400">
              <a:lnSpc>
                <a:spcPts val="5800"/>
              </a:lnSpc>
              <a:spcBef>
                <a:spcPct val="0"/>
              </a:spcBef>
            </a:pPr>
            <a:r>
              <a:rPr lang="en-US" altLang="zh-CN"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Software: </a:t>
            </a: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Frond-end vs. Back-end</a:t>
            </a:r>
          </a:p>
        </p:txBody>
      </p:sp>
      <p:graphicFrame>
        <p:nvGraphicFramePr>
          <p:cNvPr id="2" name="Table 4">
            <a:extLst>
              <a:ext uri="{FF2B5EF4-FFF2-40B4-BE49-F238E27FC236}">
                <a16:creationId xmlns:a16="http://schemas.microsoft.com/office/drawing/2014/main" id="{08059391-D084-AE1C-D927-0F78DDBEE960}"/>
              </a:ext>
            </a:extLst>
          </p:cNvPr>
          <p:cNvGraphicFramePr>
            <a:graphicFrameLocks noGrp="1"/>
          </p:cNvGraphicFramePr>
          <p:nvPr>
            <p:extLst>
              <p:ext uri="{D42A27DB-BD31-4B8C-83A1-F6EECF244321}">
                <p14:modId xmlns:p14="http://schemas.microsoft.com/office/powerpoint/2010/main" val="2392500172"/>
              </p:ext>
            </p:extLst>
          </p:nvPr>
        </p:nvGraphicFramePr>
        <p:xfrm>
          <a:off x="914400" y="1493520"/>
          <a:ext cx="7162800" cy="454152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265125322"/>
                    </a:ext>
                  </a:extLst>
                </a:gridCol>
                <a:gridCol w="3581400">
                  <a:extLst>
                    <a:ext uri="{9D8B030D-6E8A-4147-A177-3AD203B41FA5}">
                      <a16:colId xmlns:a16="http://schemas.microsoft.com/office/drawing/2014/main" val="4068780862"/>
                    </a:ext>
                  </a:extLst>
                </a:gridCol>
              </a:tblGrid>
              <a:tr h="370840">
                <a:tc>
                  <a:txBody>
                    <a:bodyPr/>
                    <a:lstStyle/>
                    <a:p>
                      <a:r>
                        <a:rPr lang="en-US" sz="2000" b="1" dirty="0">
                          <a:solidFill>
                            <a:schemeClr val="tx1"/>
                          </a:solidFill>
                        </a:rPr>
                        <a:t>Client Software (Front End)</a:t>
                      </a:r>
                    </a:p>
                    <a:p>
                      <a:pPr lvl="1"/>
                      <a:r>
                        <a:rPr lang="en-US" sz="1600" b="1" dirty="0">
                          <a:solidFill>
                            <a:srgbClr val="0070C0"/>
                          </a:solidFill>
                        </a:rPr>
                        <a:t>HTML</a:t>
                      </a:r>
                    </a:p>
                    <a:p>
                      <a:pPr lvl="1"/>
                      <a:r>
                        <a:rPr lang="en-US" sz="1600" b="1" dirty="0">
                          <a:solidFill>
                            <a:srgbClr val="0070C0"/>
                          </a:solidFill>
                        </a:rPr>
                        <a:t>CSS                   main technologies</a:t>
                      </a:r>
                    </a:p>
                    <a:p>
                      <a:pPr lvl="1"/>
                      <a:r>
                        <a:rPr lang="en-US" sz="1600" b="1" dirty="0">
                          <a:solidFill>
                            <a:srgbClr val="0070C0"/>
                          </a:solidFill>
                        </a:rPr>
                        <a:t>JavaScript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Bootstrap</a:t>
                      </a:r>
                    </a:p>
                    <a:p>
                      <a:pPr lvl="1"/>
                      <a:r>
                        <a:rPr lang="en-US" sz="1600" b="0" dirty="0">
                          <a:solidFill>
                            <a:schemeClr val="tx1"/>
                          </a:solidFill>
                        </a:rPr>
                        <a:t>JSON</a:t>
                      </a:r>
                    </a:p>
                    <a:p>
                      <a:pPr lvl="1"/>
                      <a:r>
                        <a:rPr lang="en-US" sz="1600" b="0" dirty="0">
                          <a:solidFill>
                            <a:schemeClr val="tx1"/>
                          </a:solidFill>
                        </a:rPr>
                        <a:t>XML</a:t>
                      </a:r>
                    </a:p>
                    <a:p>
                      <a:pPr lvl="1"/>
                      <a:r>
                        <a:rPr lang="en-US" sz="1600" b="0" dirty="0">
                          <a:solidFill>
                            <a:schemeClr val="tx1"/>
                          </a:solidFill>
                        </a:rPr>
                        <a:t>jQuery</a:t>
                      </a:r>
                    </a:p>
                    <a:p>
                      <a:pPr lvl="1"/>
                      <a:r>
                        <a:rPr lang="en-US" sz="1600" b="0" dirty="0">
                          <a:solidFill>
                            <a:schemeClr val="tx1"/>
                          </a:solidFill>
                        </a:rPr>
                        <a:t>Angular JS</a:t>
                      </a:r>
                    </a:p>
                    <a:p>
                      <a:pPr lvl="1"/>
                      <a:r>
                        <a:rPr lang="en-US" sz="1600" b="0" dirty="0">
                          <a:solidFill>
                            <a:schemeClr val="tx1"/>
                          </a:solidFill>
                        </a:rPr>
                        <a:t>React JS</a:t>
                      </a:r>
                    </a:p>
                    <a:p>
                      <a:pPr lvl="1"/>
                      <a:r>
                        <a:rPr lang="en-US" sz="1600" b="0" dirty="0">
                          <a:solidFill>
                            <a:schemeClr val="tx1"/>
                          </a:solidFill>
                        </a:rPr>
                        <a:t>Backbone.js</a:t>
                      </a:r>
                    </a:p>
                    <a:p>
                      <a:pPr lvl="1"/>
                      <a:r>
                        <a:rPr lang="en-US" sz="1600" b="0" dirty="0">
                          <a:solidFill>
                            <a:schemeClr val="tx1"/>
                          </a:solidFill>
                        </a:rPr>
                        <a:t>Ember.js</a:t>
                      </a:r>
                    </a:p>
                    <a:p>
                      <a:pPr lvl="1"/>
                      <a:r>
                        <a:rPr lang="en-US" sz="1600" b="0" dirty="0">
                          <a:solidFill>
                            <a:schemeClr val="tx1"/>
                          </a:solidFill>
                        </a:rPr>
                        <a:t>Redux</a:t>
                      </a:r>
                    </a:p>
                    <a:p>
                      <a:pPr lvl="1"/>
                      <a:r>
                        <a:rPr lang="en-US" sz="1600" b="0" dirty="0">
                          <a:solidFill>
                            <a:schemeClr val="tx1"/>
                          </a:solidFill>
                        </a:rPr>
                        <a:t>Storybook</a:t>
                      </a:r>
                    </a:p>
                    <a:p>
                      <a:pPr lvl="1"/>
                      <a:r>
                        <a:rPr lang="en-US" sz="1600" b="0" dirty="0" err="1">
                          <a:solidFill>
                            <a:schemeClr val="tx1"/>
                          </a:solidFill>
                        </a:rPr>
                        <a:t>GraphQL</a:t>
                      </a:r>
                      <a:endParaRPr lang="en-US" sz="1600" b="0" dirty="0">
                        <a:solidFill>
                          <a:schemeClr val="tx1"/>
                        </a:solidFill>
                      </a:endParaRPr>
                    </a:p>
                    <a:p>
                      <a:pPr lvl="1"/>
                      <a:r>
                        <a:rPr lang="en-US" sz="1600" b="0" dirty="0">
                          <a:solidFill>
                            <a:schemeClr val="tx1"/>
                          </a:solidFill>
                        </a:rPr>
                        <a:t>Meteor.js</a:t>
                      </a:r>
                    </a:p>
                    <a:p>
                      <a:pPr lvl="1"/>
                      <a:r>
                        <a:rPr lang="en-US" sz="1600" b="0" dirty="0">
                          <a:solidFill>
                            <a:schemeClr val="tx1"/>
                          </a:solidFill>
                        </a:rPr>
                        <a:t>Grunt</a:t>
                      </a:r>
                    </a:p>
                    <a:p>
                      <a:pPr lvl="1"/>
                      <a:r>
                        <a:rPr lang="en-US" sz="1600" b="0" dirty="0">
                          <a:solidFill>
                            <a:schemeClr val="tx1"/>
                          </a:solidFill>
                        </a:rPr>
                        <a:t>Gulp</a:t>
                      </a:r>
                    </a:p>
                  </a:txBody>
                  <a:tcPr>
                    <a:noFill/>
                  </a:tcPr>
                </a:tc>
                <a:tc>
                  <a:txBody>
                    <a:bodyPr/>
                    <a:lstStyle/>
                    <a:p>
                      <a:r>
                        <a:rPr lang="en-US" sz="2000" b="1" dirty="0">
                          <a:solidFill>
                            <a:schemeClr val="tx1"/>
                          </a:solidFill>
                        </a:rPr>
                        <a:t>Server Software (Back End)</a:t>
                      </a:r>
                    </a:p>
                    <a:p>
                      <a:pPr lvl="1">
                        <a:spcAft>
                          <a:spcPts val="300"/>
                        </a:spcAft>
                      </a:pPr>
                      <a:r>
                        <a:rPr lang="en-US" sz="1600" b="0" dirty="0">
                          <a:solidFill>
                            <a:schemeClr val="tx1"/>
                          </a:solidFill>
                        </a:rPr>
                        <a:t>PHP</a:t>
                      </a:r>
                    </a:p>
                    <a:p>
                      <a:pPr lvl="1">
                        <a:spcAft>
                          <a:spcPts val="300"/>
                        </a:spcAft>
                      </a:pPr>
                      <a:r>
                        <a:rPr lang="en-US" sz="1600" b="0" dirty="0">
                          <a:solidFill>
                            <a:schemeClr val="tx1"/>
                          </a:solidFill>
                        </a:rPr>
                        <a:t>ASP</a:t>
                      </a:r>
                    </a:p>
                    <a:p>
                      <a:pPr lvl="1">
                        <a:spcAft>
                          <a:spcPts val="300"/>
                        </a:spcAft>
                      </a:pPr>
                      <a:r>
                        <a:rPr lang="en-US" sz="1600" b="0" dirty="0">
                          <a:solidFill>
                            <a:schemeClr val="tx1"/>
                          </a:solidFill>
                        </a:rPr>
                        <a:t>C++</a:t>
                      </a:r>
                    </a:p>
                    <a:p>
                      <a:pPr lvl="1">
                        <a:spcAft>
                          <a:spcPts val="300"/>
                        </a:spcAft>
                      </a:pPr>
                      <a:r>
                        <a:rPr lang="en-US" sz="1600" b="0" dirty="0">
                          <a:solidFill>
                            <a:schemeClr val="tx1"/>
                          </a:solidFill>
                        </a:rPr>
                        <a:t>C#</a:t>
                      </a:r>
                    </a:p>
                    <a:p>
                      <a:pPr lvl="1">
                        <a:spcAft>
                          <a:spcPts val="300"/>
                        </a:spcAft>
                      </a:pPr>
                      <a:r>
                        <a:rPr lang="en-US" sz="1600" b="0" dirty="0">
                          <a:solidFill>
                            <a:schemeClr val="tx1"/>
                          </a:solidFill>
                        </a:rPr>
                        <a:t>Java</a:t>
                      </a:r>
                    </a:p>
                    <a:p>
                      <a:pPr lvl="1">
                        <a:spcAft>
                          <a:spcPts val="300"/>
                        </a:spcAft>
                      </a:pPr>
                      <a:r>
                        <a:rPr lang="en-US" sz="1600" b="0" dirty="0">
                          <a:solidFill>
                            <a:schemeClr val="tx1"/>
                          </a:solidFill>
                        </a:rPr>
                        <a:t>Python</a:t>
                      </a:r>
                    </a:p>
                    <a:p>
                      <a:pPr lvl="1">
                        <a:spcAft>
                          <a:spcPts val="300"/>
                        </a:spcAft>
                      </a:pPr>
                      <a:r>
                        <a:rPr lang="en-US" sz="1600" b="0" dirty="0">
                          <a:solidFill>
                            <a:schemeClr val="tx1"/>
                          </a:solidFill>
                        </a:rPr>
                        <a:t>Node.js</a:t>
                      </a:r>
                    </a:p>
                    <a:p>
                      <a:pPr lvl="1">
                        <a:spcAft>
                          <a:spcPts val="300"/>
                        </a:spcAft>
                      </a:pPr>
                      <a:r>
                        <a:rPr lang="en-US" sz="1600" b="0" dirty="0">
                          <a:solidFill>
                            <a:schemeClr val="tx1"/>
                          </a:solidFill>
                        </a:rPr>
                        <a:t>Express.js</a:t>
                      </a:r>
                    </a:p>
                    <a:p>
                      <a:pPr lvl="1">
                        <a:spcAft>
                          <a:spcPts val="300"/>
                        </a:spcAft>
                      </a:pPr>
                      <a:r>
                        <a:rPr lang="en-US" sz="1600" b="0" dirty="0">
                          <a:solidFill>
                            <a:schemeClr val="tx1"/>
                          </a:solidFill>
                        </a:rPr>
                        <a:t>Ruby</a:t>
                      </a:r>
                    </a:p>
                    <a:p>
                      <a:pPr lvl="1">
                        <a:spcAft>
                          <a:spcPts val="300"/>
                        </a:spcAft>
                      </a:pPr>
                      <a:r>
                        <a:rPr lang="en-US" sz="1600" b="0" dirty="0">
                          <a:solidFill>
                            <a:schemeClr val="tx1"/>
                          </a:solidFill>
                        </a:rPr>
                        <a:t>REST</a:t>
                      </a:r>
                    </a:p>
                    <a:p>
                      <a:pPr lvl="1">
                        <a:spcAft>
                          <a:spcPts val="300"/>
                        </a:spcAft>
                      </a:pPr>
                      <a:r>
                        <a:rPr lang="en-US" sz="1600" b="0" dirty="0">
                          <a:solidFill>
                            <a:schemeClr val="tx1"/>
                          </a:solidFill>
                        </a:rPr>
                        <a:t>Go</a:t>
                      </a:r>
                    </a:p>
                    <a:p>
                      <a:pPr lvl="1">
                        <a:spcAft>
                          <a:spcPts val="300"/>
                        </a:spcAft>
                      </a:pPr>
                      <a:r>
                        <a:rPr lang="en-US" sz="1600" b="0" dirty="0">
                          <a:solidFill>
                            <a:schemeClr val="tx1"/>
                          </a:solidFill>
                        </a:rPr>
                        <a:t>SQL</a:t>
                      </a:r>
                    </a:p>
                    <a:p>
                      <a:pPr lvl="1">
                        <a:spcAft>
                          <a:spcPts val="300"/>
                        </a:spcAft>
                      </a:pPr>
                      <a:r>
                        <a:rPr lang="en-US" sz="1600" b="0" dirty="0">
                          <a:solidFill>
                            <a:schemeClr val="tx1"/>
                          </a:solidFill>
                        </a:rPr>
                        <a:t>MongoDB</a:t>
                      </a:r>
                    </a:p>
                  </a:txBody>
                  <a:tcPr>
                    <a:noFill/>
                  </a:tcPr>
                </a:tc>
                <a:extLst>
                  <a:ext uri="{0D108BD9-81ED-4DB2-BD59-A6C34878D82A}">
                    <a16:rowId xmlns:a16="http://schemas.microsoft.com/office/drawing/2014/main" val="2814123840"/>
                  </a:ext>
                </a:extLst>
              </a:tr>
            </a:tbl>
          </a:graphicData>
        </a:graphic>
      </p:graphicFrame>
      <p:sp>
        <p:nvSpPr>
          <p:cNvPr id="5" name="Right Brace 4">
            <a:extLst>
              <a:ext uri="{FF2B5EF4-FFF2-40B4-BE49-F238E27FC236}">
                <a16:creationId xmlns:a16="http://schemas.microsoft.com/office/drawing/2014/main" id="{E3297EF4-3E49-4886-1C80-DFC1589ED336}"/>
              </a:ext>
            </a:extLst>
          </p:cNvPr>
          <p:cNvSpPr/>
          <p:nvPr/>
        </p:nvSpPr>
        <p:spPr>
          <a:xfrm>
            <a:off x="2438400" y="1905000"/>
            <a:ext cx="381000" cy="6096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A1801567-2389-3201-4FC9-7D396D7098EC}"/>
              </a:ext>
            </a:extLst>
          </p:cNvPr>
          <p:cNvSpPr/>
          <p:nvPr/>
        </p:nvSpPr>
        <p:spPr>
          <a:xfrm>
            <a:off x="6248400" y="1981200"/>
            <a:ext cx="457200" cy="3505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C6E3F663-4334-2951-728B-435406323749}"/>
              </a:ext>
            </a:extLst>
          </p:cNvPr>
          <p:cNvSpPr txBox="1"/>
          <p:nvPr/>
        </p:nvSpPr>
        <p:spPr>
          <a:xfrm>
            <a:off x="6611849" y="3096161"/>
            <a:ext cx="1617751" cy="1323439"/>
          </a:xfrm>
          <a:prstGeom prst="rect">
            <a:avLst/>
          </a:prstGeom>
          <a:noFill/>
        </p:spPr>
        <p:txBody>
          <a:bodyPr wrap="none" rtlCol="0">
            <a:spAutoFit/>
          </a:bodyPr>
          <a:lstStyle/>
          <a:p>
            <a:r>
              <a:rPr lang="en-US" sz="1600" dirty="0">
                <a:solidFill>
                  <a:srgbClr val="0070C0"/>
                </a:solidFill>
              </a:rPr>
              <a:t>Usually 3 parts:</a:t>
            </a:r>
          </a:p>
          <a:p>
            <a:r>
              <a:rPr lang="en-US" sz="1600" dirty="0">
                <a:solidFill>
                  <a:srgbClr val="0070C0"/>
                </a:solidFill>
              </a:rPr>
              <a:t>	Server</a:t>
            </a:r>
          </a:p>
          <a:p>
            <a:r>
              <a:rPr lang="en-US" sz="1600" dirty="0">
                <a:solidFill>
                  <a:srgbClr val="0070C0"/>
                </a:solidFill>
              </a:rPr>
              <a:t>	Application</a:t>
            </a:r>
          </a:p>
          <a:p>
            <a:r>
              <a:rPr lang="en-US" sz="1600" dirty="0">
                <a:solidFill>
                  <a:srgbClr val="0070C0"/>
                </a:solidFill>
              </a:rPr>
              <a:t>	Database</a:t>
            </a:r>
          </a:p>
          <a:p>
            <a:r>
              <a:rPr lang="en-US" sz="1600" dirty="0">
                <a:solidFill>
                  <a:srgbClr val="0070C0"/>
                </a:solidFill>
              </a:rPr>
              <a:t>	</a:t>
            </a:r>
          </a:p>
        </p:txBody>
      </p:sp>
    </p:spTree>
    <p:extLst>
      <p:ext uri="{BB962C8B-B14F-4D97-AF65-F5344CB8AC3E}">
        <p14:creationId xmlns:p14="http://schemas.microsoft.com/office/powerpoint/2010/main" val="18050978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838200" y="1307068"/>
            <a:ext cx="7239000" cy="4278094"/>
          </a:xfrm>
          <a:prstGeom prst="rect">
            <a:avLst/>
          </a:prstGeom>
        </p:spPr>
        <p:txBody>
          <a:bodyPr wrap="square">
            <a:spAutoFit/>
          </a:bodyPr>
          <a:lstStyle/>
          <a:p>
            <a:pPr algn="l" fontAlgn="base">
              <a:spcAft>
                <a:spcPts val="1200"/>
              </a:spcAft>
              <a:buFont typeface="Arial" panose="020B0604020202020204" pitchFamily="34" charset="0"/>
              <a:buChar char="•"/>
            </a:pPr>
            <a:r>
              <a:rPr lang="en-US" b="1" i="0" u="sng" dirty="0">
                <a:solidFill>
                  <a:srgbClr val="273239"/>
                </a:solidFill>
                <a:effectLst/>
                <a:latin typeface="+mj-lt"/>
                <a:hlinkClick r:id="rId2"/>
              </a:rPr>
              <a:t> HTML:</a:t>
            </a:r>
            <a:r>
              <a:rPr lang="en-US" b="0" i="0" dirty="0">
                <a:solidFill>
                  <a:srgbClr val="273239"/>
                </a:solidFill>
                <a:effectLst/>
                <a:latin typeface="+mj-lt"/>
              </a:rPr>
              <a:t> HTML stands for Hyper Text Markup Language. It is used to design the front end portion of web pages using markup language. HTML is the combination of Hypertext and Markup language. Hypertext defines the link between the web pages. The markup language is used to define the text documentation within tag which defines the structure of web pages.</a:t>
            </a:r>
          </a:p>
          <a:p>
            <a:pPr algn="l" fontAlgn="base">
              <a:spcAft>
                <a:spcPts val="1200"/>
              </a:spcAft>
              <a:buFont typeface="Arial" panose="020B0604020202020204" pitchFamily="34" charset="0"/>
              <a:buChar char="•"/>
            </a:pPr>
            <a:r>
              <a:rPr lang="en-US" b="1" i="0" u="sng" dirty="0">
                <a:solidFill>
                  <a:srgbClr val="273239"/>
                </a:solidFill>
                <a:effectLst/>
                <a:latin typeface="+mj-lt"/>
                <a:hlinkClick r:id="rId3"/>
              </a:rPr>
              <a:t> CSS:</a:t>
            </a:r>
            <a:r>
              <a:rPr lang="en-US" b="0" i="0" dirty="0">
                <a:solidFill>
                  <a:srgbClr val="273239"/>
                </a:solidFill>
                <a:effectLst/>
                <a:latin typeface="+mj-lt"/>
              </a:rPr>
              <a:t> Cascading Style Sheets, fondly referred to as CSS, is a simply designed language intended to simplify the process of making web pages presentable. CSS allows you to apply styles to web pages. More importantly, CSS enables you to do this independent of the HTML that makes up each web page.</a:t>
            </a:r>
          </a:p>
          <a:p>
            <a:pPr algn="l" fontAlgn="base">
              <a:spcAft>
                <a:spcPts val="1200"/>
              </a:spcAft>
              <a:buFont typeface="Arial" panose="020B0604020202020204" pitchFamily="34" charset="0"/>
              <a:buChar char="•"/>
            </a:pPr>
            <a:r>
              <a:rPr lang="en-US" b="1" i="0" u="sng" dirty="0">
                <a:solidFill>
                  <a:srgbClr val="273239"/>
                </a:solidFill>
                <a:effectLst/>
                <a:latin typeface="+mj-lt"/>
                <a:hlinkClick r:id="rId4"/>
              </a:rPr>
              <a:t> JavaScript:</a:t>
            </a:r>
            <a:r>
              <a:rPr lang="en-US" b="0" i="0" dirty="0">
                <a:solidFill>
                  <a:srgbClr val="273239"/>
                </a:solidFill>
                <a:effectLst/>
                <a:latin typeface="+mj-lt"/>
              </a:rPr>
              <a:t> JavaScript is a famous scripting language used to create the magic on the sites to make the site interactive for the user. It is used to enhancing the functionality of a website to running cool games and web-based software.</a:t>
            </a: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770404"/>
          </a:xfrm>
          <a:prstGeom prst="rect">
            <a:avLst/>
          </a:prstGeom>
        </p:spPr>
        <p:txBody>
          <a:bodyPr wrap="square">
            <a:spAutoFit/>
          </a:bodyPr>
          <a:lstStyle/>
          <a:p>
            <a:pPr algn="ctr" defTabSz="914400">
              <a:lnSpc>
                <a:spcPts val="5800"/>
              </a:lnSpc>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Front-end Languages</a:t>
            </a:r>
          </a:p>
        </p:txBody>
      </p:sp>
      <p:sp>
        <p:nvSpPr>
          <p:cNvPr id="6" name="TextBox 5">
            <a:extLst>
              <a:ext uri="{FF2B5EF4-FFF2-40B4-BE49-F238E27FC236}">
                <a16:creationId xmlns:a16="http://schemas.microsoft.com/office/drawing/2014/main" id="{856D3289-2722-15B2-8F68-29902D7780D4}"/>
              </a:ext>
            </a:extLst>
          </p:cNvPr>
          <p:cNvSpPr txBox="1"/>
          <p:nvPr/>
        </p:nvSpPr>
        <p:spPr>
          <a:xfrm>
            <a:off x="1828800" y="6019800"/>
            <a:ext cx="5334000" cy="323165"/>
          </a:xfrm>
          <a:prstGeom prst="rect">
            <a:avLst/>
          </a:prstGeom>
          <a:noFill/>
        </p:spPr>
        <p:txBody>
          <a:bodyPr wrap="square">
            <a:spAutoFit/>
          </a:bodyPr>
          <a:lstStyle/>
          <a:p>
            <a:r>
              <a:rPr lang="en-US" sz="1500" dirty="0">
                <a:hlinkClick r:id="rId5"/>
              </a:rPr>
              <a:t>https://www.geeksforgeeks.org/what-is-full-stack-development/</a:t>
            </a:r>
            <a:endParaRPr lang="en-US" sz="1500" dirty="0"/>
          </a:p>
        </p:txBody>
      </p:sp>
    </p:spTree>
    <p:extLst>
      <p:ext uri="{BB962C8B-B14F-4D97-AF65-F5344CB8AC3E}">
        <p14:creationId xmlns:p14="http://schemas.microsoft.com/office/powerpoint/2010/main" val="212964770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684852"/>
            <a:ext cx="7824788" cy="8391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dirty="0">
                <a:solidFill>
                  <a:schemeClr val="accent1">
                    <a:lumMod val="75000"/>
                  </a:schemeClr>
                </a:solidFill>
                <a:latin typeface="Times New Roman" panose="02020603050405020304" pitchFamily="18" charset="0"/>
                <a:cs typeface="Times New Roman" panose="02020603050405020304" pitchFamily="18" charset="0"/>
              </a:rPr>
              <a:t>Course Description</a:t>
            </a:r>
          </a:p>
        </p:txBody>
      </p:sp>
      <p:sp>
        <p:nvSpPr>
          <p:cNvPr id="2" name="Rectangle 1">
            <a:extLst>
              <a:ext uri="{FF2B5EF4-FFF2-40B4-BE49-F238E27FC236}">
                <a16:creationId xmlns:a16="http://schemas.microsoft.com/office/drawing/2014/main" id="{1F6BFB60-CCC4-4598-8E1B-8AD803851982}"/>
              </a:ext>
            </a:extLst>
          </p:cNvPr>
          <p:cNvSpPr/>
          <p:nvPr/>
        </p:nvSpPr>
        <p:spPr>
          <a:xfrm>
            <a:off x="914400" y="1905000"/>
            <a:ext cx="7239000" cy="2570704"/>
          </a:xfrm>
          <a:prstGeom prst="rect">
            <a:avLst/>
          </a:prstGeom>
        </p:spPr>
        <p:txBody>
          <a:bodyPr wrap="square">
            <a:spAutoFit/>
          </a:bodyPr>
          <a:lstStyle/>
          <a:p>
            <a:pPr>
              <a:lnSpc>
                <a:spcPct val="150000"/>
              </a:lnSpc>
              <a:spcAft>
                <a:spcPts val="600"/>
              </a:spcAft>
            </a:pPr>
            <a:r>
              <a:rPr lang="en-US" sz="2200" dirty="0">
                <a:latin typeface="Times New Roman" panose="02020603050405020304" pitchFamily="18" charset="0"/>
                <a:cs typeface="Times New Roman" panose="02020603050405020304" pitchFamily="18" charset="0"/>
              </a:rPr>
              <a:t>This introductory course starts with how the web works and covers key web development concepts, enabling the student to understand what it takes to build a web application. Back-end and front-end development are covered, and students will gain fundamental knowledge to create simple web pages.</a:t>
            </a:r>
          </a:p>
        </p:txBody>
      </p:sp>
    </p:spTree>
    <p:extLst>
      <p:ext uri="{BB962C8B-B14F-4D97-AF65-F5344CB8AC3E}">
        <p14:creationId xmlns:p14="http://schemas.microsoft.com/office/powerpoint/2010/main" val="4134900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762000" y="1154698"/>
            <a:ext cx="7696200" cy="5093702"/>
          </a:xfrm>
          <a:prstGeom prst="rect">
            <a:avLst/>
          </a:prstGeom>
        </p:spPr>
        <p:txBody>
          <a:bodyPr wrap="square">
            <a:spAutoFit/>
          </a:bodyPr>
          <a:lstStyle/>
          <a:p>
            <a:pPr algn="l" fontAlgn="base">
              <a:spcAft>
                <a:spcPts val="600"/>
              </a:spcAft>
              <a:buFont typeface="Arial" panose="020B0604020202020204" pitchFamily="34" charset="0"/>
              <a:buChar char="•"/>
            </a:pPr>
            <a:r>
              <a:rPr lang="en-US" sz="1500" b="0" i="0" u="sng" dirty="0">
                <a:solidFill>
                  <a:srgbClr val="273239"/>
                </a:solidFill>
                <a:effectLst/>
                <a:latin typeface="+mj-lt"/>
                <a:hlinkClick r:id="rId2"/>
              </a:rPr>
              <a:t> AngularJS</a:t>
            </a:r>
            <a:r>
              <a:rPr lang="en-US" sz="1500" b="1" i="0" dirty="0">
                <a:solidFill>
                  <a:srgbClr val="273239"/>
                </a:solidFill>
                <a:effectLst/>
                <a:latin typeface="+mj-lt"/>
              </a:rPr>
              <a:t>:</a:t>
            </a:r>
            <a:r>
              <a:rPr lang="en-US" sz="1500" b="0" i="0" dirty="0">
                <a:solidFill>
                  <a:srgbClr val="273239"/>
                </a:solidFill>
                <a:effectLst/>
                <a:latin typeface="+mj-lt"/>
              </a:rPr>
              <a:t> </a:t>
            </a:r>
            <a:r>
              <a:rPr lang="en-US" sz="1500" b="0" i="0" dirty="0" err="1">
                <a:solidFill>
                  <a:srgbClr val="273239"/>
                </a:solidFill>
                <a:effectLst/>
                <a:latin typeface="+mj-lt"/>
              </a:rPr>
              <a:t>AngularJs</a:t>
            </a:r>
            <a:r>
              <a:rPr lang="en-US" sz="1500" b="0" i="0" dirty="0">
                <a:solidFill>
                  <a:srgbClr val="273239"/>
                </a:solidFill>
                <a:effectLst/>
                <a:latin typeface="+mj-lt"/>
              </a:rPr>
              <a:t> is a JavaScript open source front-end framework that is mainly used to develop single page web applications(SPAs). It is a continuously growing and expanding framework which provides better ways for developing web applications. It changes the static HTML to dynamic HTML. It is an open source project which can be freely used and changed by anyone. It extends HTML attributes with Directives, and data is bound with HTML.</a:t>
            </a:r>
          </a:p>
          <a:p>
            <a:pPr algn="l" fontAlgn="base">
              <a:spcAft>
                <a:spcPts val="600"/>
              </a:spcAft>
              <a:buFont typeface="Arial" panose="020B0604020202020204" pitchFamily="34" charset="0"/>
              <a:buChar char="•"/>
            </a:pPr>
            <a:r>
              <a:rPr lang="en-US" sz="1500" b="0" i="0" u="sng" dirty="0">
                <a:solidFill>
                  <a:srgbClr val="273239"/>
                </a:solidFill>
                <a:effectLst/>
                <a:latin typeface="+mj-lt"/>
                <a:hlinkClick r:id="rId3"/>
              </a:rPr>
              <a:t> React.js</a:t>
            </a:r>
            <a:r>
              <a:rPr lang="en-US" sz="1500" b="1" i="0" dirty="0">
                <a:solidFill>
                  <a:srgbClr val="273239"/>
                </a:solidFill>
                <a:effectLst/>
                <a:latin typeface="+mj-lt"/>
              </a:rPr>
              <a:t>:</a:t>
            </a:r>
            <a:r>
              <a:rPr lang="en-US" sz="1500" b="0" i="0" dirty="0">
                <a:solidFill>
                  <a:srgbClr val="273239"/>
                </a:solidFill>
                <a:effectLst/>
                <a:latin typeface="+mj-lt"/>
              </a:rPr>
              <a:t> React is a declarative, efficient, and flexible JavaScript library for building user interfaces. ReactJS is an open-source, component-based front end library responsible only for the view layer of the application. It is maintained by Facebook.</a:t>
            </a:r>
          </a:p>
          <a:p>
            <a:pPr algn="l" fontAlgn="base">
              <a:spcAft>
                <a:spcPts val="600"/>
              </a:spcAft>
              <a:buFont typeface="Arial" panose="020B0604020202020204" pitchFamily="34" charset="0"/>
              <a:buChar char="•"/>
            </a:pPr>
            <a:r>
              <a:rPr lang="en-US" sz="1500" b="0" i="0" u="sng" dirty="0">
                <a:solidFill>
                  <a:srgbClr val="273239"/>
                </a:solidFill>
                <a:effectLst/>
                <a:latin typeface="+mj-lt"/>
                <a:hlinkClick r:id="rId4"/>
              </a:rPr>
              <a:t> Bootstrap</a:t>
            </a:r>
            <a:r>
              <a:rPr lang="en-US" sz="1500" b="1" i="0" dirty="0">
                <a:solidFill>
                  <a:srgbClr val="273239"/>
                </a:solidFill>
                <a:effectLst/>
                <a:latin typeface="+mj-lt"/>
              </a:rPr>
              <a:t>:</a:t>
            </a:r>
            <a:r>
              <a:rPr lang="en-US" sz="1500" b="0" i="0" dirty="0">
                <a:solidFill>
                  <a:srgbClr val="273239"/>
                </a:solidFill>
                <a:effectLst/>
                <a:latin typeface="+mj-lt"/>
              </a:rPr>
              <a:t> Bootstrap is a free and open-source tool collection for creating responsive websites and web applications. It is the most popular HTML, CSS, and JavaScript framework for developing responsive, mobile-first web sites.</a:t>
            </a:r>
          </a:p>
          <a:p>
            <a:pPr algn="l" fontAlgn="base">
              <a:spcAft>
                <a:spcPts val="600"/>
              </a:spcAft>
              <a:buFont typeface="Arial" panose="020B0604020202020204" pitchFamily="34" charset="0"/>
              <a:buChar char="•"/>
            </a:pPr>
            <a:r>
              <a:rPr lang="en-US" sz="1500" b="0" i="0" u="sng" dirty="0">
                <a:solidFill>
                  <a:srgbClr val="273239"/>
                </a:solidFill>
                <a:effectLst/>
                <a:latin typeface="+mj-lt"/>
                <a:hlinkClick r:id="rId5"/>
              </a:rPr>
              <a:t> jQuery</a:t>
            </a:r>
            <a:r>
              <a:rPr lang="en-US" sz="1500" b="1" i="0" dirty="0">
                <a:solidFill>
                  <a:srgbClr val="273239"/>
                </a:solidFill>
                <a:effectLst/>
                <a:latin typeface="+mj-lt"/>
              </a:rPr>
              <a:t>:</a:t>
            </a:r>
            <a:r>
              <a:rPr lang="en-US" sz="1500" b="0" i="0" dirty="0">
                <a:solidFill>
                  <a:srgbClr val="273239"/>
                </a:solidFill>
                <a:effectLst/>
                <a:latin typeface="+mj-lt"/>
              </a:rPr>
              <a:t> jQuery is an open source JavaScript library that simplifies the interactions between an HTML/CSS document, or more precisely the Document Object Model (DOM), and JavaScript. Elaborating the terms, jQuery simplifies HTML document traversing and manipulation, browser event handling, DOM animations, Ajax interactions, and cross-browser JavaScript development.</a:t>
            </a:r>
          </a:p>
          <a:p>
            <a:pPr algn="l" fontAlgn="base">
              <a:spcAft>
                <a:spcPts val="600"/>
              </a:spcAft>
              <a:buFont typeface="Arial" panose="020B0604020202020204" pitchFamily="34" charset="0"/>
              <a:buChar char="•"/>
            </a:pPr>
            <a:r>
              <a:rPr lang="en-US" sz="1500" b="1" i="0" dirty="0">
                <a:solidFill>
                  <a:srgbClr val="273239"/>
                </a:solidFill>
                <a:effectLst/>
                <a:latin typeface="+mj-lt"/>
              </a:rPr>
              <a:t> SASS:</a:t>
            </a:r>
            <a:r>
              <a:rPr lang="en-US" sz="1500" b="0" i="0" dirty="0">
                <a:solidFill>
                  <a:srgbClr val="273239"/>
                </a:solidFill>
                <a:effectLst/>
                <a:latin typeface="+mj-lt"/>
              </a:rPr>
              <a:t> It is the most reliable, mature and robust CSS extension language. It is used to extend the functionality of an existing CSS of a site including everything from variables, inheritance, and nesting with ease.</a:t>
            </a:r>
          </a:p>
          <a:p>
            <a:pPr algn="l" fontAlgn="base">
              <a:spcAft>
                <a:spcPts val="600"/>
              </a:spcAft>
              <a:buFont typeface="Arial" panose="020B0604020202020204" pitchFamily="34" charset="0"/>
              <a:buChar char="•"/>
            </a:pPr>
            <a:r>
              <a:rPr lang="en-US" sz="1500" b="0" i="0" dirty="0">
                <a:solidFill>
                  <a:srgbClr val="273239"/>
                </a:solidFill>
                <a:effectLst/>
                <a:latin typeface="+mj-lt"/>
              </a:rPr>
              <a:t> Some other libraries and frameworks are: Semantic-UI, Foundation, Materialize, Backbone.js, Express.js, Ember.js etc.</a:t>
            </a: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770404"/>
          </a:xfrm>
          <a:prstGeom prst="rect">
            <a:avLst/>
          </a:prstGeom>
        </p:spPr>
        <p:txBody>
          <a:bodyPr wrap="square">
            <a:spAutoFit/>
          </a:bodyPr>
          <a:lstStyle/>
          <a:p>
            <a:pPr algn="ctr" defTabSz="914400">
              <a:lnSpc>
                <a:spcPts val="5800"/>
              </a:lnSpc>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Front End Frameworks and Libraries</a:t>
            </a:r>
          </a:p>
        </p:txBody>
      </p:sp>
      <p:sp>
        <p:nvSpPr>
          <p:cNvPr id="6" name="TextBox 5">
            <a:extLst>
              <a:ext uri="{FF2B5EF4-FFF2-40B4-BE49-F238E27FC236}">
                <a16:creationId xmlns:a16="http://schemas.microsoft.com/office/drawing/2014/main" id="{856D3289-2722-15B2-8F68-29902D7780D4}"/>
              </a:ext>
            </a:extLst>
          </p:cNvPr>
          <p:cNvSpPr txBox="1"/>
          <p:nvPr/>
        </p:nvSpPr>
        <p:spPr>
          <a:xfrm>
            <a:off x="1905000" y="6172200"/>
            <a:ext cx="5334000" cy="323165"/>
          </a:xfrm>
          <a:prstGeom prst="rect">
            <a:avLst/>
          </a:prstGeom>
          <a:noFill/>
        </p:spPr>
        <p:txBody>
          <a:bodyPr wrap="square">
            <a:spAutoFit/>
          </a:bodyPr>
          <a:lstStyle/>
          <a:p>
            <a:r>
              <a:rPr lang="en-US" sz="1500" dirty="0">
                <a:hlinkClick r:id="rId6"/>
              </a:rPr>
              <a:t>https://www.geeksforgeeks.org/what-is-full-stack-development/</a:t>
            </a:r>
            <a:endParaRPr lang="en-US" sz="1500" dirty="0"/>
          </a:p>
        </p:txBody>
      </p:sp>
    </p:spTree>
    <p:extLst>
      <p:ext uri="{BB962C8B-B14F-4D97-AF65-F5344CB8AC3E}">
        <p14:creationId xmlns:p14="http://schemas.microsoft.com/office/powerpoint/2010/main" val="260096275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770404"/>
          </a:xfrm>
          <a:prstGeom prst="rect">
            <a:avLst/>
          </a:prstGeom>
        </p:spPr>
        <p:txBody>
          <a:bodyPr wrap="square">
            <a:spAutoFit/>
          </a:bodyPr>
          <a:lstStyle/>
          <a:p>
            <a:pPr algn="ctr" defTabSz="914400">
              <a:lnSpc>
                <a:spcPts val="5800"/>
              </a:lnSpc>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Back-end Components</a:t>
            </a:r>
          </a:p>
        </p:txBody>
      </p:sp>
      <p:sp>
        <p:nvSpPr>
          <p:cNvPr id="6" name="TextBox 5">
            <a:extLst>
              <a:ext uri="{FF2B5EF4-FFF2-40B4-BE49-F238E27FC236}">
                <a16:creationId xmlns:a16="http://schemas.microsoft.com/office/drawing/2014/main" id="{856D3289-2722-15B2-8F68-29902D7780D4}"/>
              </a:ext>
            </a:extLst>
          </p:cNvPr>
          <p:cNvSpPr txBox="1"/>
          <p:nvPr/>
        </p:nvSpPr>
        <p:spPr>
          <a:xfrm>
            <a:off x="1828800" y="6306235"/>
            <a:ext cx="5334000" cy="323165"/>
          </a:xfrm>
          <a:prstGeom prst="rect">
            <a:avLst/>
          </a:prstGeom>
          <a:noFill/>
        </p:spPr>
        <p:txBody>
          <a:bodyPr wrap="square">
            <a:spAutoFit/>
          </a:bodyPr>
          <a:lstStyle/>
          <a:p>
            <a:r>
              <a:rPr lang="en-US" sz="1500" dirty="0">
                <a:hlinkClick r:id="rId2"/>
              </a:rPr>
              <a:t>https://www.geeksforgeeks.org/what-is-full-stack-development/</a:t>
            </a:r>
            <a:endParaRPr lang="en-US" sz="1500" dirty="0"/>
          </a:p>
        </p:txBody>
      </p:sp>
      <p:sp>
        <p:nvSpPr>
          <p:cNvPr id="2" name="Rectangle 1">
            <a:extLst>
              <a:ext uri="{FF2B5EF4-FFF2-40B4-BE49-F238E27FC236}">
                <a16:creationId xmlns:a16="http://schemas.microsoft.com/office/drawing/2014/main" id="{E2D3570A-7E91-6249-9265-B2E5FB38849F}"/>
              </a:ext>
            </a:extLst>
          </p:cNvPr>
          <p:cNvSpPr/>
          <p:nvPr/>
        </p:nvSpPr>
        <p:spPr>
          <a:xfrm>
            <a:off x="762000" y="1154698"/>
            <a:ext cx="7696200" cy="5309146"/>
          </a:xfrm>
          <a:prstGeom prst="rect">
            <a:avLst/>
          </a:prstGeom>
        </p:spPr>
        <p:txBody>
          <a:bodyPr wrap="square">
            <a:spAutoFit/>
          </a:bodyPr>
          <a:lstStyle/>
          <a:p>
            <a:pPr algn="l" fontAlgn="base">
              <a:spcBef>
                <a:spcPts val="600"/>
              </a:spcBef>
              <a:buFont typeface="Arial" panose="020B0604020202020204" pitchFamily="34" charset="0"/>
              <a:buChar char="•"/>
            </a:pPr>
            <a:r>
              <a:rPr lang="en-US" sz="1600" b="1" i="0" u="sng" dirty="0">
                <a:solidFill>
                  <a:srgbClr val="273239"/>
                </a:solidFill>
                <a:effectLst/>
                <a:latin typeface="urw-din"/>
                <a:hlinkClick r:id="rId3"/>
              </a:rPr>
              <a:t> PHP:</a:t>
            </a:r>
            <a:r>
              <a:rPr lang="en-US" sz="1600" b="0" i="0" dirty="0">
                <a:solidFill>
                  <a:srgbClr val="273239"/>
                </a:solidFill>
                <a:effectLst/>
                <a:latin typeface="urw-din"/>
              </a:rPr>
              <a:t> PHP is a server-side scripting language designed specifically for web development. Since, PHP code executed on server side so it is called server side scripting language.</a:t>
            </a:r>
          </a:p>
          <a:p>
            <a:pPr algn="l" fontAlgn="base">
              <a:spcBef>
                <a:spcPts val="600"/>
              </a:spcBef>
              <a:buFont typeface="Arial" panose="020B0604020202020204" pitchFamily="34" charset="0"/>
              <a:buChar char="•"/>
            </a:pPr>
            <a:r>
              <a:rPr lang="en-US" sz="1600" b="1" i="0" u="sng" dirty="0">
                <a:solidFill>
                  <a:srgbClr val="273239"/>
                </a:solidFill>
                <a:effectLst/>
                <a:latin typeface="urw-din"/>
                <a:hlinkClick r:id="rId4"/>
              </a:rPr>
              <a:t> C++</a:t>
            </a:r>
            <a:r>
              <a:rPr lang="en-US" sz="1600" b="0" i="0" dirty="0">
                <a:solidFill>
                  <a:srgbClr val="273239"/>
                </a:solidFill>
                <a:effectLst/>
                <a:latin typeface="urw-din"/>
              </a:rPr>
              <a:t> It is a general purpose programming language and widely used now a days for competitive programming. It is also used as backend language.</a:t>
            </a:r>
          </a:p>
          <a:p>
            <a:pPr algn="l" fontAlgn="base">
              <a:spcBef>
                <a:spcPts val="600"/>
              </a:spcBef>
              <a:buFont typeface="Arial" panose="020B0604020202020204" pitchFamily="34" charset="0"/>
              <a:buChar char="•"/>
            </a:pPr>
            <a:r>
              <a:rPr lang="en-US" sz="1600" b="1" i="0" u="sng" dirty="0">
                <a:solidFill>
                  <a:srgbClr val="273239"/>
                </a:solidFill>
                <a:effectLst/>
                <a:latin typeface="urw-din"/>
                <a:hlinkClick r:id="rId5"/>
              </a:rPr>
              <a:t> Java:</a:t>
            </a:r>
            <a:r>
              <a:rPr lang="en-US" sz="1600" b="0" i="0" dirty="0">
                <a:solidFill>
                  <a:srgbClr val="273239"/>
                </a:solidFill>
                <a:effectLst/>
                <a:latin typeface="urw-din"/>
              </a:rPr>
              <a:t> Java is one of the most popular and widely used programming language and platform. It is highly scalable. Java components are easily available.</a:t>
            </a:r>
          </a:p>
          <a:p>
            <a:pPr algn="l" fontAlgn="base">
              <a:spcBef>
                <a:spcPts val="600"/>
              </a:spcBef>
              <a:buFont typeface="Arial" panose="020B0604020202020204" pitchFamily="34" charset="0"/>
              <a:buChar char="•"/>
            </a:pPr>
            <a:r>
              <a:rPr lang="en-US" sz="1600" b="1" i="0" u="sng" dirty="0">
                <a:solidFill>
                  <a:srgbClr val="273239"/>
                </a:solidFill>
                <a:effectLst/>
                <a:latin typeface="urw-din"/>
                <a:hlinkClick r:id="rId6"/>
              </a:rPr>
              <a:t> Python:</a:t>
            </a:r>
            <a:r>
              <a:rPr lang="en-US" sz="1600" b="0" i="0" dirty="0">
                <a:solidFill>
                  <a:srgbClr val="273239"/>
                </a:solidFill>
                <a:effectLst/>
                <a:latin typeface="urw-din"/>
              </a:rPr>
              <a:t> Python is a programming language that lets you work quickly and integrate systems more efficiently.</a:t>
            </a:r>
          </a:p>
          <a:p>
            <a:pPr algn="l" fontAlgn="base">
              <a:spcBef>
                <a:spcPts val="600"/>
              </a:spcBef>
              <a:buFont typeface="Arial" panose="020B0604020202020204" pitchFamily="34" charset="0"/>
              <a:buChar char="•"/>
            </a:pPr>
            <a:r>
              <a:rPr lang="en-US" sz="1600" b="1" i="0" u="sng" dirty="0">
                <a:solidFill>
                  <a:srgbClr val="273239"/>
                </a:solidFill>
                <a:effectLst/>
                <a:latin typeface="urw-din"/>
                <a:hlinkClick r:id="rId7"/>
              </a:rPr>
              <a:t> JavaScript:</a:t>
            </a:r>
            <a:r>
              <a:rPr lang="en-US" sz="1600" b="0" i="0" dirty="0">
                <a:solidFill>
                  <a:srgbClr val="273239"/>
                </a:solidFill>
                <a:effectLst/>
                <a:latin typeface="urw-din"/>
              </a:rPr>
              <a:t> </a:t>
            </a:r>
            <a:r>
              <a:rPr lang="en-US" sz="1600" b="0" i="0" dirty="0" err="1">
                <a:solidFill>
                  <a:srgbClr val="273239"/>
                </a:solidFill>
                <a:effectLst/>
                <a:latin typeface="urw-din"/>
              </a:rPr>
              <a:t>Javascript</a:t>
            </a:r>
            <a:r>
              <a:rPr lang="en-US" sz="1600" b="0" i="0" dirty="0">
                <a:solidFill>
                  <a:srgbClr val="273239"/>
                </a:solidFill>
                <a:effectLst/>
                <a:latin typeface="urw-din"/>
              </a:rPr>
              <a:t> can be used as both (front end and back end) programming languages.</a:t>
            </a:r>
          </a:p>
          <a:p>
            <a:pPr algn="l" fontAlgn="base">
              <a:spcBef>
                <a:spcPts val="600"/>
              </a:spcBef>
              <a:buFont typeface="Arial" panose="020B0604020202020204" pitchFamily="34" charset="0"/>
              <a:buChar char="•"/>
            </a:pPr>
            <a:r>
              <a:rPr lang="en-US" sz="1600" b="0" i="0" u="sng" dirty="0">
                <a:solidFill>
                  <a:srgbClr val="273239"/>
                </a:solidFill>
                <a:effectLst/>
                <a:latin typeface="urw-din"/>
                <a:hlinkClick r:id="rId8"/>
              </a:rPr>
              <a:t> Node.js</a:t>
            </a:r>
            <a:r>
              <a:rPr lang="en-US" sz="1600" b="1" i="0" dirty="0">
                <a:solidFill>
                  <a:srgbClr val="273239"/>
                </a:solidFill>
                <a:effectLst/>
                <a:latin typeface="urw-din"/>
              </a:rPr>
              <a:t>:</a:t>
            </a:r>
            <a:r>
              <a:rPr lang="en-US" sz="1600" b="0" i="0" dirty="0">
                <a:solidFill>
                  <a:srgbClr val="273239"/>
                </a:solidFill>
                <a:effectLst/>
                <a:latin typeface="urw-din"/>
              </a:rPr>
              <a:t> Node.js is an open source and cross-platform runtime environment for executing JavaScript code outside of a browser. You need to remember that NodeJS is not a framework and it’s not a programming language. Most of the people are confused and understand it’s a framework or a programming language. We often use Node.js for building back-end services like APIs like Web App or Mobile App. It’s used in production by large companies such as </a:t>
            </a:r>
            <a:r>
              <a:rPr lang="en-US" sz="1600" b="0" i="0" dirty="0" err="1">
                <a:solidFill>
                  <a:srgbClr val="273239"/>
                </a:solidFill>
                <a:effectLst/>
                <a:latin typeface="urw-din"/>
              </a:rPr>
              <a:t>Paypal</a:t>
            </a:r>
            <a:r>
              <a:rPr lang="en-US" sz="1600" b="0" i="0" dirty="0">
                <a:solidFill>
                  <a:srgbClr val="273239"/>
                </a:solidFill>
                <a:effectLst/>
                <a:latin typeface="urw-din"/>
              </a:rPr>
              <a:t>, Uber, Netflix, Walmart and so on.</a:t>
            </a:r>
          </a:p>
          <a:p>
            <a:pPr algn="l" fontAlgn="base">
              <a:spcBef>
                <a:spcPts val="600"/>
              </a:spcBef>
              <a:buFont typeface="Arial" panose="020B0604020202020204" pitchFamily="34" charset="0"/>
              <a:buChar char="•"/>
            </a:pPr>
            <a:r>
              <a:rPr lang="en-US" sz="1600" b="1" i="0" dirty="0">
                <a:solidFill>
                  <a:srgbClr val="273239"/>
                </a:solidFill>
                <a:effectLst/>
                <a:latin typeface="urw-din"/>
              </a:rPr>
              <a:t> Back End Frameworks:</a:t>
            </a:r>
            <a:r>
              <a:rPr lang="en-US" sz="1600" b="0" i="0" dirty="0">
                <a:solidFill>
                  <a:srgbClr val="273239"/>
                </a:solidFill>
                <a:effectLst/>
                <a:latin typeface="urw-din"/>
              </a:rPr>
              <a:t> The list of back end frameworks are: </a:t>
            </a:r>
            <a:r>
              <a:rPr lang="en-US" sz="1600" b="0" i="0" dirty="0">
                <a:solidFill>
                  <a:srgbClr val="0070C0"/>
                </a:solidFill>
                <a:effectLst/>
                <a:latin typeface="urw-din"/>
              </a:rPr>
              <a:t>Express, Django, Rails, Laravel, Spring</a:t>
            </a:r>
            <a:r>
              <a:rPr lang="en-US" sz="1600" b="0" i="0" dirty="0">
                <a:solidFill>
                  <a:srgbClr val="273239"/>
                </a:solidFill>
                <a:effectLst/>
                <a:latin typeface="urw-din"/>
              </a:rPr>
              <a:t> etc.</a:t>
            </a:r>
          </a:p>
          <a:p>
            <a:pPr algn="l" fontAlgn="base">
              <a:spcBef>
                <a:spcPts val="600"/>
              </a:spcBef>
              <a:buFont typeface="Arial" panose="020B0604020202020204" pitchFamily="34" charset="0"/>
              <a:buChar char="•"/>
            </a:pPr>
            <a:r>
              <a:rPr lang="en-US" sz="1600" b="0" i="0" dirty="0">
                <a:solidFill>
                  <a:srgbClr val="273239"/>
                </a:solidFill>
                <a:effectLst/>
                <a:latin typeface="urw-din"/>
              </a:rPr>
              <a:t> The other back-end program/scripting languages are: C#, Ruby, REST, GO etc.</a:t>
            </a:r>
          </a:p>
        </p:txBody>
      </p:sp>
    </p:spTree>
    <p:extLst>
      <p:ext uri="{BB962C8B-B14F-4D97-AF65-F5344CB8AC3E}">
        <p14:creationId xmlns:p14="http://schemas.microsoft.com/office/powerpoint/2010/main" val="253241129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533400" y="1219200"/>
            <a:ext cx="8001000" cy="5386090"/>
          </a:xfrm>
          <a:prstGeom prst="rect">
            <a:avLst/>
          </a:prstGeom>
        </p:spPr>
        <p:txBody>
          <a:bodyPr wrap="square">
            <a:spAutoFit/>
          </a:bodyPr>
          <a:lstStyle/>
          <a:p>
            <a:pPr algn="l" fontAlgn="base"/>
            <a:r>
              <a:rPr lang="en-US" sz="1600" i="0" dirty="0">
                <a:solidFill>
                  <a:srgbClr val="273239"/>
                </a:solidFill>
                <a:effectLst/>
                <a:latin typeface="+mj-lt"/>
              </a:rPr>
              <a:t>1. </a:t>
            </a:r>
            <a:r>
              <a:rPr lang="en-US" sz="1600" i="0" dirty="0">
                <a:solidFill>
                  <a:srgbClr val="0070C0"/>
                </a:solidFill>
                <a:effectLst/>
                <a:latin typeface="+mj-lt"/>
              </a:rPr>
              <a:t>The Oracle</a:t>
            </a:r>
          </a:p>
          <a:p>
            <a:pPr algn="l" fontAlgn="base"/>
            <a:r>
              <a:rPr lang="en-US" sz="1600" i="0" dirty="0">
                <a:solidFill>
                  <a:srgbClr val="273239"/>
                </a:solidFill>
                <a:effectLst/>
                <a:latin typeface="+mj-lt"/>
              </a:rPr>
              <a:t> Oracle is the most widely used commercial relational database management system, built-in assembly languages such as C, C++, and Java.</a:t>
            </a:r>
          </a:p>
          <a:p>
            <a:pPr algn="l" fontAlgn="base">
              <a:spcBef>
                <a:spcPts val="1200"/>
              </a:spcBef>
            </a:pPr>
            <a:r>
              <a:rPr lang="en-US" sz="1600" i="0" dirty="0">
                <a:solidFill>
                  <a:srgbClr val="273239"/>
                </a:solidFill>
                <a:effectLst/>
                <a:latin typeface="+mj-lt"/>
              </a:rPr>
              <a:t> 2. </a:t>
            </a:r>
            <a:r>
              <a:rPr lang="en-US" sz="1600" i="0" dirty="0">
                <a:solidFill>
                  <a:srgbClr val="0070C0"/>
                </a:solidFill>
                <a:effectLst/>
                <a:latin typeface="+mj-lt"/>
              </a:rPr>
              <a:t>MySQL</a:t>
            </a:r>
          </a:p>
          <a:p>
            <a:pPr algn="l" fontAlgn="base"/>
            <a:r>
              <a:rPr lang="en-US" sz="1600" i="0" dirty="0">
                <a:solidFill>
                  <a:srgbClr val="273239"/>
                </a:solidFill>
                <a:effectLst/>
                <a:latin typeface="+mj-lt"/>
              </a:rPr>
              <a:t>MySQL is one of the most popular databases to use in 2022 in the computer world, especially in  web application development. The main focus of this database is on stability, robustness, and maturity. The most popular application of this database is for web development solutions. </a:t>
            </a:r>
          </a:p>
          <a:p>
            <a:pPr algn="l" fontAlgn="base">
              <a:spcBef>
                <a:spcPts val="1200"/>
              </a:spcBef>
            </a:pPr>
            <a:r>
              <a:rPr lang="en-US" sz="1600" i="0" dirty="0">
                <a:solidFill>
                  <a:srgbClr val="273239"/>
                </a:solidFill>
                <a:effectLst/>
                <a:latin typeface="+mj-lt"/>
              </a:rPr>
              <a:t> 3.  </a:t>
            </a:r>
            <a:r>
              <a:rPr lang="en-US" sz="1600" i="0" dirty="0">
                <a:solidFill>
                  <a:srgbClr val="0070C0"/>
                </a:solidFill>
                <a:effectLst/>
                <a:latin typeface="+mj-lt"/>
              </a:rPr>
              <a:t>MS SQL Server</a:t>
            </a:r>
          </a:p>
          <a:p>
            <a:pPr algn="l" fontAlgn="base"/>
            <a:r>
              <a:rPr lang="en-US" sz="1600" i="0" dirty="0">
                <a:solidFill>
                  <a:srgbClr val="273239"/>
                </a:solidFill>
                <a:effectLst/>
                <a:latin typeface="+mj-lt"/>
              </a:rPr>
              <a:t>Microsoft provides great toolset support for one of this best database software, both on-premise and in the cloud. It’s attuned well with Linux and Windows systems. MS SQL is a multi-model database that supports Structured Data (SQL), Semi-Structured Data(JSON), and Spatial Data.</a:t>
            </a:r>
          </a:p>
          <a:p>
            <a:pPr algn="l" fontAlgn="base">
              <a:spcBef>
                <a:spcPts val="1200"/>
              </a:spcBef>
            </a:pPr>
            <a:r>
              <a:rPr lang="en-US" sz="1600" i="0" dirty="0">
                <a:solidFill>
                  <a:srgbClr val="273239"/>
                </a:solidFill>
                <a:effectLst/>
                <a:latin typeface="+mj-lt"/>
              </a:rPr>
              <a:t> 4.  </a:t>
            </a:r>
            <a:r>
              <a:rPr lang="en-US" sz="1600" i="0" dirty="0">
                <a:solidFill>
                  <a:srgbClr val="0070C0"/>
                </a:solidFill>
                <a:effectLst/>
                <a:latin typeface="+mj-lt"/>
              </a:rPr>
              <a:t>PostgreSQL</a:t>
            </a:r>
          </a:p>
          <a:p>
            <a:pPr algn="l" fontAlgn="base"/>
            <a:r>
              <a:rPr lang="en-US" sz="1600" i="0" dirty="0">
                <a:solidFill>
                  <a:srgbClr val="273239"/>
                </a:solidFill>
                <a:effectLst/>
                <a:latin typeface="+mj-lt"/>
              </a:rPr>
              <a:t>PostgreSQL is a database management system written in C and used by businesses that deal with huge amounts of data. This database management software is used by several gaming apps, database automation tools, and domain registrations.</a:t>
            </a:r>
          </a:p>
          <a:p>
            <a:pPr algn="l" fontAlgn="base">
              <a:spcBef>
                <a:spcPts val="1200"/>
              </a:spcBef>
            </a:pPr>
            <a:r>
              <a:rPr lang="en-US" sz="1600" i="0" dirty="0">
                <a:solidFill>
                  <a:srgbClr val="273239"/>
                </a:solidFill>
                <a:effectLst/>
                <a:latin typeface="+mj-lt"/>
              </a:rPr>
              <a:t> 5.  </a:t>
            </a:r>
            <a:r>
              <a:rPr lang="en-US" sz="1600" i="0" dirty="0">
                <a:solidFill>
                  <a:srgbClr val="0070C0"/>
                </a:solidFill>
                <a:effectLst/>
                <a:latin typeface="+mj-lt"/>
              </a:rPr>
              <a:t>MongoDB</a:t>
            </a:r>
          </a:p>
          <a:p>
            <a:pPr algn="l" fontAlgn="base"/>
            <a:r>
              <a:rPr lang="en-US" altLang="zh-CN" sz="1600" i="0" dirty="0">
                <a:solidFill>
                  <a:srgbClr val="273239"/>
                </a:solidFill>
                <a:effectLst/>
                <a:latin typeface="+mj-lt"/>
              </a:rPr>
              <a:t>One of</a:t>
            </a:r>
            <a:r>
              <a:rPr lang="en-US" sz="1600" i="0" dirty="0">
                <a:solidFill>
                  <a:srgbClr val="273239"/>
                </a:solidFill>
                <a:effectLst/>
                <a:latin typeface="+mj-lt"/>
              </a:rPr>
              <a:t> most popular NoSQL databases. Mongo was developed to handle Document Data.</a:t>
            </a:r>
          </a:p>
          <a:p>
            <a:pPr algn="l" fontAlgn="base"/>
            <a:endParaRPr lang="en-US" sz="1600" dirty="0">
              <a:solidFill>
                <a:srgbClr val="273239"/>
              </a:solidFill>
              <a:latin typeface="+mj-lt"/>
            </a:endParaRPr>
          </a:p>
          <a:p>
            <a:pPr fontAlgn="base"/>
            <a:r>
              <a:rPr lang="en-US" sz="1600" i="0" dirty="0">
                <a:solidFill>
                  <a:srgbClr val="273239"/>
                </a:solidFill>
                <a:effectLst/>
                <a:latin typeface="+mj-lt"/>
              </a:rPr>
              <a:t> and many other DBMS  …</a:t>
            </a:r>
            <a:endParaRPr lang="en-US" sz="1600" i="0" dirty="0">
              <a:solidFill>
                <a:srgbClr val="0070C0"/>
              </a:solidFill>
              <a:effectLst/>
              <a:latin typeface="+mj-lt"/>
            </a:endParaRP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770404"/>
          </a:xfrm>
          <a:prstGeom prst="rect">
            <a:avLst/>
          </a:prstGeom>
        </p:spPr>
        <p:txBody>
          <a:bodyPr wrap="square">
            <a:spAutoFit/>
          </a:bodyPr>
          <a:lstStyle/>
          <a:p>
            <a:pPr algn="ctr" defTabSz="914400">
              <a:lnSpc>
                <a:spcPts val="5800"/>
              </a:lnSpc>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Databases</a:t>
            </a:r>
          </a:p>
        </p:txBody>
      </p:sp>
    </p:spTree>
    <p:extLst>
      <p:ext uri="{BB962C8B-B14F-4D97-AF65-F5344CB8AC3E}">
        <p14:creationId xmlns:p14="http://schemas.microsoft.com/office/powerpoint/2010/main" val="335028186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ack Overflow Developer Survey">
            <a:extLst>
              <a:ext uri="{FF2B5EF4-FFF2-40B4-BE49-F238E27FC236}">
                <a16:creationId xmlns:a16="http://schemas.microsoft.com/office/drawing/2014/main" id="{AA0DA874-6C8F-732D-3FEC-EDC11D813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09575"/>
            <a:ext cx="7620000" cy="6038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7F33436-1875-0E90-92F7-27A2D0547F0C}"/>
              </a:ext>
            </a:extLst>
          </p:cNvPr>
          <p:cNvSpPr txBox="1"/>
          <p:nvPr/>
        </p:nvSpPr>
        <p:spPr>
          <a:xfrm>
            <a:off x="2286000" y="6248400"/>
            <a:ext cx="5105400" cy="338554"/>
          </a:xfrm>
          <a:prstGeom prst="rect">
            <a:avLst/>
          </a:prstGeom>
          <a:noFill/>
        </p:spPr>
        <p:txBody>
          <a:bodyPr wrap="square">
            <a:spAutoFit/>
          </a:bodyPr>
          <a:lstStyle/>
          <a:p>
            <a:r>
              <a:rPr lang="en-US" sz="1600" dirty="0">
                <a:hlinkClick r:id="rId3"/>
              </a:rPr>
              <a:t>https://appinventiv.com/blog/top-web-app-database-list/</a:t>
            </a:r>
            <a:endParaRPr lang="en-US" sz="1600" dirty="0"/>
          </a:p>
        </p:txBody>
      </p:sp>
    </p:spTree>
    <p:extLst>
      <p:ext uri="{BB962C8B-B14F-4D97-AF65-F5344CB8AC3E}">
        <p14:creationId xmlns:p14="http://schemas.microsoft.com/office/powerpoint/2010/main" val="11189911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D09B03-13BB-8E15-FF9D-D9652AC29E9C}"/>
              </a:ext>
            </a:extLst>
          </p:cNvPr>
          <p:cNvPicPr>
            <a:picLocks noChangeAspect="1"/>
          </p:cNvPicPr>
          <p:nvPr/>
        </p:nvPicPr>
        <p:blipFill>
          <a:blip r:embed="rId2"/>
          <a:stretch>
            <a:fillRect/>
          </a:stretch>
        </p:blipFill>
        <p:spPr>
          <a:xfrm>
            <a:off x="172452" y="0"/>
            <a:ext cx="8799095" cy="6858000"/>
          </a:xfrm>
          <a:prstGeom prst="rect">
            <a:avLst/>
          </a:prstGeom>
        </p:spPr>
      </p:pic>
      <p:sp>
        <p:nvSpPr>
          <p:cNvPr id="5" name="TextBox 4">
            <a:extLst>
              <a:ext uri="{FF2B5EF4-FFF2-40B4-BE49-F238E27FC236}">
                <a16:creationId xmlns:a16="http://schemas.microsoft.com/office/drawing/2014/main" id="{141ABF32-D272-FD04-9FE1-39C43798E0F6}"/>
              </a:ext>
            </a:extLst>
          </p:cNvPr>
          <p:cNvSpPr txBox="1"/>
          <p:nvPr/>
        </p:nvSpPr>
        <p:spPr>
          <a:xfrm>
            <a:off x="5410200" y="838200"/>
            <a:ext cx="4267200" cy="369332"/>
          </a:xfrm>
          <a:prstGeom prst="rect">
            <a:avLst/>
          </a:prstGeom>
          <a:noFill/>
        </p:spPr>
        <p:txBody>
          <a:bodyPr wrap="square">
            <a:spAutoFit/>
          </a:bodyPr>
          <a:lstStyle/>
          <a:p>
            <a:r>
              <a:rPr lang="en-US" dirty="0">
                <a:hlinkClick r:id="rId3"/>
              </a:rPr>
              <a:t>https://db-engines.com/en/ranking</a:t>
            </a:r>
            <a:endParaRPr lang="en-US" dirty="0"/>
          </a:p>
        </p:txBody>
      </p:sp>
    </p:spTree>
    <p:extLst>
      <p:ext uri="{BB962C8B-B14F-4D97-AF65-F5344CB8AC3E}">
        <p14:creationId xmlns:p14="http://schemas.microsoft.com/office/powerpoint/2010/main" val="291171897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914400" y="1828800"/>
            <a:ext cx="7239000" cy="4585871"/>
          </a:xfrm>
          <a:prstGeom prst="rect">
            <a:avLst/>
          </a:prstGeom>
        </p:spPr>
        <p:txBody>
          <a:bodyPr wrap="square">
            <a:spAutoFit/>
          </a:bodyPr>
          <a:lstStyle/>
          <a:p>
            <a:pPr marL="342900" indent="-342900">
              <a:spcAft>
                <a:spcPts val="300"/>
              </a:spcAft>
              <a:buFont typeface="Arial" panose="020B0604020202020204" pitchFamily="34" charset="0"/>
              <a:buChar char="•"/>
            </a:pPr>
            <a:r>
              <a:rPr lang="en-US" sz="2200" dirty="0"/>
              <a:t>LAMP stack: </a:t>
            </a:r>
          </a:p>
          <a:p>
            <a:pPr marL="800100" lvl="1" indent="-342900">
              <a:spcAft>
                <a:spcPts val="600"/>
              </a:spcAft>
              <a:buFont typeface="Arial" panose="020B0604020202020204" pitchFamily="34" charset="0"/>
              <a:buChar char="•"/>
            </a:pPr>
            <a:r>
              <a:rPr lang="en-US" sz="2000" dirty="0"/>
              <a:t>JavaScript - Linux - Apache - MySQL - PHP</a:t>
            </a:r>
          </a:p>
          <a:p>
            <a:pPr marL="342900" indent="-342900">
              <a:spcAft>
                <a:spcPts val="300"/>
              </a:spcAft>
              <a:buFont typeface="Arial" panose="020B0604020202020204" pitchFamily="34" charset="0"/>
              <a:buChar char="•"/>
            </a:pPr>
            <a:r>
              <a:rPr lang="en-US" sz="2200" dirty="0"/>
              <a:t>LEMP stack: </a:t>
            </a:r>
          </a:p>
          <a:p>
            <a:pPr marL="800100" lvl="1" indent="-342900">
              <a:spcAft>
                <a:spcPts val="600"/>
              </a:spcAft>
              <a:buFont typeface="Arial" panose="020B0604020202020204" pitchFamily="34" charset="0"/>
              <a:buChar char="•"/>
            </a:pPr>
            <a:r>
              <a:rPr lang="en-US" sz="2000" dirty="0"/>
              <a:t>JavaScript - Linux - Nginx - MySQL - PHP</a:t>
            </a:r>
          </a:p>
          <a:p>
            <a:pPr marL="342900" indent="-342900">
              <a:spcAft>
                <a:spcPts val="300"/>
              </a:spcAft>
              <a:buFont typeface="Arial" panose="020B0604020202020204" pitchFamily="34" charset="0"/>
              <a:buChar char="•"/>
            </a:pPr>
            <a:r>
              <a:rPr lang="en-US" sz="2200" dirty="0"/>
              <a:t>MEAN stack: </a:t>
            </a:r>
          </a:p>
          <a:p>
            <a:pPr marL="800100" lvl="1" indent="-342900">
              <a:spcAft>
                <a:spcPts val="600"/>
              </a:spcAft>
              <a:buFont typeface="Arial" panose="020B0604020202020204" pitchFamily="34" charset="0"/>
              <a:buChar char="•"/>
            </a:pPr>
            <a:r>
              <a:rPr lang="en-US" sz="2000" dirty="0"/>
              <a:t>JavaScript - MongoDB - Express - AngularJS - Node.js</a:t>
            </a:r>
          </a:p>
          <a:p>
            <a:pPr marL="342900" indent="-342900">
              <a:spcAft>
                <a:spcPts val="300"/>
              </a:spcAft>
              <a:buFont typeface="Arial" panose="020B0604020202020204" pitchFamily="34" charset="0"/>
              <a:buChar char="•"/>
            </a:pPr>
            <a:r>
              <a:rPr lang="en-US" sz="2200" dirty="0"/>
              <a:t>MERN stack: </a:t>
            </a:r>
          </a:p>
          <a:p>
            <a:pPr marL="800100" lvl="1" indent="-342900">
              <a:spcAft>
                <a:spcPts val="600"/>
              </a:spcAft>
              <a:buFont typeface="Arial" panose="020B0604020202020204" pitchFamily="34" charset="0"/>
              <a:buChar char="•"/>
            </a:pPr>
            <a:r>
              <a:rPr lang="en-US" sz="2000" dirty="0"/>
              <a:t>JavaScript - MongoDB - Express - ReactJS - Node.js</a:t>
            </a:r>
            <a:endParaRPr lang="en-US" sz="2400" dirty="0"/>
          </a:p>
          <a:p>
            <a:pPr marL="342900" indent="-342900">
              <a:spcAft>
                <a:spcPts val="300"/>
              </a:spcAft>
              <a:buFont typeface="Arial" panose="020B0604020202020204" pitchFamily="34" charset="0"/>
              <a:buChar char="•"/>
            </a:pPr>
            <a:r>
              <a:rPr lang="en-US" sz="2200" dirty="0"/>
              <a:t>Django stack: </a:t>
            </a:r>
          </a:p>
          <a:p>
            <a:pPr marL="800100" lvl="1" indent="-342900">
              <a:spcAft>
                <a:spcPts val="600"/>
              </a:spcAft>
              <a:buFont typeface="Arial" panose="020B0604020202020204" pitchFamily="34" charset="0"/>
              <a:buChar char="•"/>
            </a:pPr>
            <a:r>
              <a:rPr lang="en-US" sz="2000" dirty="0"/>
              <a:t>JavaScript - Python - Django - MySQL</a:t>
            </a:r>
          </a:p>
          <a:p>
            <a:pPr marL="342900" indent="-342900">
              <a:spcAft>
                <a:spcPts val="300"/>
              </a:spcAft>
              <a:buFont typeface="Arial" panose="020B0604020202020204" pitchFamily="34" charset="0"/>
              <a:buChar char="•"/>
            </a:pPr>
            <a:r>
              <a:rPr lang="en-US" sz="2200" dirty="0"/>
              <a:t>Ruby on Rails: </a:t>
            </a:r>
          </a:p>
          <a:p>
            <a:pPr marL="800100" lvl="1" indent="-342900">
              <a:spcAft>
                <a:spcPts val="600"/>
              </a:spcAft>
              <a:buFont typeface="Arial" panose="020B0604020202020204" pitchFamily="34" charset="0"/>
              <a:buChar char="•"/>
            </a:pPr>
            <a:r>
              <a:rPr lang="en-US" sz="2000" dirty="0"/>
              <a:t>JavaScript - Ruby - SQLite - Rails</a:t>
            </a: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770404"/>
          </a:xfrm>
          <a:prstGeom prst="rect">
            <a:avLst/>
          </a:prstGeom>
        </p:spPr>
        <p:txBody>
          <a:bodyPr wrap="square">
            <a:spAutoFit/>
          </a:bodyPr>
          <a:lstStyle/>
          <a:p>
            <a:pPr algn="ctr" defTabSz="914400">
              <a:lnSpc>
                <a:spcPts val="5800"/>
              </a:lnSpc>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Popular Stacks</a:t>
            </a:r>
          </a:p>
        </p:txBody>
      </p:sp>
      <p:sp>
        <p:nvSpPr>
          <p:cNvPr id="2" name="Rectangle 1">
            <a:extLst>
              <a:ext uri="{FF2B5EF4-FFF2-40B4-BE49-F238E27FC236}">
                <a16:creationId xmlns:a16="http://schemas.microsoft.com/office/drawing/2014/main" id="{457F4B24-7934-2035-A402-BDFF62F8BB43}"/>
              </a:ext>
            </a:extLst>
          </p:cNvPr>
          <p:cNvSpPr/>
          <p:nvPr/>
        </p:nvSpPr>
        <p:spPr>
          <a:xfrm>
            <a:off x="381000" y="1219200"/>
            <a:ext cx="8534400" cy="646331"/>
          </a:xfrm>
          <a:prstGeom prst="rect">
            <a:avLst/>
          </a:prstGeom>
        </p:spPr>
        <p:txBody>
          <a:bodyPr wrap="square">
            <a:spAutoFit/>
          </a:bodyPr>
          <a:lstStyle/>
          <a:p>
            <a:pPr>
              <a:spcAft>
                <a:spcPts val="600"/>
              </a:spcAft>
            </a:pPr>
            <a:r>
              <a:rPr lang="en-US" dirty="0"/>
              <a:t>A technology stack comprises a bundle of tools, frameworks, technologies, and languages that enable us to develop software solutions, products, mobile and web applications, etc.</a:t>
            </a:r>
          </a:p>
        </p:txBody>
      </p:sp>
      <p:pic>
        <p:nvPicPr>
          <p:cNvPr id="6" name="Picture 5">
            <a:extLst>
              <a:ext uri="{FF2B5EF4-FFF2-40B4-BE49-F238E27FC236}">
                <a16:creationId xmlns:a16="http://schemas.microsoft.com/office/drawing/2014/main" id="{00445FD1-08F0-AA35-5186-B43EE863470C}"/>
              </a:ext>
            </a:extLst>
          </p:cNvPr>
          <p:cNvPicPr>
            <a:picLocks noChangeAspect="1"/>
          </p:cNvPicPr>
          <p:nvPr/>
        </p:nvPicPr>
        <p:blipFill>
          <a:blip r:embed="rId2"/>
          <a:stretch>
            <a:fillRect/>
          </a:stretch>
        </p:blipFill>
        <p:spPr>
          <a:xfrm>
            <a:off x="6019800" y="214840"/>
            <a:ext cx="1295400" cy="1008842"/>
          </a:xfrm>
          <a:prstGeom prst="rect">
            <a:avLst/>
          </a:prstGeom>
        </p:spPr>
      </p:pic>
    </p:spTree>
    <p:extLst>
      <p:ext uri="{BB962C8B-B14F-4D97-AF65-F5344CB8AC3E}">
        <p14:creationId xmlns:p14="http://schemas.microsoft.com/office/powerpoint/2010/main" val="28372168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914400" y="1066800"/>
            <a:ext cx="7239000" cy="4801314"/>
          </a:xfrm>
          <a:prstGeom prst="rect">
            <a:avLst/>
          </a:prstGeom>
        </p:spPr>
        <p:txBody>
          <a:bodyPr wrap="square">
            <a:spAutoFit/>
          </a:bodyPr>
          <a:lstStyle/>
          <a:p>
            <a:pPr marL="342900" indent="-342900">
              <a:spcBef>
                <a:spcPts val="1200"/>
              </a:spcBef>
              <a:spcAft>
                <a:spcPts val="600"/>
              </a:spcAft>
              <a:buFont typeface="Arial" panose="020B0604020202020204" pitchFamily="34" charset="0"/>
              <a:buChar char="•"/>
            </a:pPr>
            <a:r>
              <a:rPr lang="en-US" sz="2000" dirty="0"/>
              <a:t>Select which stack to use.</a:t>
            </a:r>
          </a:p>
          <a:p>
            <a:pPr marL="800100" lvl="1" indent="-342900">
              <a:spcAft>
                <a:spcPts val="600"/>
              </a:spcAft>
              <a:buFont typeface="Arial" panose="020B0604020202020204" pitchFamily="34" charset="0"/>
              <a:buChar char="•"/>
            </a:pPr>
            <a:r>
              <a:rPr lang="en-US" dirty="0"/>
              <a:t>LAMP, LEMP,  MEAN, MERN, Ruby on Rails</a:t>
            </a:r>
          </a:p>
          <a:p>
            <a:pPr marL="342900" indent="-342900">
              <a:buFont typeface="Arial" panose="020B0604020202020204" pitchFamily="34" charset="0"/>
              <a:buChar char="•"/>
            </a:pPr>
            <a:r>
              <a:rPr lang="en-US" sz="2000" dirty="0"/>
              <a:t>Front-end technology.</a:t>
            </a:r>
          </a:p>
          <a:p>
            <a:pPr marL="800100" lvl="1" indent="-342900">
              <a:spcAft>
                <a:spcPts val="600"/>
              </a:spcAft>
              <a:buFont typeface="Arial" panose="020B0604020202020204" pitchFamily="34" charset="0"/>
              <a:buChar char="•"/>
            </a:pPr>
            <a:r>
              <a:rPr lang="en-US" dirty="0"/>
              <a:t>Main technologies are HTML,CSS and JavaScript</a:t>
            </a:r>
          </a:p>
          <a:p>
            <a:pPr marL="342900" indent="-342900">
              <a:buFont typeface="Arial" panose="020B0604020202020204" pitchFamily="34" charset="0"/>
              <a:buChar char="•"/>
            </a:pPr>
            <a:r>
              <a:rPr lang="en-US" sz="2000" dirty="0"/>
              <a:t>Backend technology.</a:t>
            </a:r>
          </a:p>
          <a:p>
            <a:pPr marL="800100" lvl="1" indent="-342900">
              <a:spcAft>
                <a:spcPts val="600"/>
              </a:spcAft>
              <a:buFont typeface="Arial" panose="020B0604020202020204" pitchFamily="34" charset="0"/>
              <a:buChar char="•"/>
            </a:pPr>
            <a:r>
              <a:rPr lang="en-US" dirty="0"/>
              <a:t>Usually 3 parts: a </a:t>
            </a:r>
            <a:r>
              <a:rPr lang="en-US" b="1" dirty="0"/>
              <a:t>server</a:t>
            </a:r>
            <a:r>
              <a:rPr lang="en-US" dirty="0"/>
              <a:t>, an </a:t>
            </a:r>
            <a:r>
              <a:rPr lang="en-US" b="1" dirty="0"/>
              <a:t>application</a:t>
            </a:r>
            <a:r>
              <a:rPr lang="en-US" dirty="0"/>
              <a:t>, and a </a:t>
            </a:r>
            <a:r>
              <a:rPr lang="en-US" b="1" dirty="0"/>
              <a:t>database</a:t>
            </a:r>
          </a:p>
          <a:p>
            <a:pPr marL="800100" lvl="1" indent="-342900">
              <a:spcAft>
                <a:spcPts val="600"/>
              </a:spcAft>
              <a:buFont typeface="Arial" panose="020B0604020202020204" pitchFamily="34" charset="0"/>
              <a:buChar char="•"/>
            </a:pPr>
            <a:r>
              <a:rPr lang="en-US" dirty="0"/>
              <a:t>Popular backend frameworks: Express, Django, Ruby on rails</a:t>
            </a:r>
          </a:p>
          <a:p>
            <a:pPr marL="342900" indent="-342900">
              <a:buFont typeface="Arial" panose="020B0604020202020204" pitchFamily="34" charset="0"/>
              <a:buChar char="•"/>
            </a:pPr>
            <a:r>
              <a:rPr lang="en-US" sz="2000" dirty="0"/>
              <a:t>Database management.</a:t>
            </a:r>
          </a:p>
          <a:p>
            <a:pPr marL="800100" lvl="1" indent="-342900">
              <a:spcAft>
                <a:spcPts val="600"/>
              </a:spcAft>
              <a:buFont typeface="Arial" panose="020B0604020202020204" pitchFamily="34" charset="0"/>
              <a:buChar char="•"/>
            </a:pPr>
            <a:r>
              <a:rPr lang="en-US" dirty="0"/>
              <a:t>MySQL, SQLite, Postgres, MongoDB, etc.</a:t>
            </a:r>
          </a:p>
          <a:p>
            <a:pPr marL="342900" indent="-342900">
              <a:buFont typeface="Arial" panose="020B0604020202020204" pitchFamily="34" charset="0"/>
              <a:buChar char="•"/>
            </a:pPr>
            <a:r>
              <a:rPr lang="en-US" sz="2000" dirty="0"/>
              <a:t>Version control system.</a:t>
            </a:r>
          </a:p>
          <a:p>
            <a:pPr marL="800100" lvl="1" indent="-342900">
              <a:spcAft>
                <a:spcPts val="600"/>
              </a:spcAft>
              <a:buFont typeface="Arial" panose="020B0604020202020204" pitchFamily="34" charset="0"/>
              <a:buChar char="•"/>
            </a:pPr>
            <a:r>
              <a:rPr lang="en-US" dirty="0"/>
              <a:t>Git,  </a:t>
            </a:r>
            <a:r>
              <a:rPr lang="en-US" dirty="0" err="1"/>
              <a:t>github</a:t>
            </a:r>
            <a:r>
              <a:rPr lang="en-US" dirty="0"/>
              <a:t>, </a:t>
            </a:r>
            <a:r>
              <a:rPr lang="en-US" dirty="0" err="1"/>
              <a:t>gitlab</a:t>
            </a:r>
            <a:r>
              <a:rPr lang="en-US" dirty="0"/>
              <a:t>, etc.</a:t>
            </a:r>
          </a:p>
          <a:p>
            <a:pPr marL="342900" indent="-342900">
              <a:buFont typeface="Arial" panose="020B0604020202020204" pitchFamily="34" charset="0"/>
              <a:buChar char="•"/>
            </a:pPr>
            <a:r>
              <a:rPr lang="en-US" sz="2000" dirty="0"/>
              <a:t>Additional skill required. </a:t>
            </a:r>
          </a:p>
          <a:p>
            <a:pPr marL="800100" lvl="1" indent="-342900">
              <a:spcAft>
                <a:spcPts val="600"/>
              </a:spcAft>
              <a:buFont typeface="Arial" panose="020B0604020202020204" pitchFamily="34" charset="0"/>
              <a:buChar char="•"/>
            </a:pPr>
            <a:r>
              <a:rPr lang="en-US" dirty="0"/>
              <a:t>Linux commands, SSH, Data structures &amp; Algorithms, more</a:t>
            </a:r>
          </a:p>
          <a:p>
            <a:pPr marL="342900" indent="-342900">
              <a:buFont typeface="Arial" panose="020B0604020202020204" pitchFamily="34" charset="0"/>
              <a:buChar char="•"/>
            </a:pPr>
            <a:r>
              <a:rPr lang="en-US" sz="2000" dirty="0"/>
              <a:t>Building your own projects</a:t>
            </a:r>
            <a:endParaRPr lang="en-US" dirty="0"/>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Roadmap to Become a Full Stack Developer</a:t>
            </a:r>
          </a:p>
        </p:txBody>
      </p:sp>
      <p:pic>
        <p:nvPicPr>
          <p:cNvPr id="4098" name="Picture 2" descr="Our Engineering Roadmap. We just completed our engineering road… | by Mark  Ng | ProAndroidDev">
            <a:extLst>
              <a:ext uri="{FF2B5EF4-FFF2-40B4-BE49-F238E27FC236}">
                <a16:creationId xmlns:a16="http://schemas.microsoft.com/office/drawing/2014/main" id="{1540B589-38EF-84F9-4476-009EE6D4C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066800"/>
            <a:ext cx="2208389" cy="14067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ADEAA9-993E-7C58-BE64-B2592A7BFEEF}"/>
              </a:ext>
            </a:extLst>
          </p:cNvPr>
          <p:cNvSpPr txBox="1"/>
          <p:nvPr/>
        </p:nvSpPr>
        <p:spPr>
          <a:xfrm>
            <a:off x="914400" y="5767626"/>
            <a:ext cx="7924800" cy="861774"/>
          </a:xfrm>
          <a:prstGeom prst="rect">
            <a:avLst/>
          </a:prstGeom>
          <a:noFill/>
        </p:spPr>
        <p:txBody>
          <a:bodyPr wrap="square">
            <a:spAutoFit/>
          </a:bodyPr>
          <a:lstStyle/>
          <a:p>
            <a:pPr>
              <a:spcAft>
                <a:spcPts val="300"/>
              </a:spcAft>
            </a:pPr>
            <a:r>
              <a:rPr lang="en-US" sz="1500" dirty="0">
                <a:hlinkClick r:id="rId3"/>
              </a:rPr>
              <a:t>https://myways.ai/career-wiki/blogs/view/roadmap-to-become-a-full-stack-developer</a:t>
            </a:r>
            <a:endParaRPr lang="en-US" sz="1500" dirty="0"/>
          </a:p>
          <a:p>
            <a:pPr>
              <a:spcAft>
                <a:spcPts val="300"/>
              </a:spcAft>
            </a:pPr>
            <a:r>
              <a:rPr lang="en-US" sz="1500" dirty="0">
                <a:hlinkClick r:id="rId4"/>
              </a:rPr>
              <a:t>https://www.raftlabs.co/development/full-stack-developer-complete-roadmap</a:t>
            </a:r>
            <a:endParaRPr lang="en-US" sz="1500" dirty="0"/>
          </a:p>
          <a:p>
            <a:pPr>
              <a:spcAft>
                <a:spcPts val="300"/>
              </a:spcAft>
            </a:pPr>
            <a:r>
              <a:rPr lang="en-US" sz="1500" dirty="0">
                <a:hlinkClick r:id="rId5"/>
              </a:rPr>
              <a:t>https://www.youtube.com/watch?v=vgEVfaDmfTk&amp;t=201s</a:t>
            </a:r>
            <a:r>
              <a:rPr lang="en-US" sz="1500" dirty="0"/>
              <a:t>  (reasons not be a full-stack developer)</a:t>
            </a:r>
          </a:p>
        </p:txBody>
      </p:sp>
    </p:spTree>
    <p:extLst>
      <p:ext uri="{BB962C8B-B14F-4D97-AF65-F5344CB8AC3E}">
        <p14:creationId xmlns:p14="http://schemas.microsoft.com/office/powerpoint/2010/main" val="46054224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5BB62EFC-5487-6D43-ADA6-CE9BB590766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descr="A picture containing diagram&#10;&#10;Description automatically generated">
            <a:extLst>
              <a:ext uri="{FF2B5EF4-FFF2-40B4-BE49-F238E27FC236}">
                <a16:creationId xmlns:a16="http://schemas.microsoft.com/office/drawing/2014/main" id="{A3268610-FF45-2182-D46F-13561FED17CE}"/>
              </a:ext>
            </a:extLst>
          </p:cNvPr>
          <p:cNvPicPr>
            <a:picLocks noChangeAspect="1"/>
          </p:cNvPicPr>
          <p:nvPr/>
        </p:nvPicPr>
        <p:blipFill>
          <a:blip r:embed="rId2"/>
          <a:stretch>
            <a:fillRect/>
          </a:stretch>
        </p:blipFill>
        <p:spPr>
          <a:xfrm>
            <a:off x="0" y="533400"/>
            <a:ext cx="9144000" cy="5143500"/>
          </a:xfrm>
          <a:prstGeom prst="rect">
            <a:avLst/>
          </a:prstGeom>
        </p:spPr>
      </p:pic>
      <p:sp>
        <p:nvSpPr>
          <p:cNvPr id="5" name="TextBox 4">
            <a:extLst>
              <a:ext uri="{FF2B5EF4-FFF2-40B4-BE49-F238E27FC236}">
                <a16:creationId xmlns:a16="http://schemas.microsoft.com/office/drawing/2014/main" id="{5C636189-59DF-ADBE-FA05-D0D0032F9731}"/>
              </a:ext>
            </a:extLst>
          </p:cNvPr>
          <p:cNvSpPr txBox="1"/>
          <p:nvPr/>
        </p:nvSpPr>
        <p:spPr>
          <a:xfrm>
            <a:off x="914400" y="5830669"/>
            <a:ext cx="7620000" cy="338554"/>
          </a:xfrm>
          <a:prstGeom prst="rect">
            <a:avLst/>
          </a:prstGeom>
          <a:noFill/>
        </p:spPr>
        <p:txBody>
          <a:bodyPr wrap="square">
            <a:spAutoFit/>
          </a:bodyPr>
          <a:lstStyle/>
          <a:p>
            <a:r>
              <a:rPr lang="en-US" sz="1600" dirty="0">
                <a:hlinkClick r:id="rId3"/>
              </a:rPr>
              <a:t>https://www.linkedin.com/pulse/web-design-roadmap-2022-how-front-end-developer-/</a:t>
            </a:r>
            <a:endParaRPr lang="en-US" sz="1600" dirty="0"/>
          </a:p>
        </p:txBody>
      </p:sp>
    </p:spTree>
    <p:extLst>
      <p:ext uri="{BB962C8B-B14F-4D97-AF65-F5344CB8AC3E}">
        <p14:creationId xmlns:p14="http://schemas.microsoft.com/office/powerpoint/2010/main" val="296654835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50894" y="2819400"/>
            <a:ext cx="184731" cy="355482"/>
          </a:xfrm>
          <a:prstGeom prst="rect">
            <a:avLst/>
          </a:prstGeom>
          <a:noFill/>
        </p:spPr>
        <p:txBody>
          <a:bodyPr wrap="none" rtlCol="0">
            <a:spAutoFit/>
          </a:bodyPr>
          <a:lstStyle/>
          <a:p>
            <a:pPr marL="457200" indent="-457200">
              <a:lnSpc>
                <a:spcPct val="95000"/>
              </a:lnSpc>
              <a:tabLst>
                <a:tab pos="656650" algn="l"/>
                <a:tab pos="1313299" algn="l"/>
                <a:tab pos="1969949" algn="l"/>
                <a:tab pos="2626599" algn="l"/>
                <a:tab pos="3283248" algn="l"/>
                <a:tab pos="3939898" algn="l"/>
                <a:tab pos="4596548" algn="l"/>
              </a:tabLst>
            </a:pPr>
            <a:endParaRPr lang="en-US" dirty="0">
              <a:solidFill>
                <a:srgbClr val="000000"/>
              </a:solidFill>
              <a:effectLst>
                <a:outerShdw blurRad="38100" dist="38100" dir="2700000" algn="tl">
                  <a:srgbClr val="000000">
                    <a:alpha val="43137"/>
                  </a:srgbClr>
                </a:outerShdw>
              </a:effectLst>
              <a:ea typeface="Courier New" pitchFamily="-105" charset="0"/>
              <a:cs typeface="Calibri"/>
            </a:endParaRPr>
          </a:p>
        </p:txBody>
      </p:sp>
      <p:sp>
        <p:nvSpPr>
          <p:cNvPr id="7" name="Rectangle 6"/>
          <p:cNvSpPr/>
          <p:nvPr/>
        </p:nvSpPr>
        <p:spPr>
          <a:xfrm>
            <a:off x="838199" y="1442845"/>
            <a:ext cx="7645401" cy="3054682"/>
          </a:xfrm>
          <a:prstGeom prst="rect">
            <a:avLst/>
          </a:prstGeom>
        </p:spPr>
        <p:txBody>
          <a:bodyPr wrap="square">
            <a:spAutoFit/>
          </a:bodyPr>
          <a:lstStyle/>
          <a:p>
            <a:pPr>
              <a:spcBef>
                <a:spcPts val="1200"/>
              </a:spcBef>
            </a:pPr>
            <a:r>
              <a:rPr lang="en-US" sz="2000" dirty="0"/>
              <a:t>Server-side website programming</a:t>
            </a:r>
          </a:p>
          <a:p>
            <a:pPr marL="285750" indent="-285750">
              <a:buFont typeface="Arial" panose="020B0604020202020204" pitchFamily="34" charset="0"/>
              <a:buChar char="•"/>
            </a:pPr>
            <a:r>
              <a:rPr lang="en-US" dirty="0">
                <a:hlinkClick r:id="rId3"/>
              </a:rPr>
              <a:t>https://developer.mozilla.org/en-US/docs/Learn/Server-side</a:t>
            </a:r>
            <a:endParaRPr lang="en-US" dirty="0"/>
          </a:p>
          <a:p>
            <a:pPr>
              <a:spcBef>
                <a:spcPts val="1200"/>
              </a:spcBef>
            </a:pPr>
            <a:r>
              <a:rPr lang="en-US" sz="1800" dirty="0"/>
              <a:t>What is full stack development?</a:t>
            </a:r>
          </a:p>
          <a:p>
            <a:pPr marL="285750" indent="-285750">
              <a:buFont typeface="Arial" panose="020B0604020202020204" pitchFamily="34" charset="0"/>
              <a:buChar char="•"/>
            </a:pPr>
            <a:r>
              <a:rPr lang="en-US" sz="1800" dirty="0">
                <a:hlinkClick r:id="rId4"/>
              </a:rPr>
              <a:t>https://www.geeksforgeeks.org/what-is-full-stack-development/</a:t>
            </a:r>
            <a:endParaRPr lang="en-US" dirty="0"/>
          </a:p>
          <a:p>
            <a:pPr>
              <a:spcBef>
                <a:spcPts val="1200"/>
              </a:spcBef>
            </a:pPr>
            <a:r>
              <a:rPr lang="en-US" dirty="0"/>
              <a:t>DB-engine ranking</a:t>
            </a:r>
            <a:r>
              <a:rPr lang="en-US" sz="1800" dirty="0"/>
              <a:t> </a:t>
            </a:r>
          </a:p>
          <a:p>
            <a:pPr marL="285750" indent="-285750">
              <a:buFont typeface="Arial" panose="020B0604020202020204" pitchFamily="34" charset="0"/>
              <a:buChar char="•"/>
            </a:pPr>
            <a:r>
              <a:rPr lang="en-US" dirty="0">
                <a:hlinkClick r:id="rId5"/>
              </a:rPr>
              <a:t>https://db-engines.com/en/ranking</a:t>
            </a:r>
            <a:endParaRPr lang="en-US" dirty="0"/>
          </a:p>
          <a:p>
            <a:pPr>
              <a:spcBef>
                <a:spcPts val="1200"/>
              </a:spcBef>
            </a:pPr>
            <a:r>
              <a:rPr lang="en-US" sz="1800" dirty="0"/>
              <a:t>Roadmap to full stack developers:</a:t>
            </a:r>
          </a:p>
          <a:p>
            <a:pPr>
              <a:spcAft>
                <a:spcPts val="300"/>
              </a:spcAft>
            </a:pPr>
            <a:r>
              <a:rPr lang="en-US" sz="1600" dirty="0">
                <a:hlinkClick r:id="rId6"/>
              </a:rPr>
              <a:t>https://myways.ai/career-wiki/blogs/view/roadmap-to-become-a-full-stack-developer</a:t>
            </a:r>
            <a:endParaRPr lang="en-US" sz="1600" dirty="0"/>
          </a:p>
          <a:p>
            <a:pPr>
              <a:spcAft>
                <a:spcPts val="300"/>
              </a:spcAft>
            </a:pPr>
            <a:r>
              <a:rPr lang="en-US" sz="1600" dirty="0">
                <a:hlinkClick r:id="rId7"/>
              </a:rPr>
              <a:t>https://www.raftlabs.co/development/full-stack-developer-complete-roadmap</a:t>
            </a:r>
            <a:endParaRPr lang="en-US" sz="1600" dirty="0"/>
          </a:p>
        </p:txBody>
      </p:sp>
      <p:sp>
        <p:nvSpPr>
          <p:cNvPr id="6" name="Title 1">
            <a:extLst>
              <a:ext uri="{FF2B5EF4-FFF2-40B4-BE49-F238E27FC236}">
                <a16:creationId xmlns:a16="http://schemas.microsoft.com/office/drawing/2014/main" id="{B35DC995-47E7-4106-AC29-819B43452571}"/>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dirty="0">
                <a:solidFill>
                  <a:schemeClr val="accent1">
                    <a:lumMod val="75000"/>
                  </a:schemeClr>
                </a:solidFill>
                <a:latin typeface="Times New Roman" panose="02020603050405020304" pitchFamily="18" charset="0"/>
                <a:cs typeface="Times New Roman" panose="02020603050405020304" pitchFamily="18" charset="0"/>
              </a:rPr>
              <a:t>Useful Resources</a:t>
            </a:r>
          </a:p>
        </p:txBody>
      </p:sp>
    </p:spTree>
    <p:extLst>
      <p:ext uri="{BB962C8B-B14F-4D97-AF65-F5344CB8AC3E}">
        <p14:creationId xmlns:p14="http://schemas.microsoft.com/office/powerpoint/2010/main" val="40063183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a:extLst>
              <a:ext uri="{FF2B5EF4-FFF2-40B4-BE49-F238E27FC236}">
                <a16:creationId xmlns:a16="http://schemas.microsoft.com/office/drawing/2014/main" id="{A1EE0B79-620A-5FF3-A0F4-20A0F90C501E}"/>
              </a:ext>
            </a:extLst>
          </p:cNvPr>
          <p:cNvSpPr/>
          <p:nvPr/>
        </p:nvSpPr>
        <p:spPr>
          <a:xfrm>
            <a:off x="2272691" y="2057400"/>
            <a:ext cx="4512196" cy="523220"/>
          </a:xfrm>
          <a:prstGeom prst="rect">
            <a:avLst/>
          </a:prstGeom>
          <a:ln w="9525">
            <a:solidFill>
              <a:schemeClr val="tx2"/>
            </a:solidFill>
          </a:ln>
        </p:spPr>
        <p:txBody>
          <a:bodyPr wrap="none">
            <a:spAutoFit/>
          </a:bodyPr>
          <a:lstStyle/>
          <a:p>
            <a:pPr algn="ctr"/>
            <a:r>
              <a:rPr lang="en-US" sz="2800" dirty="0">
                <a:solidFill>
                  <a:schemeClr val="tx2"/>
                </a:solidFill>
                <a:latin typeface="Times New Roman" panose="02020603050405020304" pitchFamily="18" charset="0"/>
                <a:cs typeface="Times New Roman" panose="02020603050405020304" pitchFamily="18" charset="0"/>
              </a:rPr>
              <a:t>A brief introduction to HTML</a:t>
            </a:r>
          </a:p>
        </p:txBody>
      </p:sp>
    </p:spTree>
    <p:extLst>
      <p:ext uri="{BB962C8B-B14F-4D97-AF65-F5344CB8AC3E}">
        <p14:creationId xmlns:p14="http://schemas.microsoft.com/office/powerpoint/2010/main" val="236364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dirty="0">
                <a:solidFill>
                  <a:schemeClr val="accent1">
                    <a:lumMod val="75000"/>
                  </a:schemeClr>
                </a:solidFill>
                <a:latin typeface="Times New Roman" panose="02020603050405020304" pitchFamily="18" charset="0"/>
                <a:cs typeface="Times New Roman" panose="02020603050405020304" pitchFamily="18" charset="0"/>
              </a:rPr>
              <a:t>Course Objectives</a:t>
            </a:r>
          </a:p>
        </p:txBody>
      </p:sp>
      <p:sp>
        <p:nvSpPr>
          <p:cNvPr id="2" name="Rectangle 1">
            <a:extLst>
              <a:ext uri="{FF2B5EF4-FFF2-40B4-BE49-F238E27FC236}">
                <a16:creationId xmlns:a16="http://schemas.microsoft.com/office/drawing/2014/main" id="{1F6BFB60-CCC4-4598-8E1B-8AD803851982}"/>
              </a:ext>
            </a:extLst>
          </p:cNvPr>
          <p:cNvSpPr/>
          <p:nvPr/>
        </p:nvSpPr>
        <p:spPr>
          <a:xfrm>
            <a:off x="457200" y="1252240"/>
            <a:ext cx="8229600" cy="5093702"/>
          </a:xfrm>
          <a:prstGeom prst="rect">
            <a:avLst/>
          </a:prstGeom>
        </p:spPr>
        <p:txBody>
          <a:bodyPr wrap="square">
            <a:spAutoFit/>
          </a:bodyPr>
          <a:lstStyle/>
          <a:p>
            <a:pPr>
              <a:spcAft>
                <a:spcPts val="1800"/>
              </a:spcAft>
            </a:pPr>
            <a:r>
              <a:rPr lang="en-US" sz="2400" dirty="0">
                <a:latin typeface="Times New Roman" panose="02020603050405020304" pitchFamily="18" charset="0"/>
                <a:cs typeface="Times New Roman" panose="02020603050405020304" pitchFamily="18" charset="0"/>
              </a:rPr>
              <a:t>By the conclusion of this course, students are expected to:</a:t>
            </a:r>
          </a:p>
          <a:p>
            <a:pPr marL="342900" indent="-34290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 web development basics using HTML, CSS and JavaScript</a:t>
            </a:r>
          </a:p>
          <a:p>
            <a:pPr marL="342900" indent="-34290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 HTML basics and describe HTML features</a:t>
            </a:r>
          </a:p>
          <a:p>
            <a:pPr marL="342900" indent="-34290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Style HTML pages using CSS, Vector Graphics, Animation</a:t>
            </a:r>
          </a:p>
          <a:p>
            <a:pPr marL="342900" indent="-34290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well-structured, clean, JavaScript code</a:t>
            </a:r>
          </a:p>
          <a:p>
            <a:pPr marL="342900" indent="-34290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Understand the HTML DOM (Document Object Model) and use JavaScript to interact with DOM</a:t>
            </a:r>
          </a:p>
          <a:p>
            <a:pPr marL="342900" indent="-34290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 the basics of front-end JavaScript library React and use it create simple user interfaces</a:t>
            </a:r>
          </a:p>
          <a:p>
            <a:pPr marL="342900" indent="-34290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Understand Model-View-Controller (MVC) design pattern, and apply it web development</a:t>
            </a:r>
          </a:p>
          <a:p>
            <a:pPr marL="342900" indent="-342900">
              <a:spcAft>
                <a:spcPts val="12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 simple web-based applications using full stacks such as MERN (MongoDB, Express, React, and Node)</a:t>
            </a:r>
          </a:p>
        </p:txBody>
      </p:sp>
    </p:spTree>
    <p:extLst>
      <p:ext uri="{BB962C8B-B14F-4D97-AF65-F5344CB8AC3E}">
        <p14:creationId xmlns:p14="http://schemas.microsoft.com/office/powerpoint/2010/main" val="4240315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148317-211A-B450-F45C-7BEE6EE793E5}"/>
              </a:ext>
            </a:extLst>
          </p:cNvPr>
          <p:cNvPicPr>
            <a:picLocks noChangeAspect="1"/>
          </p:cNvPicPr>
          <p:nvPr/>
        </p:nvPicPr>
        <p:blipFill>
          <a:blip r:embed="rId2"/>
          <a:stretch>
            <a:fillRect/>
          </a:stretch>
        </p:blipFill>
        <p:spPr>
          <a:xfrm>
            <a:off x="683046" y="677642"/>
            <a:ext cx="7851354" cy="5265958"/>
          </a:xfrm>
          <a:prstGeom prst="rect">
            <a:avLst/>
          </a:prstGeom>
        </p:spPr>
      </p:pic>
      <p:sp>
        <p:nvSpPr>
          <p:cNvPr id="2" name="Rectangle 1">
            <a:extLst>
              <a:ext uri="{FF2B5EF4-FFF2-40B4-BE49-F238E27FC236}">
                <a16:creationId xmlns:a16="http://schemas.microsoft.com/office/drawing/2014/main" id="{2AE55FF8-8F2F-4600-B2C4-7BD3E2FCB673}"/>
              </a:ext>
            </a:extLst>
          </p:cNvPr>
          <p:cNvSpPr/>
          <p:nvPr/>
        </p:nvSpPr>
        <p:spPr>
          <a:xfrm>
            <a:off x="1626568" y="6019800"/>
            <a:ext cx="5231432" cy="369332"/>
          </a:xfrm>
          <a:prstGeom prst="rect">
            <a:avLst/>
          </a:prstGeom>
        </p:spPr>
        <p:txBody>
          <a:bodyPr wrap="none">
            <a:spAutoFit/>
          </a:bodyPr>
          <a:lstStyle/>
          <a:p>
            <a:r>
              <a:rPr lang="en-US" dirty="0">
                <a:solidFill>
                  <a:srgbClr val="202124"/>
                </a:solidFill>
                <a:latin typeface="Google Sans"/>
              </a:rPr>
              <a:t>Take a look at the first web site at </a:t>
            </a:r>
            <a:r>
              <a:rPr lang="en-US" dirty="0">
                <a:solidFill>
                  <a:srgbClr val="202124"/>
                </a:solidFill>
                <a:latin typeface="Google Sans"/>
                <a:hlinkClick r:id="rId3"/>
              </a:rPr>
              <a:t>http://info.cern.ch</a:t>
            </a:r>
            <a:endParaRPr lang="en-US" dirty="0">
              <a:solidFill>
                <a:srgbClr val="202124"/>
              </a:solidFill>
              <a:latin typeface="Google Sans"/>
            </a:endParaRPr>
          </a:p>
        </p:txBody>
      </p:sp>
    </p:spTree>
    <p:extLst>
      <p:ext uri="{BB962C8B-B14F-4D97-AF65-F5344CB8AC3E}">
        <p14:creationId xmlns:p14="http://schemas.microsoft.com/office/powerpoint/2010/main" val="225818152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72AE23-49E7-6254-3410-D933FC064A7A}"/>
              </a:ext>
            </a:extLst>
          </p:cNvPr>
          <p:cNvPicPr>
            <a:picLocks noChangeAspect="1"/>
          </p:cNvPicPr>
          <p:nvPr/>
        </p:nvPicPr>
        <p:blipFill>
          <a:blip r:embed="rId2"/>
          <a:stretch>
            <a:fillRect/>
          </a:stretch>
        </p:blipFill>
        <p:spPr>
          <a:xfrm>
            <a:off x="1224914" y="652462"/>
            <a:ext cx="6623686" cy="5519738"/>
          </a:xfrm>
          <a:prstGeom prst="rect">
            <a:avLst/>
          </a:prstGeom>
        </p:spPr>
      </p:pic>
    </p:spTree>
    <p:extLst>
      <p:ext uri="{BB962C8B-B14F-4D97-AF65-F5344CB8AC3E}">
        <p14:creationId xmlns:p14="http://schemas.microsoft.com/office/powerpoint/2010/main" val="356951521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914400" y="1352490"/>
            <a:ext cx="7239000" cy="2462213"/>
          </a:xfrm>
          <a:prstGeom prst="rect">
            <a:avLst/>
          </a:prstGeom>
        </p:spPr>
        <p:txBody>
          <a:bodyPr wrap="square">
            <a:spAutoFit/>
          </a:bodyPr>
          <a:lstStyle/>
          <a:p>
            <a:pPr algn="l"/>
            <a:r>
              <a:rPr lang="en-US" sz="1800" b="0" i="0" u="none" strike="noStrike" baseline="0" dirty="0">
                <a:solidFill>
                  <a:srgbClr val="000000"/>
                </a:solidFill>
                <a:latin typeface="+mj-lt"/>
              </a:rPr>
              <a:t>1. With the browser of your choice, enter this URL into your browser:</a:t>
            </a:r>
          </a:p>
          <a:p>
            <a:pPr algn="l"/>
            <a:r>
              <a:rPr lang="en-US" sz="1800" b="0" i="0" u="none" strike="noStrike" baseline="0" dirty="0">
                <a:solidFill>
                  <a:srgbClr val="000000"/>
                </a:solidFill>
                <a:latin typeface="+mj-lt"/>
              </a:rPr>
              <a:t>www.learningwebdesign.com/5e/kitchen.html</a:t>
            </a:r>
          </a:p>
          <a:p>
            <a:pPr algn="l"/>
            <a:r>
              <a:rPr lang="en-US" sz="1800" b="0" i="0" u="none" strike="noStrike" baseline="0" dirty="0">
                <a:solidFill>
                  <a:srgbClr val="000000"/>
                </a:solidFill>
                <a:latin typeface="+mj-lt"/>
              </a:rPr>
              <a:t>You should see the Jen’s Kitchen web page from </a:t>
            </a:r>
            <a:r>
              <a:rPr lang="en-US" sz="1800" b="0" i="0" u="none" strike="noStrike" baseline="0" dirty="0">
                <a:solidFill>
                  <a:srgbClr val="009BC8"/>
                </a:solidFill>
                <a:latin typeface="+mj-lt"/>
              </a:rPr>
              <a:t>FIGURE 2-3</a:t>
            </a:r>
            <a:r>
              <a:rPr lang="en-US" sz="1800" b="0" i="0" u="none" strike="noStrike" baseline="0" dirty="0">
                <a:solidFill>
                  <a:srgbClr val="000000"/>
                </a:solidFill>
                <a:latin typeface="+mj-lt"/>
              </a:rPr>
              <a:t>.</a:t>
            </a:r>
          </a:p>
          <a:p>
            <a:pPr algn="l">
              <a:spcBef>
                <a:spcPts val="600"/>
              </a:spcBef>
            </a:pPr>
            <a:r>
              <a:rPr lang="en-US" sz="1800" b="0" i="0" u="none" strike="noStrike" baseline="0" dirty="0">
                <a:solidFill>
                  <a:srgbClr val="000000"/>
                </a:solidFill>
                <a:latin typeface="+mj-lt"/>
              </a:rPr>
              <a:t>2. Follow the directions for your browser listed above to view the source HTML document</a:t>
            </a:r>
          </a:p>
          <a:p>
            <a:pPr algn="l"/>
            <a:r>
              <a:rPr lang="en-US" sz="1800" b="0" i="0" u="none" strike="noStrike" baseline="0" dirty="0">
                <a:solidFill>
                  <a:srgbClr val="000000"/>
                </a:solidFill>
                <a:latin typeface="+mj-lt"/>
              </a:rPr>
              <a:t>for the Jen’s Kitchen page. It should be the same as shown in the figure.</a:t>
            </a:r>
          </a:p>
          <a:p>
            <a:pPr algn="l">
              <a:spcBef>
                <a:spcPts val="600"/>
              </a:spcBef>
            </a:pPr>
            <a:r>
              <a:rPr lang="en-US" sz="1800" b="0" i="0" u="none" strike="noStrike" baseline="0" dirty="0">
                <a:solidFill>
                  <a:srgbClr val="000000"/>
                </a:solidFill>
                <a:latin typeface="+mj-lt"/>
              </a:rPr>
              <a:t>3. To view a page that is a little more complicated, take a look at the source for the </a:t>
            </a:r>
            <a:r>
              <a:rPr lang="en-US" sz="1800" b="0" i="1" u="none" strike="noStrike" baseline="0" dirty="0">
                <a:solidFill>
                  <a:srgbClr val="009BC8"/>
                </a:solidFill>
                <a:latin typeface="+mj-lt"/>
              </a:rPr>
              <a:t>learningwebdesign.com </a:t>
            </a:r>
            <a:r>
              <a:rPr lang="en-US" sz="1800" b="0" i="0" u="none" strike="noStrike" baseline="0" dirty="0">
                <a:solidFill>
                  <a:srgbClr val="000000"/>
                </a:solidFill>
                <a:latin typeface="+mj-lt"/>
              </a:rPr>
              <a:t>home page.</a:t>
            </a: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View Source in Web Browsers</a:t>
            </a:r>
          </a:p>
        </p:txBody>
      </p:sp>
      <p:pic>
        <p:nvPicPr>
          <p:cNvPr id="5" name="Picture 4">
            <a:extLst>
              <a:ext uri="{FF2B5EF4-FFF2-40B4-BE49-F238E27FC236}">
                <a16:creationId xmlns:a16="http://schemas.microsoft.com/office/drawing/2014/main" id="{27E1579F-6B36-A640-2919-F294944A1820}"/>
              </a:ext>
            </a:extLst>
          </p:cNvPr>
          <p:cNvPicPr>
            <a:picLocks noChangeAspect="1"/>
          </p:cNvPicPr>
          <p:nvPr/>
        </p:nvPicPr>
        <p:blipFill>
          <a:blip r:embed="rId2"/>
          <a:stretch>
            <a:fillRect/>
          </a:stretch>
        </p:blipFill>
        <p:spPr>
          <a:xfrm>
            <a:off x="1062037" y="3905250"/>
            <a:ext cx="7019925" cy="2571750"/>
          </a:xfrm>
          <a:prstGeom prst="rect">
            <a:avLst/>
          </a:prstGeom>
        </p:spPr>
      </p:pic>
    </p:spTree>
    <p:extLst>
      <p:ext uri="{BB962C8B-B14F-4D97-AF65-F5344CB8AC3E}">
        <p14:creationId xmlns:p14="http://schemas.microsoft.com/office/powerpoint/2010/main" val="258839872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a:extLst>
              <a:ext uri="{FF2B5EF4-FFF2-40B4-BE49-F238E27FC236}">
                <a16:creationId xmlns:a16="http://schemas.microsoft.com/office/drawing/2014/main" id="{704E3EFA-EBEB-4DD3-AA1E-59DB16EA8CF3}"/>
              </a:ext>
            </a:extLst>
          </p:cNvPr>
          <p:cNvSpPr/>
          <p:nvPr/>
        </p:nvSpPr>
        <p:spPr>
          <a:xfrm>
            <a:off x="2931494" y="914400"/>
            <a:ext cx="3194592" cy="523220"/>
          </a:xfrm>
          <a:prstGeom prst="rect">
            <a:avLst/>
          </a:prstGeom>
          <a:ln w="9525">
            <a:solidFill>
              <a:schemeClr val="tx2"/>
            </a:solidFill>
          </a:ln>
        </p:spPr>
        <p:txBody>
          <a:bodyPr wrap="none">
            <a:spAutoFit/>
          </a:bodyPr>
          <a:lstStyle/>
          <a:p>
            <a:pPr algn="ctr"/>
            <a:r>
              <a:rPr lang="en-US" sz="2800" dirty="0">
                <a:solidFill>
                  <a:schemeClr val="tx2"/>
                </a:solidFill>
                <a:latin typeface="Times New Roman" panose="02020603050405020304" pitchFamily="18" charset="0"/>
                <a:cs typeface="Times New Roman" panose="02020603050405020304" pitchFamily="18" charset="0"/>
              </a:rPr>
              <a:t>HTML for Structure</a:t>
            </a:r>
          </a:p>
        </p:txBody>
      </p:sp>
      <p:pic>
        <p:nvPicPr>
          <p:cNvPr id="4" name="Picture 3">
            <a:extLst>
              <a:ext uri="{FF2B5EF4-FFF2-40B4-BE49-F238E27FC236}">
                <a16:creationId xmlns:a16="http://schemas.microsoft.com/office/drawing/2014/main" id="{99BAC20F-A5C1-806F-8C90-D38F9EAAB4CE}"/>
              </a:ext>
            </a:extLst>
          </p:cNvPr>
          <p:cNvPicPr>
            <a:picLocks noChangeAspect="1"/>
          </p:cNvPicPr>
          <p:nvPr/>
        </p:nvPicPr>
        <p:blipFill>
          <a:blip r:embed="rId2"/>
          <a:stretch>
            <a:fillRect/>
          </a:stretch>
        </p:blipFill>
        <p:spPr>
          <a:xfrm>
            <a:off x="2085451" y="2057400"/>
            <a:ext cx="4924949" cy="3270695"/>
          </a:xfrm>
          <a:prstGeom prst="rect">
            <a:avLst/>
          </a:prstGeom>
        </p:spPr>
      </p:pic>
    </p:spTree>
    <p:extLst>
      <p:ext uri="{BB962C8B-B14F-4D97-AF65-F5344CB8AC3E}">
        <p14:creationId xmlns:p14="http://schemas.microsoft.com/office/powerpoint/2010/main" val="1078068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914400" y="1352490"/>
            <a:ext cx="7239000" cy="2523768"/>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t>From: </a:t>
            </a:r>
            <a:r>
              <a:rPr lang="en-US" dirty="0">
                <a:hlinkClick r:id="rId2"/>
              </a:rPr>
              <a:t>https://en.wikipedia.org/wiki/HTML</a:t>
            </a:r>
            <a:endParaRPr lang="en-US" dirty="0"/>
          </a:p>
          <a:p>
            <a:r>
              <a:rPr lang="en-US" sz="1600" dirty="0"/>
              <a:t>The </a:t>
            </a:r>
            <a:r>
              <a:rPr lang="en-US" sz="1600" dirty="0" err="1"/>
              <a:t>HyperText</a:t>
            </a:r>
            <a:r>
              <a:rPr lang="en-US" sz="1600" dirty="0"/>
              <a:t> Markup Language or HTML is the standard </a:t>
            </a:r>
            <a:r>
              <a:rPr lang="en-US" sz="1600" dirty="0">
                <a:hlinkClick r:id="rId3" tooltip="Markup language"/>
              </a:rPr>
              <a:t>markup language</a:t>
            </a:r>
            <a:r>
              <a:rPr lang="en-US" sz="1600" dirty="0"/>
              <a:t> for documents designed to be displayed in a </a:t>
            </a:r>
            <a:r>
              <a:rPr lang="en-US" sz="1600" dirty="0">
                <a:hlinkClick r:id="rId4" tooltip="Web browser"/>
              </a:rPr>
              <a:t>web browser</a:t>
            </a:r>
            <a:r>
              <a:rPr lang="en-US" sz="1600" dirty="0"/>
              <a:t>. It can be assisted by technologies such as </a:t>
            </a:r>
            <a:r>
              <a:rPr lang="en-US" sz="1600" dirty="0">
                <a:hlinkClick r:id="rId5" tooltip="Cascading Style Sheets"/>
              </a:rPr>
              <a:t>Cascading Style Sheets</a:t>
            </a:r>
            <a:r>
              <a:rPr lang="en-US" sz="1600" dirty="0"/>
              <a:t> (CSS) and </a:t>
            </a:r>
            <a:r>
              <a:rPr lang="en-US" sz="1600" dirty="0">
                <a:hlinkClick r:id="rId6" tooltip="Scripting language"/>
              </a:rPr>
              <a:t>scripting languages</a:t>
            </a:r>
            <a:r>
              <a:rPr lang="en-US" sz="1600" dirty="0"/>
              <a:t> such as </a:t>
            </a:r>
            <a:r>
              <a:rPr lang="en-US" sz="1600" dirty="0">
                <a:hlinkClick r:id="rId7" tooltip="JavaScript"/>
              </a:rPr>
              <a:t>JavaScript</a:t>
            </a:r>
            <a:r>
              <a:rPr lang="en-US" sz="1600" dirty="0"/>
              <a:t>.  </a:t>
            </a:r>
          </a:p>
          <a:p>
            <a:pPr>
              <a:spcBef>
                <a:spcPts val="600"/>
              </a:spcBef>
            </a:pPr>
            <a:r>
              <a:rPr lang="en-US" sz="1600" dirty="0">
                <a:hlinkClick r:id="rId4" tooltip="Web browser"/>
              </a:rPr>
              <a:t>Web browsers</a:t>
            </a:r>
            <a:r>
              <a:rPr lang="en-US" sz="1600" dirty="0"/>
              <a:t> receive HTML documents from a </a:t>
            </a:r>
            <a:r>
              <a:rPr lang="en-US" sz="1600" dirty="0">
                <a:hlinkClick r:id="rId8" tooltip="Web server"/>
              </a:rPr>
              <a:t>web server</a:t>
            </a:r>
            <a:r>
              <a:rPr lang="en-US" sz="1600" dirty="0"/>
              <a:t> or from local storage and </a:t>
            </a:r>
            <a:r>
              <a:rPr lang="en-US" sz="1600" dirty="0">
                <a:hlinkClick r:id="rId9" tooltip="Browser engine"/>
              </a:rPr>
              <a:t>render</a:t>
            </a:r>
            <a:r>
              <a:rPr lang="en-US" sz="1600" dirty="0"/>
              <a:t> the documents into multimedia web pages. HTML describes the structure of a </a:t>
            </a:r>
            <a:r>
              <a:rPr lang="en-US" sz="1600" dirty="0">
                <a:hlinkClick r:id="rId10" tooltip="Web page"/>
              </a:rPr>
              <a:t>web page</a:t>
            </a:r>
            <a:r>
              <a:rPr lang="en-US" sz="1600" dirty="0"/>
              <a:t> </a:t>
            </a:r>
            <a:r>
              <a:rPr lang="en-US" sz="1600" dirty="0">
                <a:hlinkClick r:id="rId11" tooltip="Semantic Web"/>
              </a:rPr>
              <a:t>semantically</a:t>
            </a:r>
            <a:r>
              <a:rPr lang="en-US" sz="1600" dirty="0"/>
              <a:t> and originally included cues for the appearance of the document. An </a:t>
            </a:r>
            <a:r>
              <a:rPr lang="en-US" dirty="0"/>
              <a:t>example below:</a:t>
            </a: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What is HTML?</a:t>
            </a:r>
          </a:p>
        </p:txBody>
      </p:sp>
      <p:sp>
        <p:nvSpPr>
          <p:cNvPr id="6" name="Rectangle 3">
            <a:extLst>
              <a:ext uri="{FF2B5EF4-FFF2-40B4-BE49-F238E27FC236}">
                <a16:creationId xmlns:a16="http://schemas.microsoft.com/office/drawing/2014/main" id="{3DD2DDA7-EA2E-4247-99FA-1F111AB460A3}"/>
              </a:ext>
            </a:extLst>
          </p:cNvPr>
          <p:cNvSpPr>
            <a:spLocks noChangeArrowheads="1"/>
          </p:cNvSpPr>
          <p:nvPr/>
        </p:nvSpPr>
        <p:spPr bwMode="auto">
          <a:xfrm>
            <a:off x="1371600" y="3886200"/>
            <a:ext cx="6400800" cy="230832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BC7A00"/>
                </a:solidFill>
                <a:effectLst/>
                <a:latin typeface="Courier New" panose="02070309020205020404" pitchFamily="49" charset="0"/>
                <a:cs typeface="Courier New" panose="02070309020205020404" pitchFamily="49" charset="0"/>
              </a:rPr>
              <a:t>&lt;!DOCTYPE html&gt;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html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head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title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&gt;This is a title&lt;/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title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head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body</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&gt;Hello world!&lt;/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body</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html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3D92E64-28FC-4B04-BA37-A803C5FFCAEC}"/>
              </a:ext>
            </a:extLst>
          </p:cNvPr>
          <p:cNvSpPr/>
          <p:nvPr/>
        </p:nvSpPr>
        <p:spPr>
          <a:xfrm>
            <a:off x="1447800" y="6214646"/>
            <a:ext cx="6705600" cy="338554"/>
          </a:xfrm>
          <a:prstGeom prst="rect">
            <a:avLst/>
          </a:prstGeom>
        </p:spPr>
        <p:txBody>
          <a:bodyPr wrap="square">
            <a:spAutoFit/>
          </a:bodyPr>
          <a:lstStyle/>
          <a:p>
            <a:r>
              <a:rPr lang="en-US" sz="1600" dirty="0">
                <a:hlinkClick r:id="rId12"/>
              </a:rPr>
              <a:t>https://www.youtube.com/watch?v=ok-plXXHlWw</a:t>
            </a:r>
            <a:r>
              <a:rPr lang="en-US" sz="1600" dirty="0"/>
              <a:t> (HTML in 100 Seconds)</a:t>
            </a:r>
          </a:p>
        </p:txBody>
      </p:sp>
    </p:spTree>
    <p:extLst>
      <p:ext uri="{BB962C8B-B14F-4D97-AF65-F5344CB8AC3E}">
        <p14:creationId xmlns:p14="http://schemas.microsoft.com/office/powerpoint/2010/main" val="302674554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Basic Document Structure</a:t>
            </a:r>
          </a:p>
        </p:txBody>
      </p:sp>
      <p:pic>
        <p:nvPicPr>
          <p:cNvPr id="5" name="Picture 4">
            <a:extLst>
              <a:ext uri="{FF2B5EF4-FFF2-40B4-BE49-F238E27FC236}">
                <a16:creationId xmlns:a16="http://schemas.microsoft.com/office/drawing/2014/main" id="{A6EA8880-020E-28C8-800A-A4FF50C1C40D}"/>
              </a:ext>
            </a:extLst>
          </p:cNvPr>
          <p:cNvPicPr>
            <a:picLocks noChangeAspect="1"/>
          </p:cNvPicPr>
          <p:nvPr/>
        </p:nvPicPr>
        <p:blipFill>
          <a:blip r:embed="rId2"/>
          <a:stretch>
            <a:fillRect/>
          </a:stretch>
        </p:blipFill>
        <p:spPr>
          <a:xfrm>
            <a:off x="985837" y="1219200"/>
            <a:ext cx="7172325" cy="4886325"/>
          </a:xfrm>
          <a:prstGeom prst="rect">
            <a:avLst/>
          </a:prstGeom>
        </p:spPr>
      </p:pic>
    </p:spTree>
    <p:extLst>
      <p:ext uri="{BB962C8B-B14F-4D97-AF65-F5344CB8AC3E}">
        <p14:creationId xmlns:p14="http://schemas.microsoft.com/office/powerpoint/2010/main" val="237727482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914400" y="1352490"/>
            <a:ext cx="7620000" cy="4078039"/>
          </a:xfrm>
          <a:prstGeom prst="rect">
            <a:avLst/>
          </a:prstGeom>
        </p:spPr>
        <p:txBody>
          <a:bodyPr wrap="square">
            <a:spAutoFit/>
          </a:bodyPr>
          <a:lstStyle/>
          <a:p>
            <a:pPr marL="342900" indent="-342900">
              <a:spcBef>
                <a:spcPts val="1200"/>
              </a:spcBef>
              <a:spcAft>
                <a:spcPts val="600"/>
              </a:spcAft>
              <a:buFont typeface="Arial" panose="020B0604020202020204" pitchFamily="34" charset="0"/>
              <a:buChar char="•"/>
            </a:pPr>
            <a:r>
              <a:rPr lang="en-US" sz="2000" dirty="0"/>
              <a:t>Any regular text editor</a:t>
            </a:r>
          </a:p>
          <a:p>
            <a:pPr marL="800100" lvl="1" indent="-342900">
              <a:spcAft>
                <a:spcPts val="600"/>
              </a:spcAft>
              <a:buFont typeface="Arial" panose="020B0604020202020204" pitchFamily="34" charset="0"/>
              <a:buChar char="•"/>
            </a:pPr>
            <a:r>
              <a:rPr lang="en-US" dirty="0"/>
              <a:t>Windows: notepad</a:t>
            </a:r>
          </a:p>
          <a:p>
            <a:pPr marL="800100" lvl="1" indent="-342900">
              <a:spcAft>
                <a:spcPts val="600"/>
              </a:spcAft>
              <a:buFont typeface="Arial" panose="020B0604020202020204" pitchFamily="34" charset="0"/>
              <a:buChar char="•"/>
            </a:pPr>
            <a:r>
              <a:rPr lang="en-US" dirty="0"/>
              <a:t>Linux: vi/vim, </a:t>
            </a:r>
            <a:r>
              <a:rPr lang="en-US" dirty="0" err="1"/>
              <a:t>gedit</a:t>
            </a:r>
            <a:r>
              <a:rPr lang="en-US" dirty="0"/>
              <a:t>, nano</a:t>
            </a:r>
          </a:p>
          <a:p>
            <a:pPr marL="800100" lvl="1" indent="-342900">
              <a:spcAft>
                <a:spcPts val="600"/>
              </a:spcAft>
              <a:buFont typeface="Arial" panose="020B0604020202020204" pitchFamily="34" charset="0"/>
              <a:buChar char="•"/>
            </a:pPr>
            <a:r>
              <a:rPr lang="en-US" dirty="0"/>
              <a:t>Mac: TextEdit</a:t>
            </a:r>
          </a:p>
          <a:p>
            <a:pPr marL="342900" indent="-342900">
              <a:spcBef>
                <a:spcPts val="1200"/>
              </a:spcBef>
              <a:spcAft>
                <a:spcPts val="600"/>
              </a:spcAft>
              <a:buFont typeface="Arial" panose="020B0604020202020204" pitchFamily="34" charset="0"/>
              <a:buChar char="•"/>
            </a:pPr>
            <a:r>
              <a:rPr lang="en-US" sz="2000" dirty="0"/>
              <a:t>Text editors with more functionalities such as syntax highlighting, auto-completion, error detection etc.</a:t>
            </a:r>
          </a:p>
          <a:p>
            <a:pPr marL="800100" lvl="1" indent="-342900">
              <a:spcAft>
                <a:spcPts val="600"/>
              </a:spcAft>
              <a:buFont typeface="Arial" panose="020B0604020202020204" pitchFamily="34" charset="0"/>
              <a:buChar char="•"/>
            </a:pPr>
            <a:r>
              <a:rPr lang="en-US" dirty="0"/>
              <a:t>WYSIWYG Editor</a:t>
            </a:r>
          </a:p>
          <a:p>
            <a:pPr marL="1257300" lvl="2" indent="-342900">
              <a:spcAft>
                <a:spcPts val="600"/>
              </a:spcAft>
              <a:buFont typeface="Arial" panose="020B0604020202020204" pitchFamily="34" charset="0"/>
              <a:buChar char="•"/>
            </a:pPr>
            <a:r>
              <a:rPr lang="en-US" dirty="0" err="1"/>
              <a:t>Froala</a:t>
            </a:r>
            <a:r>
              <a:rPr lang="en-US" dirty="0"/>
              <a:t>, Adobe Dreamweaver, </a:t>
            </a:r>
            <a:r>
              <a:rPr lang="en-US" dirty="0" err="1"/>
              <a:t>CoffeeCup</a:t>
            </a:r>
            <a:r>
              <a:rPr lang="en-US" dirty="0"/>
              <a:t>, Word</a:t>
            </a:r>
          </a:p>
          <a:p>
            <a:pPr marL="800100" lvl="1" indent="-342900">
              <a:spcAft>
                <a:spcPts val="600"/>
              </a:spcAft>
              <a:buFont typeface="Arial" panose="020B0604020202020204" pitchFamily="34" charset="0"/>
              <a:buChar char="•"/>
            </a:pPr>
            <a:r>
              <a:rPr lang="en-US" dirty="0"/>
              <a:t>Text-based HTML Editor</a:t>
            </a:r>
          </a:p>
          <a:p>
            <a:pPr marL="1257300" lvl="2" indent="-342900">
              <a:spcAft>
                <a:spcPts val="600"/>
              </a:spcAft>
              <a:buFont typeface="Arial" panose="020B0604020202020204" pitchFamily="34" charset="0"/>
              <a:buChar char="•"/>
            </a:pPr>
            <a:r>
              <a:rPr lang="en-US" dirty="0"/>
              <a:t>Atom, Notepad++, Sublime Text, Visual Studio Code, </a:t>
            </a:r>
          </a:p>
          <a:p>
            <a:pPr marL="800100" lvl="1" indent="-342900">
              <a:spcAft>
                <a:spcPts val="600"/>
              </a:spcAft>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HTML/CSS Editor</a:t>
            </a:r>
          </a:p>
        </p:txBody>
      </p:sp>
      <p:pic>
        <p:nvPicPr>
          <p:cNvPr id="7" name="Picture 6">
            <a:extLst>
              <a:ext uri="{FF2B5EF4-FFF2-40B4-BE49-F238E27FC236}">
                <a16:creationId xmlns:a16="http://schemas.microsoft.com/office/drawing/2014/main" id="{66BEA4AE-24D1-6E8B-6DC1-8202C9212E87}"/>
              </a:ext>
            </a:extLst>
          </p:cNvPr>
          <p:cNvPicPr>
            <a:picLocks noChangeAspect="1"/>
          </p:cNvPicPr>
          <p:nvPr/>
        </p:nvPicPr>
        <p:blipFill>
          <a:blip r:embed="rId2"/>
          <a:stretch>
            <a:fillRect/>
          </a:stretch>
        </p:blipFill>
        <p:spPr>
          <a:xfrm>
            <a:off x="3581400" y="5105400"/>
            <a:ext cx="2212347" cy="1628775"/>
          </a:xfrm>
          <a:prstGeom prst="rect">
            <a:avLst/>
          </a:prstGeom>
        </p:spPr>
      </p:pic>
      <p:sp>
        <p:nvSpPr>
          <p:cNvPr id="2" name="Arrow: Down 1">
            <a:extLst>
              <a:ext uri="{FF2B5EF4-FFF2-40B4-BE49-F238E27FC236}">
                <a16:creationId xmlns:a16="http://schemas.microsoft.com/office/drawing/2014/main" id="{7BA7756A-09B4-4F6C-A22B-C18A51371A12}"/>
              </a:ext>
            </a:extLst>
          </p:cNvPr>
          <p:cNvSpPr/>
          <p:nvPr/>
        </p:nvSpPr>
        <p:spPr>
          <a:xfrm>
            <a:off x="4495800" y="4953000"/>
            <a:ext cx="228600"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65997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914400" y="1352490"/>
            <a:ext cx="7239000" cy="4493538"/>
          </a:xfrm>
          <a:prstGeom prst="rect">
            <a:avLst/>
          </a:prstGeom>
        </p:spPr>
        <p:txBody>
          <a:bodyPr wrap="square">
            <a:spAutoFit/>
          </a:bodyPr>
          <a:lstStyle/>
          <a:p>
            <a:pPr algn="l">
              <a:spcBef>
                <a:spcPts val="600"/>
              </a:spcBef>
            </a:pPr>
            <a:r>
              <a:rPr lang="en-US" sz="2400" b="0" i="0" u="none" strike="noStrike" baseline="0" dirty="0">
                <a:solidFill>
                  <a:srgbClr val="009BC8"/>
                </a:solidFill>
                <a:latin typeface="+mj-lt"/>
              </a:rPr>
              <a:t>PARAGRAPHS</a:t>
            </a:r>
          </a:p>
          <a:p>
            <a:pPr algn="l">
              <a:spcBef>
                <a:spcPts val="600"/>
              </a:spcBef>
            </a:pPr>
            <a:r>
              <a:rPr lang="en-US" sz="1800" b="1" i="0" u="none" strike="noStrike" baseline="0" dirty="0">
                <a:solidFill>
                  <a:srgbClr val="F8941E"/>
                </a:solidFill>
                <a:latin typeface="+mj-lt"/>
              </a:rPr>
              <a:t>&lt;p&gt;…&lt;/p&gt;</a:t>
            </a:r>
          </a:p>
          <a:p>
            <a:pPr marL="285750" indent="-285750" algn="l">
              <a:spcBef>
                <a:spcPts val="600"/>
              </a:spcBef>
              <a:buFont typeface="Arial" panose="020B0604020202020204" pitchFamily="34" charset="0"/>
              <a:buChar char="•"/>
            </a:pPr>
            <a:r>
              <a:rPr lang="en-US" sz="1800" b="0" i="0" u="none" strike="noStrike" baseline="0" dirty="0">
                <a:solidFill>
                  <a:srgbClr val="000000"/>
                </a:solidFill>
                <a:latin typeface="+mj-lt"/>
              </a:rPr>
              <a:t>Paragraph element</a:t>
            </a:r>
          </a:p>
          <a:p>
            <a:pPr algn="l"/>
            <a:r>
              <a:rPr lang="en-US" sz="1800" b="0" i="0" u="none" strike="noStrike" baseline="0" dirty="0">
                <a:solidFill>
                  <a:srgbClr val="000000"/>
                </a:solidFill>
                <a:latin typeface="+mj-lt"/>
              </a:rPr>
              <a:t>Paragraphs are the most rudimentary elements of a text document. Indicate a paragraph with the </a:t>
            </a:r>
            <a:r>
              <a:rPr lang="en-US" sz="1800" b="1" i="0" u="none" strike="noStrike" baseline="0" dirty="0">
                <a:solidFill>
                  <a:srgbClr val="000000"/>
                </a:solidFill>
                <a:latin typeface="+mj-lt"/>
              </a:rPr>
              <a:t>p </a:t>
            </a:r>
            <a:r>
              <a:rPr lang="en-US" sz="1800" b="0" i="0" u="none" strike="noStrike" baseline="0" dirty="0">
                <a:solidFill>
                  <a:srgbClr val="000000"/>
                </a:solidFill>
                <a:latin typeface="+mj-lt"/>
              </a:rPr>
              <a:t>element by inserting an opening </a:t>
            </a:r>
            <a:r>
              <a:rPr lang="en-US" sz="1800" b="1" i="0" u="none" strike="noStrike" baseline="0" dirty="0">
                <a:solidFill>
                  <a:srgbClr val="000000"/>
                </a:solidFill>
                <a:latin typeface="+mj-lt"/>
              </a:rPr>
              <a:t>&lt;p&gt; </a:t>
            </a:r>
            <a:r>
              <a:rPr lang="en-US" sz="1800" b="0" i="0" u="none" strike="noStrike" baseline="0" dirty="0">
                <a:solidFill>
                  <a:srgbClr val="000000"/>
                </a:solidFill>
                <a:latin typeface="+mj-lt"/>
              </a:rPr>
              <a:t>tag at the beginning of the paragraph and a closing </a:t>
            </a:r>
            <a:r>
              <a:rPr lang="en-US" sz="1800" b="1" i="0" u="none" strike="noStrike" baseline="0" dirty="0">
                <a:solidFill>
                  <a:srgbClr val="000000"/>
                </a:solidFill>
                <a:latin typeface="+mj-lt"/>
              </a:rPr>
              <a:t>&lt;/p&gt; </a:t>
            </a:r>
            <a:r>
              <a:rPr lang="en-US" sz="1800" b="0" i="0" u="none" strike="noStrike" baseline="0" dirty="0">
                <a:solidFill>
                  <a:srgbClr val="000000"/>
                </a:solidFill>
                <a:latin typeface="+mj-lt"/>
              </a:rPr>
              <a:t>tag after it, as shown in this example:</a:t>
            </a:r>
          </a:p>
          <a:p>
            <a:pPr algn="l"/>
            <a:r>
              <a:rPr lang="en-US" sz="1800" b="0" i="0" u="none" strike="noStrike" baseline="0" dirty="0">
                <a:solidFill>
                  <a:srgbClr val="3D71B8"/>
                </a:solidFill>
                <a:latin typeface="+mj-lt"/>
              </a:rPr>
              <a:t>&lt;p&gt;</a:t>
            </a:r>
            <a:r>
              <a:rPr lang="en-US" sz="1800" b="0" i="0" u="none" strike="noStrike" baseline="0" dirty="0">
                <a:solidFill>
                  <a:srgbClr val="000000"/>
                </a:solidFill>
                <a:latin typeface="+mj-lt"/>
              </a:rPr>
              <a:t>Serif typefaces have small slabs at the ends of letter strokes. In general, serif fonts can make large amounts of text easier to read.</a:t>
            </a:r>
            <a:r>
              <a:rPr lang="en-US" sz="1800" b="0" i="0" u="none" strike="noStrike" baseline="0" dirty="0">
                <a:solidFill>
                  <a:srgbClr val="3D71B8"/>
                </a:solidFill>
                <a:latin typeface="+mj-lt"/>
              </a:rPr>
              <a:t>&lt;/p&gt;</a:t>
            </a:r>
            <a:endParaRPr lang="en-US" sz="2000" dirty="0">
              <a:latin typeface="+mj-lt"/>
            </a:endParaRPr>
          </a:p>
          <a:p>
            <a:pPr algn="l"/>
            <a:endParaRPr lang="en-US" sz="1800" b="0" i="0" u="none" strike="noStrike" baseline="0" dirty="0">
              <a:solidFill>
                <a:srgbClr val="000000"/>
              </a:solidFill>
              <a:latin typeface="SourceSansPro-Semibold"/>
            </a:endParaRPr>
          </a:p>
          <a:p>
            <a:pPr marL="285750" indent="-285750" algn="l">
              <a:buFont typeface="Arial" panose="020B0604020202020204" pitchFamily="34" charset="0"/>
              <a:buChar char="•"/>
            </a:pPr>
            <a:r>
              <a:rPr lang="en-US" sz="1800" b="0" i="0" u="none" strike="noStrike" baseline="0" dirty="0">
                <a:solidFill>
                  <a:srgbClr val="000000"/>
                </a:solidFill>
                <a:latin typeface="SourceSansPro-Semibold"/>
              </a:rPr>
              <a:t>No Naked Text!</a:t>
            </a:r>
          </a:p>
          <a:p>
            <a:pPr algn="l"/>
            <a:r>
              <a:rPr lang="en-US" sz="1800" b="0" i="0" u="none" strike="noStrike" baseline="0" dirty="0">
                <a:solidFill>
                  <a:srgbClr val="000000"/>
                </a:solidFill>
                <a:latin typeface="SourceSansPro-Light"/>
              </a:rPr>
              <a:t>You must assign an element to all the text in a document. In other</a:t>
            </a:r>
          </a:p>
          <a:p>
            <a:pPr algn="l"/>
            <a:r>
              <a:rPr lang="en-US" sz="1800" b="0" i="0" u="none" strike="noStrike" baseline="0" dirty="0">
                <a:solidFill>
                  <a:srgbClr val="000000"/>
                </a:solidFill>
                <a:latin typeface="SourceSansPro-Light"/>
              </a:rPr>
              <a:t>words, all text must be enclosed in some sort of element. Text that is not</a:t>
            </a:r>
          </a:p>
          <a:p>
            <a:pPr algn="l"/>
            <a:r>
              <a:rPr lang="en-US" sz="1800" b="0" i="0" u="none" strike="noStrike" baseline="0" dirty="0">
                <a:solidFill>
                  <a:srgbClr val="000000"/>
                </a:solidFill>
                <a:latin typeface="SourceSansPro-Light"/>
              </a:rPr>
              <a:t>contained within tags is called </a:t>
            </a:r>
            <a:r>
              <a:rPr lang="en-US" sz="1800" b="0" i="0" u="none" strike="noStrike" baseline="0" dirty="0">
                <a:solidFill>
                  <a:srgbClr val="009BC8"/>
                </a:solidFill>
                <a:latin typeface="SourceSansPro-Light"/>
              </a:rPr>
              <a:t>naked </a:t>
            </a:r>
            <a:r>
              <a:rPr lang="en-US" sz="1800" b="0" i="0" u="none" strike="noStrike" baseline="0" dirty="0">
                <a:solidFill>
                  <a:srgbClr val="000000"/>
                </a:solidFill>
                <a:latin typeface="SourceSansPro-Light"/>
              </a:rPr>
              <a:t>or </a:t>
            </a:r>
            <a:r>
              <a:rPr lang="en-US" sz="1800" b="0" i="0" u="none" strike="noStrike" baseline="0" dirty="0">
                <a:solidFill>
                  <a:srgbClr val="009BC8"/>
                </a:solidFill>
                <a:latin typeface="SourceSansPro-Light"/>
              </a:rPr>
              <a:t>anonymous </a:t>
            </a:r>
            <a:r>
              <a:rPr lang="en-US" sz="1800" b="0" i="0" u="none" strike="noStrike" baseline="0" dirty="0">
                <a:solidFill>
                  <a:srgbClr val="000000"/>
                </a:solidFill>
                <a:latin typeface="SourceSansPro-Light"/>
              </a:rPr>
              <a:t>text, and it will cause a</a:t>
            </a:r>
          </a:p>
          <a:p>
            <a:pPr algn="l"/>
            <a:r>
              <a:rPr lang="en-US" sz="1800" b="0" i="0" u="none" strike="noStrike" baseline="0" dirty="0">
                <a:solidFill>
                  <a:srgbClr val="000000"/>
                </a:solidFill>
                <a:latin typeface="SourceSansPro-Light"/>
              </a:rPr>
              <a:t>document to be invalid.</a:t>
            </a:r>
            <a:endParaRPr lang="en-US" sz="2000" dirty="0">
              <a:latin typeface="+mj-lt"/>
            </a:endParaRP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Chapter 5: Marking Up Text</a:t>
            </a:r>
          </a:p>
        </p:txBody>
      </p:sp>
    </p:spTree>
    <p:extLst>
      <p:ext uri="{BB962C8B-B14F-4D97-AF65-F5344CB8AC3E}">
        <p14:creationId xmlns:p14="http://schemas.microsoft.com/office/powerpoint/2010/main" val="85698834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762000" y="696754"/>
            <a:ext cx="7772400" cy="5416868"/>
          </a:xfrm>
          <a:prstGeom prst="rect">
            <a:avLst/>
          </a:prstGeom>
        </p:spPr>
        <p:txBody>
          <a:bodyPr wrap="square">
            <a:spAutoFit/>
          </a:bodyPr>
          <a:lstStyle/>
          <a:p>
            <a:pPr algn="l"/>
            <a:r>
              <a:rPr lang="en-US" sz="2400" b="0" i="0" u="none" strike="noStrike" baseline="0" dirty="0">
                <a:solidFill>
                  <a:srgbClr val="009BC8"/>
                </a:solidFill>
                <a:latin typeface="+mj-lt"/>
              </a:rPr>
              <a:t>HEADINGS</a:t>
            </a:r>
          </a:p>
          <a:p>
            <a:pPr algn="l">
              <a:spcBef>
                <a:spcPts val="600"/>
              </a:spcBef>
            </a:pPr>
            <a:r>
              <a:rPr lang="en-US" sz="1800" b="0" i="0" u="none" strike="noStrike" baseline="0" dirty="0">
                <a:solidFill>
                  <a:srgbClr val="000000"/>
                </a:solidFill>
                <a:latin typeface="+mj-lt"/>
              </a:rPr>
              <a:t>There are six levels of headings, from </a:t>
            </a:r>
            <a:r>
              <a:rPr lang="en-US" sz="1800" b="1" i="0" u="none" strike="noStrike" baseline="0" dirty="0">
                <a:solidFill>
                  <a:srgbClr val="000000"/>
                </a:solidFill>
                <a:latin typeface="+mj-lt"/>
              </a:rPr>
              <a:t>h1 </a:t>
            </a:r>
            <a:r>
              <a:rPr lang="en-US" sz="1800" b="0" i="0" u="none" strike="noStrike" baseline="0" dirty="0">
                <a:solidFill>
                  <a:srgbClr val="000000"/>
                </a:solidFill>
                <a:latin typeface="+mj-lt"/>
              </a:rPr>
              <a:t>to </a:t>
            </a:r>
            <a:r>
              <a:rPr lang="en-US" sz="1800" b="1" i="0" u="none" strike="noStrike" baseline="0" dirty="0">
                <a:solidFill>
                  <a:srgbClr val="000000"/>
                </a:solidFill>
                <a:latin typeface="+mj-lt"/>
              </a:rPr>
              <a:t>h6</a:t>
            </a:r>
            <a:r>
              <a:rPr lang="en-US" sz="1800" b="0" i="0" u="none" strike="noStrike" baseline="0" dirty="0">
                <a:solidFill>
                  <a:srgbClr val="000000"/>
                </a:solidFill>
                <a:latin typeface="+mj-lt"/>
              </a:rPr>
              <a:t>. When you add headings to content, the browser uses them to create a </a:t>
            </a:r>
            <a:r>
              <a:rPr lang="en-US" sz="1800" b="0" i="0" u="none" strike="noStrike" baseline="0" dirty="0">
                <a:solidFill>
                  <a:srgbClr val="009BC8"/>
                </a:solidFill>
                <a:latin typeface="+mj-lt"/>
              </a:rPr>
              <a:t>document outline </a:t>
            </a:r>
            <a:r>
              <a:rPr lang="en-US" sz="1800" b="0" i="0" u="none" strike="noStrike" baseline="0" dirty="0">
                <a:solidFill>
                  <a:srgbClr val="000000"/>
                </a:solidFill>
                <a:latin typeface="+mj-lt"/>
              </a:rPr>
              <a:t>for the page. It is a best practice to start with the Level 1 heading (</a:t>
            </a:r>
            <a:r>
              <a:rPr lang="en-US" sz="1800" b="1" i="0" u="none" strike="noStrike" baseline="0" dirty="0">
                <a:solidFill>
                  <a:srgbClr val="000000"/>
                </a:solidFill>
                <a:latin typeface="+mj-lt"/>
              </a:rPr>
              <a:t>h1</a:t>
            </a:r>
            <a:r>
              <a:rPr lang="en-US" sz="1800" b="0" i="0" u="none" strike="noStrike" baseline="0" dirty="0">
                <a:solidFill>
                  <a:srgbClr val="000000"/>
                </a:solidFill>
                <a:latin typeface="+mj-lt"/>
              </a:rPr>
              <a:t>) and work down in numerical order, creating a logical document structure and outline.</a:t>
            </a:r>
          </a:p>
          <a:p>
            <a:pPr lvl="1">
              <a:spcBef>
                <a:spcPts val="600"/>
              </a:spcBef>
            </a:pPr>
            <a:r>
              <a:rPr lang="en-US" sz="1600" b="0" i="0" u="none" strike="noStrike" baseline="0" dirty="0">
                <a:solidFill>
                  <a:srgbClr val="000000"/>
                </a:solidFill>
                <a:latin typeface="+mj-lt"/>
              </a:rPr>
              <a:t>This example shows the markup for four heading levels.</a:t>
            </a:r>
          </a:p>
          <a:p>
            <a:pPr lvl="1"/>
            <a:r>
              <a:rPr lang="en-US" sz="1600" b="0" i="0" u="none" strike="noStrike" baseline="0" dirty="0">
                <a:solidFill>
                  <a:srgbClr val="3D71B8"/>
                </a:solidFill>
                <a:latin typeface="+mj-lt"/>
              </a:rPr>
              <a:t>&lt;h1&gt;</a:t>
            </a:r>
            <a:r>
              <a:rPr lang="en-US" sz="1600" b="0" i="0" u="none" strike="noStrike" baseline="0" dirty="0">
                <a:solidFill>
                  <a:srgbClr val="000000"/>
                </a:solidFill>
                <a:latin typeface="+mj-lt"/>
              </a:rPr>
              <a:t>Type Design</a:t>
            </a:r>
            <a:r>
              <a:rPr lang="en-US" sz="1600" b="0" i="0" u="none" strike="noStrike" baseline="0" dirty="0">
                <a:solidFill>
                  <a:srgbClr val="3D71B8"/>
                </a:solidFill>
                <a:latin typeface="+mj-lt"/>
              </a:rPr>
              <a:t>&lt;/h1&gt;</a:t>
            </a:r>
          </a:p>
          <a:p>
            <a:pPr lvl="1"/>
            <a:r>
              <a:rPr lang="en-US" sz="1600" b="0" i="0" u="none" strike="noStrike" baseline="0" dirty="0">
                <a:solidFill>
                  <a:srgbClr val="3D71B8"/>
                </a:solidFill>
                <a:latin typeface="+mj-lt"/>
              </a:rPr>
              <a:t>&lt;h2&gt;</a:t>
            </a:r>
            <a:r>
              <a:rPr lang="en-US" sz="1600" b="0" i="0" u="none" strike="noStrike" baseline="0" dirty="0">
                <a:solidFill>
                  <a:srgbClr val="000000"/>
                </a:solidFill>
                <a:latin typeface="+mj-lt"/>
              </a:rPr>
              <a:t>Serif Typefaces</a:t>
            </a:r>
            <a:r>
              <a:rPr lang="en-US" sz="1600" b="0" i="0" u="none" strike="noStrike" baseline="0" dirty="0">
                <a:solidFill>
                  <a:srgbClr val="3D71B8"/>
                </a:solidFill>
                <a:latin typeface="+mj-lt"/>
              </a:rPr>
              <a:t>&lt;/h2&gt;</a:t>
            </a:r>
          </a:p>
          <a:p>
            <a:pPr lvl="1"/>
            <a:r>
              <a:rPr lang="en-US" sz="1600" b="0" i="0" u="none" strike="noStrike" baseline="0" dirty="0">
                <a:solidFill>
                  <a:srgbClr val="000000"/>
                </a:solidFill>
                <a:latin typeface="+mj-lt"/>
              </a:rPr>
              <a:t>&lt;p&gt;Serif typefaces have small slabs at the ends of letter strokes.</a:t>
            </a:r>
          </a:p>
          <a:p>
            <a:pPr lvl="1"/>
            <a:r>
              <a:rPr lang="en-US" sz="1600" b="0" i="0" u="none" strike="noStrike" baseline="0" dirty="0">
                <a:solidFill>
                  <a:srgbClr val="000000"/>
                </a:solidFill>
                <a:latin typeface="+mj-lt"/>
              </a:rPr>
              <a:t>In general, serif fonts can make large amounts of text easier to</a:t>
            </a:r>
          </a:p>
          <a:p>
            <a:pPr lvl="1"/>
            <a:r>
              <a:rPr lang="en-US" sz="1600" b="0" i="0" u="none" strike="noStrike" baseline="0" dirty="0">
                <a:solidFill>
                  <a:srgbClr val="000000"/>
                </a:solidFill>
                <a:latin typeface="+mj-lt"/>
              </a:rPr>
              <a:t>read.&lt;/p&gt;</a:t>
            </a:r>
          </a:p>
          <a:p>
            <a:pPr lvl="1"/>
            <a:r>
              <a:rPr lang="en-US" sz="1600" b="0" i="0" u="none" strike="noStrike" baseline="0" dirty="0">
                <a:solidFill>
                  <a:srgbClr val="3D71B8"/>
                </a:solidFill>
                <a:latin typeface="+mj-lt"/>
              </a:rPr>
              <a:t>&lt;h3&gt;</a:t>
            </a:r>
            <a:r>
              <a:rPr lang="en-US" sz="1600" b="0" i="0" u="none" strike="noStrike" baseline="0" dirty="0">
                <a:solidFill>
                  <a:srgbClr val="000000"/>
                </a:solidFill>
                <a:latin typeface="+mj-lt"/>
              </a:rPr>
              <a:t>Baskerville</a:t>
            </a:r>
            <a:r>
              <a:rPr lang="en-US" sz="1600" b="0" i="0" u="none" strike="noStrike" baseline="0" dirty="0">
                <a:solidFill>
                  <a:srgbClr val="3D71B8"/>
                </a:solidFill>
                <a:latin typeface="+mj-lt"/>
              </a:rPr>
              <a:t>&lt;/h3&gt;</a:t>
            </a:r>
          </a:p>
          <a:p>
            <a:pPr lvl="1"/>
            <a:r>
              <a:rPr lang="en-US" sz="1600" b="0" i="0" u="none" strike="noStrike" baseline="0" dirty="0">
                <a:solidFill>
                  <a:srgbClr val="3D71B8"/>
                </a:solidFill>
                <a:latin typeface="+mj-lt"/>
              </a:rPr>
              <a:t>&lt;h4&gt;</a:t>
            </a:r>
            <a:r>
              <a:rPr lang="en-US" sz="1600" b="0" i="0" u="none" strike="noStrike" baseline="0" dirty="0">
                <a:solidFill>
                  <a:srgbClr val="000000"/>
                </a:solidFill>
                <a:latin typeface="+mj-lt"/>
              </a:rPr>
              <a:t>Description</a:t>
            </a:r>
            <a:r>
              <a:rPr lang="en-US" sz="1600" b="0" i="0" u="none" strike="noStrike" baseline="0" dirty="0">
                <a:solidFill>
                  <a:srgbClr val="3D71B8"/>
                </a:solidFill>
                <a:latin typeface="+mj-lt"/>
              </a:rPr>
              <a:t>&lt;/h4&gt;</a:t>
            </a:r>
          </a:p>
          <a:p>
            <a:pPr lvl="1"/>
            <a:r>
              <a:rPr lang="en-US" sz="1600" b="0" i="0" u="none" strike="noStrike" baseline="0" dirty="0">
                <a:solidFill>
                  <a:srgbClr val="000000"/>
                </a:solidFill>
                <a:latin typeface="+mj-lt"/>
              </a:rPr>
              <a:t>&lt;p&gt;Description of the Baskerville typeface.&lt;/p&gt;</a:t>
            </a:r>
          </a:p>
          <a:p>
            <a:pPr lvl="1"/>
            <a:r>
              <a:rPr lang="en-US" sz="1600" b="0" i="0" u="none" strike="noStrike" baseline="0" dirty="0">
                <a:solidFill>
                  <a:srgbClr val="3D71B8"/>
                </a:solidFill>
                <a:latin typeface="+mj-lt"/>
              </a:rPr>
              <a:t>&lt;h4&gt;</a:t>
            </a:r>
            <a:r>
              <a:rPr lang="en-US" sz="1600" b="0" i="0" u="none" strike="noStrike" baseline="0" dirty="0">
                <a:solidFill>
                  <a:srgbClr val="000000"/>
                </a:solidFill>
                <a:latin typeface="+mj-lt"/>
              </a:rPr>
              <a:t>History</a:t>
            </a:r>
            <a:r>
              <a:rPr lang="en-US" sz="1600" b="0" i="0" u="none" strike="noStrike" baseline="0" dirty="0">
                <a:solidFill>
                  <a:srgbClr val="3D71B8"/>
                </a:solidFill>
                <a:latin typeface="+mj-lt"/>
              </a:rPr>
              <a:t>&lt;/h4&gt;</a:t>
            </a:r>
          </a:p>
          <a:p>
            <a:pPr lvl="1"/>
            <a:r>
              <a:rPr lang="en-US" sz="1600" b="0" i="0" u="none" strike="noStrike" baseline="0" dirty="0">
                <a:solidFill>
                  <a:srgbClr val="000000"/>
                </a:solidFill>
                <a:latin typeface="+mj-lt"/>
              </a:rPr>
              <a:t>&lt;p&gt;The history of the Baskerville typeface.&lt;/p&gt;</a:t>
            </a:r>
          </a:p>
          <a:p>
            <a:pPr lvl="1"/>
            <a:r>
              <a:rPr lang="en-US" sz="1600" b="0" i="0" u="none" strike="noStrike" baseline="0" dirty="0">
                <a:solidFill>
                  <a:srgbClr val="3D71B8"/>
                </a:solidFill>
                <a:latin typeface="+mj-lt"/>
              </a:rPr>
              <a:t>&lt;h3&gt;</a:t>
            </a:r>
            <a:r>
              <a:rPr lang="en-US" sz="1600" b="0" i="0" u="none" strike="noStrike" baseline="0" dirty="0">
                <a:solidFill>
                  <a:srgbClr val="000000"/>
                </a:solidFill>
                <a:latin typeface="+mj-lt"/>
              </a:rPr>
              <a:t>Georgia</a:t>
            </a:r>
            <a:r>
              <a:rPr lang="en-US" sz="1600" b="0" i="0" u="none" strike="noStrike" baseline="0" dirty="0">
                <a:solidFill>
                  <a:srgbClr val="3D71B8"/>
                </a:solidFill>
                <a:latin typeface="+mj-lt"/>
              </a:rPr>
              <a:t>&lt;/h3&gt;</a:t>
            </a:r>
          </a:p>
          <a:p>
            <a:pPr lvl="1"/>
            <a:r>
              <a:rPr lang="en-US" sz="1600" b="0" i="0" u="none" strike="noStrike" baseline="0" dirty="0">
                <a:solidFill>
                  <a:srgbClr val="000000"/>
                </a:solidFill>
                <a:latin typeface="+mj-lt"/>
              </a:rPr>
              <a:t>&lt;p&gt;Description and history of the Georgia typeface.&lt;/p&gt;</a:t>
            </a:r>
          </a:p>
          <a:p>
            <a:pPr lvl="1"/>
            <a:r>
              <a:rPr lang="en-US" sz="1600" b="0" i="0" u="none" strike="noStrike" baseline="0" dirty="0">
                <a:solidFill>
                  <a:srgbClr val="3D71B8"/>
                </a:solidFill>
                <a:latin typeface="+mj-lt"/>
              </a:rPr>
              <a:t>&lt;h2&gt;</a:t>
            </a:r>
            <a:r>
              <a:rPr lang="en-US" sz="1600" b="0" i="0" u="none" strike="noStrike" baseline="0" dirty="0">
                <a:solidFill>
                  <a:srgbClr val="000000"/>
                </a:solidFill>
                <a:latin typeface="+mj-lt"/>
              </a:rPr>
              <a:t>Sans-serif Typefaces</a:t>
            </a:r>
            <a:r>
              <a:rPr lang="en-US" sz="1600" b="0" i="0" u="none" strike="noStrike" baseline="0" dirty="0">
                <a:solidFill>
                  <a:srgbClr val="3D71B8"/>
                </a:solidFill>
                <a:latin typeface="+mj-lt"/>
              </a:rPr>
              <a:t>&lt;/h2&gt;</a:t>
            </a:r>
          </a:p>
          <a:p>
            <a:pPr lvl="1"/>
            <a:r>
              <a:rPr lang="en-US" sz="1600" b="0" i="0" u="none" strike="noStrike" baseline="0" dirty="0">
                <a:solidFill>
                  <a:srgbClr val="000000"/>
                </a:solidFill>
                <a:latin typeface="+mj-lt"/>
              </a:rPr>
              <a:t>&lt;p&gt;Sans-serif typefaces do not have slabs at the ends of strokes.&lt;/p&gt;</a:t>
            </a:r>
          </a:p>
        </p:txBody>
      </p:sp>
      <p:pic>
        <p:nvPicPr>
          <p:cNvPr id="7" name="Picture 6">
            <a:extLst>
              <a:ext uri="{FF2B5EF4-FFF2-40B4-BE49-F238E27FC236}">
                <a16:creationId xmlns:a16="http://schemas.microsoft.com/office/drawing/2014/main" id="{E2CAEBA2-F4E7-B9C1-4B6F-8834C2D58E56}"/>
              </a:ext>
            </a:extLst>
          </p:cNvPr>
          <p:cNvPicPr>
            <a:picLocks noChangeAspect="1"/>
          </p:cNvPicPr>
          <p:nvPr/>
        </p:nvPicPr>
        <p:blipFill>
          <a:blip r:embed="rId2"/>
          <a:stretch>
            <a:fillRect/>
          </a:stretch>
        </p:blipFill>
        <p:spPr>
          <a:xfrm>
            <a:off x="7010400" y="2296239"/>
            <a:ext cx="1473560" cy="2047161"/>
          </a:xfrm>
          <a:prstGeom prst="rect">
            <a:avLst/>
          </a:prstGeom>
        </p:spPr>
      </p:pic>
    </p:spTree>
    <p:extLst>
      <p:ext uri="{BB962C8B-B14F-4D97-AF65-F5344CB8AC3E}">
        <p14:creationId xmlns:p14="http://schemas.microsoft.com/office/powerpoint/2010/main" val="146058845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914400" y="609600"/>
            <a:ext cx="7239000" cy="3493264"/>
          </a:xfrm>
          <a:prstGeom prst="rect">
            <a:avLst/>
          </a:prstGeom>
        </p:spPr>
        <p:txBody>
          <a:bodyPr wrap="square">
            <a:spAutoFit/>
          </a:bodyPr>
          <a:lstStyle/>
          <a:p>
            <a:pPr algn="l"/>
            <a:r>
              <a:rPr lang="en-US" sz="2400" b="0" i="0" u="none" strike="noStrike" baseline="0" dirty="0">
                <a:solidFill>
                  <a:srgbClr val="009BC8"/>
                </a:solidFill>
                <a:latin typeface="+mj-lt"/>
              </a:rPr>
              <a:t>LISTS</a:t>
            </a:r>
          </a:p>
          <a:p>
            <a:pPr algn="l">
              <a:spcBef>
                <a:spcPts val="600"/>
              </a:spcBef>
            </a:pPr>
            <a:r>
              <a:rPr lang="en-US" sz="1800" b="0" i="0" u="none" strike="noStrike" baseline="0" dirty="0">
                <a:solidFill>
                  <a:srgbClr val="000000"/>
                </a:solidFill>
                <a:latin typeface="+mj-lt"/>
              </a:rPr>
              <a:t>Humans are natural list makers, and HTML provides elements for marking</a:t>
            </a:r>
          </a:p>
          <a:p>
            <a:pPr algn="l"/>
            <a:r>
              <a:rPr lang="en-US" sz="1800" b="0" i="0" u="none" strike="noStrike" baseline="0" dirty="0">
                <a:solidFill>
                  <a:srgbClr val="000000"/>
                </a:solidFill>
                <a:latin typeface="+mj-lt"/>
              </a:rPr>
              <a:t>up three types of lists:</a:t>
            </a:r>
          </a:p>
          <a:p>
            <a:pPr algn="l">
              <a:spcBef>
                <a:spcPts val="1200"/>
              </a:spcBef>
            </a:pPr>
            <a:r>
              <a:rPr lang="en-US" sz="1800" b="1" i="1" u="none" strike="noStrike" baseline="0" dirty="0">
                <a:solidFill>
                  <a:srgbClr val="000000"/>
                </a:solidFill>
                <a:latin typeface="+mj-lt"/>
              </a:rPr>
              <a:t>Unordered lists</a:t>
            </a:r>
          </a:p>
          <a:p>
            <a:pPr algn="l"/>
            <a:r>
              <a:rPr lang="en-US" sz="1800" b="0" i="0" u="none" strike="noStrike" baseline="0" dirty="0">
                <a:solidFill>
                  <a:srgbClr val="000000"/>
                </a:solidFill>
                <a:latin typeface="+mj-lt"/>
              </a:rPr>
              <a:t>Collections of items that appear in no particular order</a:t>
            </a:r>
          </a:p>
          <a:p>
            <a:pPr algn="l">
              <a:spcBef>
                <a:spcPts val="1200"/>
              </a:spcBef>
            </a:pPr>
            <a:r>
              <a:rPr lang="en-US" sz="1800" b="1" i="1" u="none" strike="noStrike" baseline="0" dirty="0">
                <a:solidFill>
                  <a:srgbClr val="000000"/>
                </a:solidFill>
                <a:latin typeface="+mj-lt"/>
              </a:rPr>
              <a:t>Ordered lists</a:t>
            </a:r>
          </a:p>
          <a:p>
            <a:pPr algn="l"/>
            <a:r>
              <a:rPr lang="en-US" sz="1800" b="0" i="0" u="none" strike="noStrike" baseline="0" dirty="0">
                <a:solidFill>
                  <a:srgbClr val="000000"/>
                </a:solidFill>
                <a:latin typeface="+mj-lt"/>
              </a:rPr>
              <a:t>Lists in which the sequence of the items is important</a:t>
            </a:r>
          </a:p>
          <a:p>
            <a:pPr algn="l">
              <a:spcBef>
                <a:spcPts val="1200"/>
              </a:spcBef>
            </a:pPr>
            <a:r>
              <a:rPr lang="en-US" sz="1800" b="1" i="1" u="none" strike="noStrike" baseline="0" dirty="0">
                <a:solidFill>
                  <a:srgbClr val="000000"/>
                </a:solidFill>
                <a:latin typeface="+mj-lt"/>
              </a:rPr>
              <a:t>Description lists</a:t>
            </a:r>
          </a:p>
          <a:p>
            <a:pPr algn="l"/>
            <a:r>
              <a:rPr lang="en-US" sz="1800" b="0" i="0" u="none" strike="noStrike" baseline="0" dirty="0">
                <a:solidFill>
                  <a:srgbClr val="000000"/>
                </a:solidFill>
                <a:latin typeface="+mj-lt"/>
              </a:rPr>
              <a:t>Lists that consist of name and value pairs, including but not limited to</a:t>
            </a:r>
          </a:p>
          <a:p>
            <a:pPr algn="l"/>
            <a:r>
              <a:rPr lang="en-US" sz="1800" b="0" i="0" u="none" strike="noStrike" baseline="0" dirty="0">
                <a:solidFill>
                  <a:srgbClr val="000000"/>
                </a:solidFill>
                <a:latin typeface="+mj-lt"/>
              </a:rPr>
              <a:t>terms and definitions</a:t>
            </a:r>
            <a:endParaRPr lang="en-US" dirty="0">
              <a:latin typeface="+mj-lt"/>
            </a:endParaRPr>
          </a:p>
        </p:txBody>
      </p:sp>
      <p:pic>
        <p:nvPicPr>
          <p:cNvPr id="5" name="Picture 4">
            <a:extLst>
              <a:ext uri="{FF2B5EF4-FFF2-40B4-BE49-F238E27FC236}">
                <a16:creationId xmlns:a16="http://schemas.microsoft.com/office/drawing/2014/main" id="{752A1E2F-02EA-3F64-98BA-7D01FBEA25AA}"/>
              </a:ext>
            </a:extLst>
          </p:cNvPr>
          <p:cNvPicPr>
            <a:picLocks noChangeAspect="1"/>
          </p:cNvPicPr>
          <p:nvPr/>
        </p:nvPicPr>
        <p:blipFill>
          <a:blip r:embed="rId2"/>
          <a:stretch>
            <a:fillRect/>
          </a:stretch>
        </p:blipFill>
        <p:spPr>
          <a:xfrm>
            <a:off x="6610350" y="1524000"/>
            <a:ext cx="1200150" cy="1343025"/>
          </a:xfrm>
          <a:prstGeom prst="rect">
            <a:avLst/>
          </a:prstGeom>
        </p:spPr>
      </p:pic>
      <p:pic>
        <p:nvPicPr>
          <p:cNvPr id="7" name="Picture 6">
            <a:extLst>
              <a:ext uri="{FF2B5EF4-FFF2-40B4-BE49-F238E27FC236}">
                <a16:creationId xmlns:a16="http://schemas.microsoft.com/office/drawing/2014/main" id="{AAC541F2-33D3-5563-2E75-6A42610E2E32}"/>
              </a:ext>
            </a:extLst>
          </p:cNvPr>
          <p:cNvPicPr>
            <a:picLocks noChangeAspect="1"/>
          </p:cNvPicPr>
          <p:nvPr/>
        </p:nvPicPr>
        <p:blipFill>
          <a:blip r:embed="rId3"/>
          <a:stretch>
            <a:fillRect/>
          </a:stretch>
        </p:blipFill>
        <p:spPr>
          <a:xfrm>
            <a:off x="2286000" y="4010531"/>
            <a:ext cx="3914775" cy="1000125"/>
          </a:xfrm>
          <a:prstGeom prst="rect">
            <a:avLst/>
          </a:prstGeom>
        </p:spPr>
      </p:pic>
      <p:pic>
        <p:nvPicPr>
          <p:cNvPr id="9" name="Picture 8">
            <a:extLst>
              <a:ext uri="{FF2B5EF4-FFF2-40B4-BE49-F238E27FC236}">
                <a16:creationId xmlns:a16="http://schemas.microsoft.com/office/drawing/2014/main" id="{A5CE37E0-6DBB-F965-96AC-2E67C4D46748}"/>
              </a:ext>
            </a:extLst>
          </p:cNvPr>
          <p:cNvPicPr>
            <a:picLocks noChangeAspect="1"/>
          </p:cNvPicPr>
          <p:nvPr/>
        </p:nvPicPr>
        <p:blipFill>
          <a:blip r:embed="rId4"/>
          <a:stretch>
            <a:fillRect/>
          </a:stretch>
        </p:blipFill>
        <p:spPr>
          <a:xfrm>
            <a:off x="1066800" y="5067746"/>
            <a:ext cx="6143625" cy="1504950"/>
          </a:xfrm>
          <a:prstGeom prst="rect">
            <a:avLst/>
          </a:prstGeom>
        </p:spPr>
      </p:pic>
      <p:cxnSp>
        <p:nvCxnSpPr>
          <p:cNvPr id="3" name="Straight Arrow Connector 2">
            <a:extLst>
              <a:ext uri="{FF2B5EF4-FFF2-40B4-BE49-F238E27FC236}">
                <a16:creationId xmlns:a16="http://schemas.microsoft.com/office/drawing/2014/main" id="{18B67712-91C8-4B35-8360-5031E8567F7F}"/>
              </a:ext>
            </a:extLst>
          </p:cNvPr>
          <p:cNvCxnSpPr/>
          <p:nvPr/>
        </p:nvCxnSpPr>
        <p:spPr>
          <a:xfrm>
            <a:off x="2438400" y="1981200"/>
            <a:ext cx="403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5E76F26-3892-4EEC-9DBE-4164F1E7E6E0}"/>
              </a:ext>
            </a:extLst>
          </p:cNvPr>
          <p:cNvCxnSpPr/>
          <p:nvPr/>
        </p:nvCxnSpPr>
        <p:spPr>
          <a:xfrm>
            <a:off x="2286000" y="2667000"/>
            <a:ext cx="2057400" cy="134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D4B8DF7A-676D-4764-AE6B-60F3BF3CB2CE}"/>
              </a:ext>
            </a:extLst>
          </p:cNvPr>
          <p:cNvCxnSpPr/>
          <p:nvPr/>
        </p:nvCxnSpPr>
        <p:spPr>
          <a:xfrm rot="5400000">
            <a:off x="-304800" y="4572000"/>
            <a:ext cx="2590800" cy="152400"/>
          </a:xfrm>
          <a:prstGeom prst="bentConnector3">
            <a:avLst>
              <a:gd name="adj1" fmla="val -11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75013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76201" y="303852"/>
            <a:ext cx="6019800"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Books &amp; Additional Readings</a:t>
            </a:r>
          </a:p>
        </p:txBody>
      </p:sp>
      <p:sp>
        <p:nvSpPr>
          <p:cNvPr id="8" name="Rectangle 7">
            <a:extLst>
              <a:ext uri="{FF2B5EF4-FFF2-40B4-BE49-F238E27FC236}">
                <a16:creationId xmlns:a16="http://schemas.microsoft.com/office/drawing/2014/main" id="{42F1D760-91DE-B3DA-E204-434C418D5942}"/>
              </a:ext>
            </a:extLst>
          </p:cNvPr>
          <p:cNvSpPr/>
          <p:nvPr/>
        </p:nvSpPr>
        <p:spPr>
          <a:xfrm>
            <a:off x="762000" y="1382286"/>
            <a:ext cx="7772400" cy="2046714"/>
          </a:xfrm>
          <a:prstGeom prst="rect">
            <a:avLst/>
          </a:prstGeom>
        </p:spPr>
        <p:txBody>
          <a:bodyPr wrap="square">
            <a:spAutoFit/>
          </a:bodyPr>
          <a:lstStyle/>
          <a:p>
            <a:pPr marL="228600" marR="0" indent="-228600">
              <a:spcBef>
                <a:spcPts val="0"/>
              </a:spcBef>
              <a:spcAft>
                <a:spcPts val="300"/>
              </a:spcAft>
              <a:tabLst>
                <a:tab pos="649605" algn="l"/>
              </a:tabLst>
            </a:pPr>
            <a:r>
              <a:rPr lang="zh-CN" sz="1600" b="1" dirty="0">
                <a:effectLst/>
                <a:latin typeface="Times New Roman" panose="02020603050405020304" pitchFamily="18" charset="0"/>
                <a:ea typeface="SimSun" panose="02010600030101010101" pitchFamily="2" charset="-122"/>
              </a:rPr>
              <a:t>· </a:t>
            </a:r>
            <a:r>
              <a:rPr lang="en-US" sz="1600" i="1" dirty="0">
                <a:effectLst/>
                <a:latin typeface="Times New Roman" panose="02020603050405020304" pitchFamily="18" charset="0"/>
                <a:ea typeface="Times New Roman" panose="02020603050405020304" pitchFamily="18" charset="0"/>
              </a:rPr>
              <a:t>Learning Web Design: A Beginner's Guide to HTML, CSS, JavaScript, and Web Graphics</a:t>
            </a:r>
            <a:r>
              <a:rPr lang="en-US" sz="1600" dirty="0">
                <a:effectLst/>
                <a:latin typeface="Times New Roman" panose="02020603050405020304" pitchFamily="18" charset="0"/>
                <a:ea typeface="Times New Roman" panose="02020603050405020304" pitchFamily="18" charset="0"/>
              </a:rPr>
              <a:t>, by Jennifer Robbins, </a:t>
            </a:r>
            <a:r>
              <a:rPr lang="en-US" sz="1600" dirty="0">
                <a:solidFill>
                  <a:srgbClr val="000000"/>
                </a:solidFill>
                <a:effectLst/>
                <a:latin typeface="Times New Roman" panose="02020603050405020304" pitchFamily="18" charset="0"/>
                <a:ea typeface="Times New Roman" panose="02020603050405020304" pitchFamily="18" charset="0"/>
              </a:rPr>
              <a:t>O'Reilly Media; 5</a:t>
            </a:r>
            <a:r>
              <a:rPr lang="en-US" sz="1600" baseline="30000" dirty="0">
                <a:solidFill>
                  <a:srgbClr val="000000"/>
                </a:solidFill>
                <a:effectLst/>
                <a:latin typeface="Times New Roman" panose="02020603050405020304" pitchFamily="18" charset="0"/>
                <a:ea typeface="Times New Roman" panose="02020603050405020304" pitchFamily="18" charset="0"/>
              </a:rPr>
              <a:t>th</a:t>
            </a:r>
            <a:r>
              <a:rPr lang="en-US" sz="1600" dirty="0">
                <a:solidFill>
                  <a:srgbClr val="000000"/>
                </a:solidFill>
                <a:effectLst/>
                <a:latin typeface="Times New Roman" panose="02020603050405020304" pitchFamily="18" charset="0"/>
                <a:ea typeface="Times New Roman" panose="02020603050405020304" pitchFamily="18" charset="0"/>
              </a:rPr>
              <a:t> edition (2018)</a:t>
            </a:r>
            <a:r>
              <a:rPr lang="en-US" sz="1600" dirty="0">
                <a:effectLst/>
                <a:latin typeface="Times New Roman" panose="02020603050405020304" pitchFamily="18" charset="0"/>
                <a:ea typeface="Times New Roman" panose="02020603050405020304" pitchFamily="18" charset="0"/>
              </a:rPr>
              <a:t> ISBN-13: 978-1491960202 – </a:t>
            </a:r>
            <a:r>
              <a:rPr lang="en-US" sz="1600" dirty="0">
                <a:solidFill>
                  <a:srgbClr val="C00000"/>
                </a:solidFill>
                <a:effectLst/>
                <a:latin typeface="Times New Roman" panose="02020603050405020304" pitchFamily="18" charset="0"/>
                <a:ea typeface="Times New Roman" panose="02020603050405020304" pitchFamily="18" charset="0"/>
              </a:rPr>
              <a:t>main textbook!</a:t>
            </a:r>
            <a:endParaRPr lang="en-US" sz="1600" dirty="0">
              <a:effectLst/>
              <a:latin typeface="Times New Roman" panose="02020603050405020304" pitchFamily="18" charset="0"/>
              <a:ea typeface="Times New Roman" panose="02020603050405020304" pitchFamily="18" charset="0"/>
            </a:endParaRPr>
          </a:p>
          <a:p>
            <a:pPr marL="182880" marR="0" indent="-182880">
              <a:spcBef>
                <a:spcPts val="600"/>
              </a:spcBef>
              <a:spcAft>
                <a:spcPts val="300"/>
              </a:spcAft>
              <a:tabLst>
                <a:tab pos="649605" algn="l"/>
                <a:tab pos="6128385" algn="l"/>
              </a:tabLst>
            </a:pPr>
            <a:r>
              <a:rPr lang="zh-CN" sz="1600" b="1" dirty="0">
                <a:effectLst/>
                <a:latin typeface="Times New Roman" panose="02020603050405020304" pitchFamily="18" charset="0"/>
                <a:ea typeface="SimSun" panose="02010600030101010101" pitchFamily="2" charset="-122"/>
              </a:rPr>
              <a:t>· </a:t>
            </a:r>
            <a:r>
              <a:rPr lang="en-US" sz="1600" i="1" dirty="0">
                <a:effectLst/>
                <a:latin typeface="Times New Roman" panose="02020603050405020304" pitchFamily="18" charset="0"/>
                <a:ea typeface="Times New Roman" panose="02020603050405020304" pitchFamily="18" charset="0"/>
              </a:rPr>
              <a:t>Eloquent JavaScript, 3rd Edition A Modern Introduction to Programming</a:t>
            </a:r>
            <a:r>
              <a:rPr lang="en-US" sz="1600" dirty="0">
                <a:effectLst/>
                <a:latin typeface="Times New Roman" panose="02020603050405020304" pitchFamily="18" charset="0"/>
                <a:ea typeface="Times New Roman" panose="02020603050405020304" pitchFamily="18" charset="0"/>
              </a:rPr>
              <a:t>,</a:t>
            </a:r>
            <a:r>
              <a:rPr lang="en-US" sz="1600" spc="-15" dirty="0">
                <a:effectLst/>
                <a:latin typeface="Times New Roman" panose="02020603050405020304" pitchFamily="18" charset="0"/>
                <a:ea typeface="Times New Roman" panose="02020603050405020304" pitchFamily="18" charset="0"/>
              </a:rPr>
              <a:t> by Marijn </a:t>
            </a:r>
            <a:r>
              <a:rPr lang="en-US" sz="1600" spc="-15" dirty="0" err="1">
                <a:effectLst/>
                <a:latin typeface="Times New Roman" panose="02020603050405020304" pitchFamily="18" charset="0"/>
                <a:ea typeface="Times New Roman" panose="02020603050405020304" pitchFamily="18" charset="0"/>
              </a:rPr>
              <a:t>Haverbeke</a:t>
            </a:r>
            <a:r>
              <a:rPr lang="en-US" sz="1600" spc="-15" dirty="0">
                <a:effectLst/>
                <a:latin typeface="Times New Roman" panose="02020603050405020304" pitchFamily="18" charset="0"/>
                <a:ea typeface="Times New Roman" panose="02020603050405020304" pitchFamily="18" charset="0"/>
              </a:rPr>
              <a:t>; 3</a:t>
            </a:r>
            <a:r>
              <a:rPr lang="en-US" sz="1600" spc="-15" baseline="30000" dirty="0">
                <a:effectLst/>
                <a:latin typeface="Times New Roman" panose="02020603050405020304" pitchFamily="18" charset="0"/>
                <a:ea typeface="Times New Roman" panose="02020603050405020304" pitchFamily="18" charset="0"/>
              </a:rPr>
              <a:t>rd</a:t>
            </a:r>
            <a:r>
              <a:rPr lang="en-US" sz="1600" spc="-15" dirty="0">
                <a:effectLst/>
                <a:latin typeface="Times New Roman" panose="02020603050405020304" pitchFamily="18" charset="0"/>
                <a:ea typeface="Times New Roman" panose="02020603050405020304" pitchFamily="18" charset="0"/>
              </a:rPr>
              <a:t> edition (2018) ISBN-13: 9781593279509  </a:t>
            </a:r>
            <a:r>
              <a:rPr lang="en-US" sz="1600" u="sng" dirty="0">
                <a:solidFill>
                  <a:srgbClr val="0070C0"/>
                </a:solidFill>
                <a:effectLst/>
                <a:latin typeface="Times New Roman" panose="02020603050405020304" pitchFamily="18" charset="0"/>
                <a:ea typeface="Times New Roman" panose="02020603050405020304" pitchFamily="18" charset="0"/>
              </a:rPr>
              <a:t>https://eloquentjavascript.net/</a:t>
            </a:r>
            <a:endParaRPr lang="en-US" sz="1600" dirty="0">
              <a:effectLst/>
              <a:latin typeface="Times New Roman" panose="02020603050405020304" pitchFamily="18" charset="0"/>
              <a:ea typeface="Times New Roman" panose="02020603050405020304" pitchFamily="18" charset="0"/>
            </a:endParaRPr>
          </a:p>
          <a:p>
            <a:pPr marL="182880" marR="0" indent="-182880">
              <a:spcBef>
                <a:spcPts val="600"/>
              </a:spcBef>
              <a:spcAft>
                <a:spcPts val="300"/>
              </a:spcAft>
              <a:tabLst>
                <a:tab pos="649605" algn="l"/>
                <a:tab pos="6128385" algn="l"/>
              </a:tabLst>
            </a:pPr>
            <a:r>
              <a:rPr lang="zh-CN" sz="1600" b="1" dirty="0">
                <a:effectLst/>
                <a:latin typeface="Times New Roman" panose="02020603050405020304" pitchFamily="18" charset="0"/>
                <a:ea typeface="SimSun" panose="02010600030101010101" pitchFamily="2" charset="-122"/>
              </a:rPr>
              <a:t>· </a:t>
            </a:r>
            <a:r>
              <a:rPr lang="en-US" sz="1600" i="1" dirty="0">
                <a:effectLst/>
                <a:latin typeface="Times New Roman" panose="02020603050405020304" pitchFamily="18" charset="0"/>
                <a:ea typeface="Times New Roman" panose="02020603050405020304" pitchFamily="18" charset="0"/>
              </a:rPr>
              <a:t>Beginning MERN Stack: Build and Deploy a Full Stack MongoDB, Express, React, Node.js App</a:t>
            </a:r>
            <a:r>
              <a:rPr lang="en-US" sz="1600" dirty="0">
                <a:effectLst/>
                <a:latin typeface="Times New Roman" panose="02020603050405020304" pitchFamily="18" charset="0"/>
                <a:ea typeface="Times New Roman" panose="02020603050405020304" pitchFamily="18" charset="0"/>
              </a:rPr>
              <a:t>,</a:t>
            </a:r>
            <a:r>
              <a:rPr lang="en-US" sz="1600" spc="-15" dirty="0">
                <a:effectLst/>
                <a:latin typeface="Times New Roman" panose="02020603050405020304" pitchFamily="18" charset="0"/>
                <a:ea typeface="Times New Roman" panose="02020603050405020304" pitchFamily="18" charset="0"/>
              </a:rPr>
              <a:t> by Greg Lim; 1</a:t>
            </a:r>
            <a:r>
              <a:rPr lang="en-US" sz="1600" spc="-15" baseline="30000" dirty="0">
                <a:effectLst/>
                <a:latin typeface="Times New Roman" panose="02020603050405020304" pitchFamily="18" charset="0"/>
                <a:ea typeface="Times New Roman" panose="02020603050405020304" pitchFamily="18" charset="0"/>
              </a:rPr>
              <a:t>st</a:t>
            </a:r>
            <a:r>
              <a:rPr lang="en-US" sz="1600" spc="-15" dirty="0">
                <a:effectLst/>
                <a:latin typeface="Times New Roman" panose="02020603050405020304" pitchFamily="18" charset="0"/>
                <a:ea typeface="Times New Roman" panose="02020603050405020304" pitchFamily="18" charset="0"/>
              </a:rPr>
              <a:t> edition (2021) ISBN-13: 979-8523625503</a:t>
            </a:r>
            <a:endParaRPr lang="en-US" sz="1600" dirty="0">
              <a:effectLst/>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CF56D629-EDD2-624B-B53C-BA2BE343CF96}"/>
              </a:ext>
            </a:extLst>
          </p:cNvPr>
          <p:cNvPicPr>
            <a:picLocks noChangeAspect="1"/>
          </p:cNvPicPr>
          <p:nvPr/>
        </p:nvPicPr>
        <p:blipFill>
          <a:blip r:embed="rId2"/>
          <a:stretch>
            <a:fillRect/>
          </a:stretch>
        </p:blipFill>
        <p:spPr>
          <a:xfrm>
            <a:off x="1186117" y="3966647"/>
            <a:ext cx="1800481" cy="2261814"/>
          </a:xfrm>
          <a:prstGeom prst="rect">
            <a:avLst/>
          </a:prstGeom>
        </p:spPr>
      </p:pic>
      <p:pic>
        <p:nvPicPr>
          <p:cNvPr id="1026" name="Picture 2" descr="Beginning MERN Stack: Build and Deploy a Full Stack MongoDB, Express, React, Node.js App">
            <a:extLst>
              <a:ext uri="{FF2B5EF4-FFF2-40B4-BE49-F238E27FC236}">
                <a16:creationId xmlns:a16="http://schemas.microsoft.com/office/drawing/2014/main" id="{B8FB0984-1314-5358-8FDF-2435AA84A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275" y="4005456"/>
            <a:ext cx="168592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F611B95-2F61-EA15-CCB1-E6EF9A74B1A6}"/>
              </a:ext>
            </a:extLst>
          </p:cNvPr>
          <p:cNvPicPr>
            <a:picLocks noChangeAspect="1"/>
          </p:cNvPicPr>
          <p:nvPr/>
        </p:nvPicPr>
        <p:blipFill>
          <a:blip r:embed="rId4"/>
          <a:stretch>
            <a:fillRect/>
          </a:stretch>
        </p:blipFill>
        <p:spPr>
          <a:xfrm>
            <a:off x="3747532" y="4055082"/>
            <a:ext cx="1576020" cy="2084943"/>
          </a:xfrm>
          <a:prstGeom prst="rect">
            <a:avLst/>
          </a:prstGeom>
        </p:spPr>
      </p:pic>
    </p:spTree>
    <p:extLst>
      <p:ext uri="{BB962C8B-B14F-4D97-AF65-F5344CB8AC3E}">
        <p14:creationId xmlns:p14="http://schemas.microsoft.com/office/powerpoint/2010/main" val="29605150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609600" y="1295400"/>
            <a:ext cx="7848600" cy="4739759"/>
          </a:xfrm>
          <a:prstGeom prst="rect">
            <a:avLst/>
          </a:prstGeom>
        </p:spPr>
        <p:txBody>
          <a:bodyPr wrap="square">
            <a:spAutoFit/>
          </a:bodyPr>
          <a:lstStyle/>
          <a:p>
            <a:pPr marL="342900" indent="-342900">
              <a:spcBef>
                <a:spcPts val="1200"/>
              </a:spcBef>
              <a:spcAft>
                <a:spcPts val="600"/>
              </a:spcAft>
              <a:buFont typeface="Arial" panose="020B0604020202020204" pitchFamily="34" charset="0"/>
              <a:buChar char="•"/>
            </a:pPr>
            <a:r>
              <a:rPr lang="en-US" dirty="0"/>
              <a:t>By default, unordered lists display with a bullet before each list item, but you can change that with a style sheet, as you’ll see in a moment.</a:t>
            </a:r>
          </a:p>
          <a:p>
            <a:pPr marL="342900" indent="-342900">
              <a:spcBef>
                <a:spcPts val="1200"/>
              </a:spcBef>
              <a:spcAft>
                <a:spcPts val="600"/>
              </a:spcAft>
              <a:buFont typeface="Arial" panose="020B0604020202020204" pitchFamily="34" charset="0"/>
              <a:buChar char="•"/>
            </a:pPr>
            <a:r>
              <a:rPr lang="en-US" dirty="0"/>
              <a:t>To identify an unordered list, mark it up as a </a:t>
            </a:r>
            <a:r>
              <a:rPr lang="en-US" dirty="0" err="1">
                <a:solidFill>
                  <a:srgbClr val="0070C0"/>
                </a:solidFill>
              </a:rPr>
              <a:t>ul</a:t>
            </a:r>
            <a:r>
              <a:rPr lang="en-US" dirty="0"/>
              <a:t> element. The opening &lt;</a:t>
            </a:r>
            <a:r>
              <a:rPr lang="en-US" dirty="0" err="1"/>
              <a:t>ul</a:t>
            </a:r>
            <a:r>
              <a:rPr lang="en-US" dirty="0"/>
              <a:t>&gt; tag goes before the first list item, and the closing tag &lt;/</a:t>
            </a:r>
            <a:r>
              <a:rPr lang="en-US" dirty="0" err="1"/>
              <a:t>ul</a:t>
            </a:r>
            <a:r>
              <a:rPr lang="en-US" dirty="0"/>
              <a:t>&gt; goes after the last item.</a:t>
            </a:r>
          </a:p>
          <a:p>
            <a:pPr marL="342900" indent="-342900">
              <a:spcBef>
                <a:spcPts val="1200"/>
              </a:spcBef>
              <a:spcAft>
                <a:spcPts val="600"/>
              </a:spcAft>
              <a:buFont typeface="Arial" panose="020B0604020202020204" pitchFamily="34" charset="0"/>
              <a:buChar char="•"/>
            </a:pPr>
            <a:r>
              <a:rPr lang="en-US" dirty="0"/>
              <a:t>The only thing that is permitted within an unordered list (that is, between the start and end </a:t>
            </a:r>
            <a:r>
              <a:rPr lang="en-US" dirty="0" err="1">
                <a:solidFill>
                  <a:srgbClr val="0070C0"/>
                </a:solidFill>
              </a:rPr>
              <a:t>ul</a:t>
            </a:r>
            <a:r>
              <a:rPr lang="en-US" dirty="0"/>
              <a:t> tags) is one or more list items</a:t>
            </a:r>
          </a:p>
          <a:p>
            <a:pPr marL="342900" indent="-342900">
              <a:spcBef>
                <a:spcPts val="1200"/>
              </a:spcBef>
              <a:spcAft>
                <a:spcPts val="600"/>
              </a:spcAft>
              <a:buFont typeface="Arial" panose="020B0604020202020204" pitchFamily="34" charset="0"/>
              <a:buChar char="•"/>
            </a:pPr>
            <a:r>
              <a:rPr lang="en-US" dirty="0"/>
              <a:t>Example:</a:t>
            </a:r>
          </a:p>
          <a:p>
            <a:pPr lvl="2"/>
            <a:r>
              <a:rPr lang="en-US" b="0" i="0" u="none" strike="noStrike" baseline="0" dirty="0">
                <a:solidFill>
                  <a:srgbClr val="3D71B8"/>
                </a:solidFill>
                <a:latin typeface="TheSansMonoCd-W5Regular"/>
              </a:rPr>
              <a:t>&lt;</a:t>
            </a:r>
            <a:r>
              <a:rPr lang="en-US" b="0" i="0" u="none" strike="noStrike" baseline="0" dirty="0" err="1">
                <a:solidFill>
                  <a:srgbClr val="3D71B8"/>
                </a:solidFill>
                <a:latin typeface="TheSansMonoCd-W5Regular"/>
              </a:rPr>
              <a:t>ul</a:t>
            </a:r>
            <a:r>
              <a:rPr lang="en-US" b="0" i="0" u="none" strike="noStrike" baseline="0" dirty="0">
                <a:solidFill>
                  <a:srgbClr val="3D71B8"/>
                </a:solidFill>
                <a:latin typeface="TheSansMonoCd-W5Regular"/>
              </a:rPr>
              <a:t>&gt;</a:t>
            </a:r>
          </a:p>
          <a:p>
            <a:pPr lvl="2"/>
            <a:r>
              <a:rPr lang="en-US" b="0" i="0" u="none" strike="noStrike" baseline="0" dirty="0">
                <a:solidFill>
                  <a:srgbClr val="3D71B8"/>
                </a:solidFill>
                <a:latin typeface="TheSansMonoCd-W5Regular"/>
              </a:rPr>
              <a:t>	&lt;li&gt;</a:t>
            </a:r>
            <a:r>
              <a:rPr lang="en-US" b="0" i="0" u="none" strike="noStrike" baseline="0" dirty="0">
                <a:solidFill>
                  <a:srgbClr val="000000"/>
                </a:solidFill>
                <a:latin typeface="TheSansMonoCd-W4SemiLight"/>
              </a:rPr>
              <a:t>Serif</a:t>
            </a:r>
            <a:r>
              <a:rPr lang="en-US" b="0" i="0" u="none" strike="noStrike" baseline="0" dirty="0">
                <a:solidFill>
                  <a:srgbClr val="3D71B8"/>
                </a:solidFill>
                <a:latin typeface="TheSansMonoCd-W5Regular"/>
              </a:rPr>
              <a:t>&lt;/li&gt;</a:t>
            </a:r>
          </a:p>
          <a:p>
            <a:pPr lvl="2"/>
            <a:r>
              <a:rPr lang="en-US" b="0" i="0" u="none" strike="noStrike" baseline="0" dirty="0">
                <a:solidFill>
                  <a:srgbClr val="3D71B8"/>
                </a:solidFill>
                <a:latin typeface="TheSansMonoCd-W5Regular"/>
              </a:rPr>
              <a:t>	&lt;li&gt;</a:t>
            </a:r>
            <a:r>
              <a:rPr lang="en-US" b="0" i="0" u="none" strike="noStrike" baseline="0" dirty="0">
                <a:solidFill>
                  <a:srgbClr val="000000"/>
                </a:solidFill>
                <a:latin typeface="TheSansMonoCd-W4SemiLight"/>
              </a:rPr>
              <a:t>Sans-serif</a:t>
            </a:r>
            <a:r>
              <a:rPr lang="en-US" b="0" i="0" u="none" strike="noStrike" baseline="0" dirty="0">
                <a:solidFill>
                  <a:srgbClr val="3D71B8"/>
                </a:solidFill>
                <a:latin typeface="TheSansMonoCd-W5Regular"/>
              </a:rPr>
              <a:t>&lt;/li&gt;</a:t>
            </a:r>
          </a:p>
          <a:p>
            <a:pPr lvl="2"/>
            <a:r>
              <a:rPr lang="en-US" b="0" i="0" u="none" strike="noStrike" baseline="0" dirty="0">
                <a:solidFill>
                  <a:srgbClr val="3D71B8"/>
                </a:solidFill>
                <a:latin typeface="TheSansMonoCd-W5Regular"/>
              </a:rPr>
              <a:t>	&lt;li&gt;</a:t>
            </a:r>
            <a:r>
              <a:rPr lang="en-US" b="0" i="0" u="none" strike="noStrike" baseline="0" dirty="0">
                <a:solidFill>
                  <a:srgbClr val="000000"/>
                </a:solidFill>
                <a:latin typeface="TheSansMonoCd-W4SemiLight"/>
              </a:rPr>
              <a:t>Script</a:t>
            </a:r>
            <a:r>
              <a:rPr lang="en-US" b="0" i="0" u="none" strike="noStrike" baseline="0" dirty="0">
                <a:solidFill>
                  <a:srgbClr val="3D71B8"/>
                </a:solidFill>
                <a:latin typeface="TheSansMonoCd-W5Regular"/>
              </a:rPr>
              <a:t>&lt;/li&gt;</a:t>
            </a:r>
          </a:p>
          <a:p>
            <a:pPr lvl="2"/>
            <a:r>
              <a:rPr lang="en-US" b="0" i="0" u="none" strike="noStrike" baseline="0" dirty="0">
                <a:solidFill>
                  <a:srgbClr val="3D71B8"/>
                </a:solidFill>
                <a:latin typeface="TheSansMonoCd-W5Regular"/>
              </a:rPr>
              <a:t>	&lt;li&gt;</a:t>
            </a:r>
            <a:r>
              <a:rPr lang="en-US" b="0" i="0" u="none" strike="noStrike" baseline="0" dirty="0">
                <a:solidFill>
                  <a:srgbClr val="000000"/>
                </a:solidFill>
                <a:latin typeface="TheSansMonoCd-W4SemiLight"/>
              </a:rPr>
              <a:t>Display</a:t>
            </a:r>
            <a:r>
              <a:rPr lang="en-US" b="0" i="0" u="none" strike="noStrike" baseline="0" dirty="0">
                <a:solidFill>
                  <a:srgbClr val="3D71B8"/>
                </a:solidFill>
                <a:latin typeface="TheSansMonoCd-W5Regular"/>
              </a:rPr>
              <a:t>&lt;/li&gt;</a:t>
            </a:r>
          </a:p>
          <a:p>
            <a:pPr lvl="2"/>
            <a:r>
              <a:rPr lang="en-US" b="0" i="0" u="none" strike="noStrike" baseline="0" dirty="0">
                <a:solidFill>
                  <a:srgbClr val="3D71B8"/>
                </a:solidFill>
                <a:latin typeface="TheSansMonoCd-W5Regular"/>
              </a:rPr>
              <a:t>	&lt;li&gt;</a:t>
            </a:r>
            <a:r>
              <a:rPr lang="en-US" b="0" i="0" u="none" strike="noStrike" baseline="0" dirty="0">
                <a:solidFill>
                  <a:srgbClr val="000000"/>
                </a:solidFill>
                <a:latin typeface="TheSansMonoCd-W4SemiLight"/>
              </a:rPr>
              <a:t>Dingbats</a:t>
            </a:r>
            <a:r>
              <a:rPr lang="en-US" b="0" i="0" u="none" strike="noStrike" baseline="0" dirty="0">
                <a:solidFill>
                  <a:srgbClr val="3D71B8"/>
                </a:solidFill>
                <a:latin typeface="TheSansMonoCd-W5Regular"/>
              </a:rPr>
              <a:t>&lt;/li&gt;</a:t>
            </a:r>
          </a:p>
          <a:p>
            <a:pPr lvl="2"/>
            <a:r>
              <a:rPr lang="en-US" b="0" i="0" u="none" strike="noStrike" baseline="0" dirty="0">
                <a:solidFill>
                  <a:srgbClr val="3D71B8"/>
                </a:solidFill>
                <a:latin typeface="TheSansMonoCd-W5Regular"/>
              </a:rPr>
              <a:t>&lt;/</a:t>
            </a:r>
            <a:r>
              <a:rPr lang="en-US" b="0" i="0" u="none" strike="noStrike" baseline="0" dirty="0" err="1">
                <a:solidFill>
                  <a:srgbClr val="3D71B8"/>
                </a:solidFill>
                <a:latin typeface="TheSansMonoCd-W5Regular"/>
              </a:rPr>
              <a:t>ul</a:t>
            </a:r>
            <a:r>
              <a:rPr lang="en-US" b="0" i="0" u="none" strike="noStrike" baseline="0" dirty="0">
                <a:solidFill>
                  <a:srgbClr val="3D71B8"/>
                </a:solidFill>
                <a:latin typeface="TheSansMonoCd-W5Regular"/>
              </a:rPr>
              <a:t>&gt;</a:t>
            </a:r>
            <a:endParaRPr lang="en-US" dirty="0"/>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Unordered Lists</a:t>
            </a:r>
          </a:p>
        </p:txBody>
      </p:sp>
      <p:pic>
        <p:nvPicPr>
          <p:cNvPr id="2" name="Picture 1">
            <a:extLst>
              <a:ext uri="{FF2B5EF4-FFF2-40B4-BE49-F238E27FC236}">
                <a16:creationId xmlns:a16="http://schemas.microsoft.com/office/drawing/2014/main" id="{A289EE92-A7AB-792A-9125-4DC3692D928D}"/>
              </a:ext>
            </a:extLst>
          </p:cNvPr>
          <p:cNvPicPr>
            <a:picLocks noChangeAspect="1"/>
          </p:cNvPicPr>
          <p:nvPr/>
        </p:nvPicPr>
        <p:blipFill>
          <a:blip r:embed="rId2"/>
          <a:stretch>
            <a:fillRect/>
          </a:stretch>
        </p:blipFill>
        <p:spPr>
          <a:xfrm>
            <a:off x="4686300" y="4267200"/>
            <a:ext cx="1257300" cy="1406979"/>
          </a:xfrm>
          <a:prstGeom prst="rect">
            <a:avLst/>
          </a:prstGeom>
        </p:spPr>
      </p:pic>
      <p:sp>
        <p:nvSpPr>
          <p:cNvPr id="5" name="Arrow: Right 4">
            <a:extLst>
              <a:ext uri="{FF2B5EF4-FFF2-40B4-BE49-F238E27FC236}">
                <a16:creationId xmlns:a16="http://schemas.microsoft.com/office/drawing/2014/main" id="{C2FA0264-4989-C213-CEA8-8EA1E83022A5}"/>
              </a:ext>
            </a:extLst>
          </p:cNvPr>
          <p:cNvSpPr/>
          <p:nvPr/>
        </p:nvSpPr>
        <p:spPr>
          <a:xfrm>
            <a:off x="3886200" y="4800600"/>
            <a:ext cx="57150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58139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609600" y="1295400"/>
            <a:ext cx="7848600" cy="3493264"/>
          </a:xfrm>
          <a:prstGeom prst="rect">
            <a:avLst/>
          </a:prstGeom>
        </p:spPr>
        <p:txBody>
          <a:bodyPr wrap="square">
            <a:spAutoFit/>
          </a:bodyPr>
          <a:lstStyle/>
          <a:p>
            <a:pPr marL="342900" indent="-342900">
              <a:spcBef>
                <a:spcPts val="1200"/>
              </a:spcBef>
              <a:spcAft>
                <a:spcPts val="600"/>
              </a:spcAft>
              <a:buFont typeface="Arial" panose="020B0604020202020204" pitchFamily="34" charset="0"/>
              <a:buChar char="•"/>
            </a:pPr>
            <a:r>
              <a:rPr lang="en-US" dirty="0"/>
              <a:t>Ordered lists are for items that occur in a particular order, such as step-by step instructions or driving directions. They work just like the unordered lists described earlier, but they are defined with the </a:t>
            </a:r>
            <a:r>
              <a:rPr lang="en-US" b="1" dirty="0" err="1"/>
              <a:t>ol</a:t>
            </a:r>
            <a:r>
              <a:rPr lang="en-US" dirty="0"/>
              <a:t> element (for “ordered list,” of course). Instead of bullets, the browser automatically inserts numbers before ordered list items.  Ordered list elements must contain one or more list item elements.</a:t>
            </a:r>
          </a:p>
          <a:p>
            <a:pPr lvl="2"/>
            <a:r>
              <a:rPr lang="en-US" b="0" i="0" u="none" strike="noStrike" baseline="0" dirty="0">
                <a:solidFill>
                  <a:srgbClr val="3D71B8"/>
                </a:solidFill>
                <a:latin typeface="+mj-lt"/>
              </a:rPr>
              <a:t>&lt;</a:t>
            </a:r>
            <a:r>
              <a:rPr lang="en-US" b="0" i="0" u="none" strike="noStrike" baseline="0" dirty="0" err="1">
                <a:solidFill>
                  <a:srgbClr val="3D71B8"/>
                </a:solidFill>
                <a:latin typeface="+mj-lt"/>
              </a:rPr>
              <a:t>ol</a:t>
            </a:r>
            <a:r>
              <a:rPr lang="en-US" b="0" i="0" u="none" strike="noStrike" baseline="0" dirty="0">
                <a:solidFill>
                  <a:srgbClr val="3D71B8"/>
                </a:solidFill>
                <a:latin typeface="+mj-lt"/>
              </a:rPr>
              <a:t>&gt;</a:t>
            </a:r>
          </a:p>
          <a:p>
            <a:pPr lvl="2"/>
            <a:r>
              <a:rPr lang="en-US" b="0" i="0" u="none" strike="noStrike" baseline="0" dirty="0">
                <a:solidFill>
                  <a:srgbClr val="3D71B8"/>
                </a:solidFill>
                <a:latin typeface="+mj-lt"/>
              </a:rPr>
              <a:t>&lt;li&gt;</a:t>
            </a:r>
            <a:r>
              <a:rPr lang="en-US" b="0" i="0" u="none" strike="noStrike" baseline="0" dirty="0">
                <a:solidFill>
                  <a:srgbClr val="000000"/>
                </a:solidFill>
                <a:latin typeface="+mj-lt"/>
              </a:rPr>
              <a:t>Gutenberg develops moveable type (1450s)</a:t>
            </a:r>
            <a:r>
              <a:rPr lang="en-US" b="0" i="0" u="none" strike="noStrike" baseline="0" dirty="0">
                <a:solidFill>
                  <a:srgbClr val="3D71B8"/>
                </a:solidFill>
                <a:latin typeface="+mj-lt"/>
              </a:rPr>
              <a:t>&lt;/li&gt;</a:t>
            </a:r>
          </a:p>
          <a:p>
            <a:pPr lvl="2"/>
            <a:r>
              <a:rPr lang="en-US" b="0" i="0" u="none" strike="noStrike" baseline="0" dirty="0">
                <a:solidFill>
                  <a:srgbClr val="3D71B8"/>
                </a:solidFill>
                <a:latin typeface="+mj-lt"/>
              </a:rPr>
              <a:t>&lt;li&gt;</a:t>
            </a:r>
            <a:r>
              <a:rPr lang="en-US" b="0" i="0" u="none" strike="noStrike" baseline="0" dirty="0">
                <a:solidFill>
                  <a:srgbClr val="000000"/>
                </a:solidFill>
                <a:latin typeface="+mj-lt"/>
              </a:rPr>
              <a:t>Linotype is introduced (1890s)</a:t>
            </a:r>
            <a:r>
              <a:rPr lang="en-US" b="0" i="0" u="none" strike="noStrike" baseline="0" dirty="0">
                <a:solidFill>
                  <a:srgbClr val="3D71B8"/>
                </a:solidFill>
                <a:latin typeface="+mj-lt"/>
              </a:rPr>
              <a:t>&lt;/li&gt;</a:t>
            </a:r>
          </a:p>
          <a:p>
            <a:pPr lvl="2"/>
            <a:r>
              <a:rPr lang="en-US" b="0" i="0" u="none" strike="noStrike" baseline="0" dirty="0">
                <a:solidFill>
                  <a:srgbClr val="3D71B8"/>
                </a:solidFill>
                <a:latin typeface="+mj-lt"/>
              </a:rPr>
              <a:t>&lt;li&gt;</a:t>
            </a:r>
            <a:r>
              <a:rPr lang="en-US" b="0" i="0" u="none" strike="noStrike" baseline="0" dirty="0">
                <a:solidFill>
                  <a:srgbClr val="000000"/>
                </a:solidFill>
                <a:latin typeface="+mj-lt"/>
              </a:rPr>
              <a:t>Photocomposition catches on (1950s)</a:t>
            </a:r>
            <a:r>
              <a:rPr lang="en-US" b="0" i="0" u="none" strike="noStrike" baseline="0" dirty="0">
                <a:solidFill>
                  <a:srgbClr val="3D71B8"/>
                </a:solidFill>
                <a:latin typeface="+mj-lt"/>
              </a:rPr>
              <a:t>&lt;/li&gt;</a:t>
            </a:r>
          </a:p>
          <a:p>
            <a:pPr lvl="2"/>
            <a:r>
              <a:rPr lang="en-US" b="0" i="0" u="none" strike="noStrike" baseline="0" dirty="0">
                <a:solidFill>
                  <a:srgbClr val="3D71B8"/>
                </a:solidFill>
                <a:latin typeface="+mj-lt"/>
              </a:rPr>
              <a:t>&lt;li&gt;</a:t>
            </a:r>
            <a:r>
              <a:rPr lang="en-US" b="0" i="0" u="none" strike="noStrike" baseline="0" dirty="0">
                <a:solidFill>
                  <a:srgbClr val="000000"/>
                </a:solidFill>
                <a:latin typeface="+mj-lt"/>
              </a:rPr>
              <a:t>Type goes digital (1980s)</a:t>
            </a:r>
            <a:r>
              <a:rPr lang="en-US" b="0" i="0" u="none" strike="noStrike" baseline="0" dirty="0">
                <a:solidFill>
                  <a:srgbClr val="3D71B8"/>
                </a:solidFill>
                <a:latin typeface="+mj-lt"/>
              </a:rPr>
              <a:t>&lt;/li&gt;</a:t>
            </a:r>
          </a:p>
          <a:p>
            <a:pPr lvl="2"/>
            <a:r>
              <a:rPr lang="en-US" b="0" i="0" u="none" strike="noStrike" baseline="0" dirty="0">
                <a:solidFill>
                  <a:srgbClr val="3D71B8"/>
                </a:solidFill>
                <a:latin typeface="+mj-lt"/>
              </a:rPr>
              <a:t>&lt;/</a:t>
            </a:r>
            <a:r>
              <a:rPr lang="en-US" b="0" i="0" u="none" strike="noStrike" baseline="0" dirty="0" err="1">
                <a:solidFill>
                  <a:srgbClr val="3D71B8"/>
                </a:solidFill>
                <a:latin typeface="+mj-lt"/>
              </a:rPr>
              <a:t>ol</a:t>
            </a:r>
            <a:r>
              <a:rPr lang="en-US" b="0" i="0" u="none" strike="noStrike" baseline="0" dirty="0">
                <a:solidFill>
                  <a:srgbClr val="3D71B8"/>
                </a:solidFill>
                <a:latin typeface="+mj-lt"/>
              </a:rPr>
              <a:t>&gt;</a:t>
            </a:r>
            <a:endParaRPr lang="en-US" dirty="0">
              <a:latin typeface="+mj-lt"/>
            </a:endParaRP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altLang="zh-CN"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O</a:t>
            </a: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rdered Lists</a:t>
            </a:r>
          </a:p>
        </p:txBody>
      </p:sp>
      <p:pic>
        <p:nvPicPr>
          <p:cNvPr id="7" name="Picture 6">
            <a:extLst>
              <a:ext uri="{FF2B5EF4-FFF2-40B4-BE49-F238E27FC236}">
                <a16:creationId xmlns:a16="http://schemas.microsoft.com/office/drawing/2014/main" id="{B14CD450-0E90-8D84-79B1-D1CE55A3F3A4}"/>
              </a:ext>
            </a:extLst>
          </p:cNvPr>
          <p:cNvPicPr>
            <a:picLocks noChangeAspect="1"/>
          </p:cNvPicPr>
          <p:nvPr/>
        </p:nvPicPr>
        <p:blipFill>
          <a:blip r:embed="rId2"/>
          <a:stretch>
            <a:fillRect/>
          </a:stretch>
        </p:blipFill>
        <p:spPr>
          <a:xfrm>
            <a:off x="1162050" y="4791075"/>
            <a:ext cx="7067550" cy="1990725"/>
          </a:xfrm>
          <a:prstGeom prst="rect">
            <a:avLst/>
          </a:prstGeom>
        </p:spPr>
      </p:pic>
    </p:spTree>
    <p:extLst>
      <p:ext uri="{BB962C8B-B14F-4D97-AF65-F5344CB8AC3E}">
        <p14:creationId xmlns:p14="http://schemas.microsoft.com/office/powerpoint/2010/main" val="54514719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Description Lists</a:t>
            </a:r>
          </a:p>
        </p:txBody>
      </p:sp>
      <p:sp>
        <p:nvSpPr>
          <p:cNvPr id="6" name="Rectangle 5">
            <a:extLst>
              <a:ext uri="{FF2B5EF4-FFF2-40B4-BE49-F238E27FC236}">
                <a16:creationId xmlns:a16="http://schemas.microsoft.com/office/drawing/2014/main" id="{7D3F4B07-2FA9-6228-22E4-CEC1E9155FEC}"/>
              </a:ext>
            </a:extLst>
          </p:cNvPr>
          <p:cNvSpPr/>
          <p:nvPr/>
        </p:nvSpPr>
        <p:spPr>
          <a:xfrm>
            <a:off x="609600" y="1219200"/>
            <a:ext cx="7848600" cy="5616922"/>
          </a:xfrm>
          <a:prstGeom prst="rect">
            <a:avLst/>
          </a:prstGeom>
        </p:spPr>
        <p:txBody>
          <a:bodyPr wrap="square">
            <a:spAutoFit/>
          </a:bodyPr>
          <a:lstStyle/>
          <a:p>
            <a:pPr marL="342900" indent="-342900">
              <a:spcBef>
                <a:spcPts val="1200"/>
              </a:spcBef>
              <a:spcAft>
                <a:spcPts val="600"/>
              </a:spcAft>
              <a:buFont typeface="Arial" panose="020B0604020202020204" pitchFamily="34" charset="0"/>
              <a:buChar char="•"/>
            </a:pPr>
            <a:r>
              <a:rPr lang="en-US" dirty="0"/>
              <a:t>Description lists are used for any type of name/value pairs, such as terms and their definitions, questions and answers, or other types of terms and their associated information. The content of a </a:t>
            </a:r>
            <a:r>
              <a:rPr lang="en-US" b="1" dirty="0"/>
              <a:t>dl</a:t>
            </a:r>
            <a:r>
              <a:rPr lang="en-US" dirty="0"/>
              <a:t> is some number of </a:t>
            </a:r>
            <a:r>
              <a:rPr lang="en-US" b="1" dirty="0"/>
              <a:t>dt</a:t>
            </a:r>
            <a:r>
              <a:rPr lang="en-US" dirty="0"/>
              <a:t> elements indicating the names, and </a:t>
            </a:r>
            <a:r>
              <a:rPr lang="en-US" b="1" dirty="0"/>
              <a:t>dd</a:t>
            </a:r>
            <a:r>
              <a:rPr lang="en-US" dirty="0"/>
              <a:t> elements for their respective values.</a:t>
            </a:r>
          </a:p>
          <a:p>
            <a:pPr lvl="1"/>
            <a:r>
              <a:rPr lang="en-US" sz="1600" b="0" i="0" u="none" strike="noStrike" baseline="0" dirty="0">
                <a:solidFill>
                  <a:srgbClr val="3D71B8"/>
                </a:solidFill>
                <a:latin typeface="+mj-lt"/>
              </a:rPr>
              <a:t>&lt;dl&gt;</a:t>
            </a:r>
          </a:p>
          <a:p>
            <a:pPr lvl="2"/>
            <a:r>
              <a:rPr lang="en-US" sz="1600" b="0" i="0" u="none" strike="noStrike" baseline="0" dirty="0">
                <a:solidFill>
                  <a:srgbClr val="3D71B8"/>
                </a:solidFill>
                <a:latin typeface="+mj-lt"/>
              </a:rPr>
              <a:t>&lt;dt&gt;</a:t>
            </a:r>
            <a:r>
              <a:rPr lang="en-US" sz="1600" b="0" i="0" u="none" strike="noStrike" baseline="0" dirty="0">
                <a:solidFill>
                  <a:srgbClr val="000000"/>
                </a:solidFill>
                <a:latin typeface="+mj-lt"/>
              </a:rPr>
              <a:t>Linotype</a:t>
            </a:r>
            <a:r>
              <a:rPr lang="en-US" sz="1600" b="0" i="0" u="none" strike="noStrike" baseline="0" dirty="0">
                <a:solidFill>
                  <a:srgbClr val="3D71B8"/>
                </a:solidFill>
                <a:latin typeface="+mj-lt"/>
              </a:rPr>
              <a:t>&lt;/dt&gt;</a:t>
            </a:r>
          </a:p>
          <a:p>
            <a:pPr lvl="2"/>
            <a:r>
              <a:rPr lang="en-US" sz="1600" b="0" i="0" u="none" strike="noStrike" baseline="0" dirty="0">
                <a:solidFill>
                  <a:srgbClr val="3D71B8"/>
                </a:solidFill>
                <a:latin typeface="+mj-lt"/>
              </a:rPr>
              <a:t>&lt;dd&gt;</a:t>
            </a:r>
            <a:r>
              <a:rPr lang="en-US" sz="1600" b="0" i="0" u="none" strike="noStrike" baseline="0" dirty="0">
                <a:solidFill>
                  <a:srgbClr val="000000"/>
                </a:solidFill>
                <a:latin typeface="+mj-lt"/>
              </a:rPr>
              <a:t>Line-casting allowed type to be selected, used, then recirculated</a:t>
            </a:r>
          </a:p>
          <a:p>
            <a:pPr lvl="2"/>
            <a:r>
              <a:rPr lang="en-US" sz="1600" b="0" i="0" u="none" strike="noStrike" baseline="0" dirty="0">
                <a:solidFill>
                  <a:srgbClr val="000000"/>
                </a:solidFill>
                <a:latin typeface="+mj-lt"/>
              </a:rPr>
              <a:t>into the machine automatically. This advance increased the speed of</a:t>
            </a:r>
          </a:p>
          <a:p>
            <a:pPr lvl="2"/>
            <a:r>
              <a:rPr lang="en-US" sz="1600" b="0" i="0" u="none" strike="noStrike" baseline="0" dirty="0">
                <a:solidFill>
                  <a:srgbClr val="000000"/>
                </a:solidFill>
                <a:latin typeface="+mj-lt"/>
              </a:rPr>
              <a:t>typesetting and printing dramatically.</a:t>
            </a:r>
            <a:r>
              <a:rPr lang="en-US" sz="1600" b="0" i="0" u="none" strike="noStrike" baseline="0" dirty="0">
                <a:solidFill>
                  <a:srgbClr val="3D71B8"/>
                </a:solidFill>
                <a:latin typeface="+mj-lt"/>
              </a:rPr>
              <a:t>&lt;/dd&gt;</a:t>
            </a:r>
          </a:p>
          <a:p>
            <a:pPr lvl="2">
              <a:spcBef>
                <a:spcPts val="600"/>
              </a:spcBef>
            </a:pPr>
            <a:r>
              <a:rPr lang="en-US" sz="1600" b="0" i="0" u="none" strike="noStrike" baseline="0" dirty="0">
                <a:solidFill>
                  <a:srgbClr val="3D71B8"/>
                </a:solidFill>
                <a:latin typeface="+mj-lt"/>
              </a:rPr>
              <a:t>&lt;dt&gt;</a:t>
            </a:r>
            <a:r>
              <a:rPr lang="en-US" sz="1600" b="0" i="0" u="none" strike="noStrike" baseline="0" dirty="0">
                <a:solidFill>
                  <a:srgbClr val="000000"/>
                </a:solidFill>
                <a:latin typeface="+mj-lt"/>
              </a:rPr>
              <a:t>Photocomposition</a:t>
            </a:r>
            <a:r>
              <a:rPr lang="en-US" sz="1600" b="0" i="0" u="none" strike="noStrike" baseline="0" dirty="0">
                <a:solidFill>
                  <a:srgbClr val="3D71B8"/>
                </a:solidFill>
                <a:latin typeface="+mj-lt"/>
              </a:rPr>
              <a:t>&lt;/dt&gt;</a:t>
            </a:r>
          </a:p>
          <a:p>
            <a:pPr lvl="2"/>
            <a:r>
              <a:rPr lang="en-US" sz="1600" b="0" i="0" u="none" strike="noStrike" baseline="0" dirty="0">
                <a:solidFill>
                  <a:srgbClr val="3D71B8"/>
                </a:solidFill>
                <a:latin typeface="+mj-lt"/>
              </a:rPr>
              <a:t>&lt;dd&gt;</a:t>
            </a:r>
            <a:r>
              <a:rPr lang="en-US" sz="1600" b="0" i="0" u="none" strike="noStrike" baseline="0" dirty="0">
                <a:solidFill>
                  <a:srgbClr val="000000"/>
                </a:solidFill>
                <a:latin typeface="+mj-lt"/>
              </a:rPr>
              <a:t>Typefaces are stored on film then projected onto photo-sensitive</a:t>
            </a:r>
          </a:p>
          <a:p>
            <a:pPr lvl="2"/>
            <a:r>
              <a:rPr lang="en-US" sz="1600" b="0" i="0" u="none" strike="noStrike" baseline="0" dirty="0">
                <a:solidFill>
                  <a:srgbClr val="000000"/>
                </a:solidFill>
                <a:latin typeface="+mj-lt"/>
              </a:rPr>
              <a:t>paper. Lenses adjust the size of the type.</a:t>
            </a:r>
            <a:r>
              <a:rPr lang="en-US" sz="1600" b="0" i="0" u="none" strike="noStrike" baseline="0" dirty="0">
                <a:solidFill>
                  <a:srgbClr val="3D71B8"/>
                </a:solidFill>
                <a:latin typeface="+mj-lt"/>
              </a:rPr>
              <a:t>&lt;/dd&gt;</a:t>
            </a:r>
          </a:p>
          <a:p>
            <a:pPr lvl="2">
              <a:spcBef>
                <a:spcPts val="600"/>
              </a:spcBef>
            </a:pPr>
            <a:r>
              <a:rPr lang="en-US" sz="1600" b="0" i="0" u="none" strike="noStrike" baseline="0" dirty="0">
                <a:solidFill>
                  <a:srgbClr val="3D71B8"/>
                </a:solidFill>
                <a:latin typeface="+mj-lt"/>
              </a:rPr>
              <a:t>&lt;dt&gt;</a:t>
            </a:r>
            <a:r>
              <a:rPr lang="en-US" sz="1600" b="0" i="0" u="none" strike="noStrike" baseline="0" dirty="0">
                <a:solidFill>
                  <a:srgbClr val="000000"/>
                </a:solidFill>
                <a:latin typeface="+mj-lt"/>
              </a:rPr>
              <a:t>Digital type</a:t>
            </a:r>
            <a:r>
              <a:rPr lang="en-US" sz="1600" b="0" i="0" u="none" strike="noStrike" baseline="0" dirty="0">
                <a:solidFill>
                  <a:srgbClr val="3D71B8"/>
                </a:solidFill>
                <a:latin typeface="+mj-lt"/>
              </a:rPr>
              <a:t>&lt;/dt&gt;</a:t>
            </a:r>
          </a:p>
          <a:p>
            <a:pPr lvl="2"/>
            <a:r>
              <a:rPr lang="en-US" sz="1600" b="0" i="0" u="none" strike="noStrike" baseline="0" dirty="0">
                <a:solidFill>
                  <a:srgbClr val="3D71B8"/>
                </a:solidFill>
                <a:latin typeface="+mj-lt"/>
              </a:rPr>
              <a:t>&lt;dd&gt;</a:t>
            </a:r>
            <a:r>
              <a:rPr lang="en-US" sz="1600" b="0" i="0" u="none" strike="noStrike" baseline="0" dirty="0">
                <a:solidFill>
                  <a:srgbClr val="000000"/>
                </a:solidFill>
                <a:latin typeface="+mj-lt"/>
              </a:rPr>
              <a:t>&lt;p&gt;Digital typefaces store the outline of the font shape in a</a:t>
            </a:r>
          </a:p>
          <a:p>
            <a:pPr lvl="2"/>
            <a:r>
              <a:rPr lang="en-US" sz="1600" b="0" i="0" u="none" strike="noStrike" baseline="0" dirty="0">
                <a:solidFill>
                  <a:srgbClr val="000000"/>
                </a:solidFill>
                <a:latin typeface="+mj-lt"/>
              </a:rPr>
              <a:t>format such as Postscript. The outline may be scaled to any size for</a:t>
            </a:r>
          </a:p>
          <a:p>
            <a:pPr lvl="2"/>
            <a:r>
              <a:rPr lang="en-US" sz="1600" b="0" i="0" u="none" strike="noStrike" baseline="0" dirty="0">
                <a:solidFill>
                  <a:srgbClr val="000000"/>
                </a:solidFill>
                <a:latin typeface="+mj-lt"/>
              </a:rPr>
              <a:t>output.&lt;/p&gt;</a:t>
            </a:r>
          </a:p>
          <a:p>
            <a:pPr lvl="2"/>
            <a:r>
              <a:rPr lang="en-US" sz="1600" b="0" i="0" u="none" strike="noStrike" baseline="0" dirty="0">
                <a:solidFill>
                  <a:srgbClr val="000000"/>
                </a:solidFill>
                <a:latin typeface="+mj-lt"/>
              </a:rPr>
              <a:t>&lt;p&gt;Postscript emerged as a standard due to its support of</a:t>
            </a:r>
          </a:p>
          <a:p>
            <a:pPr lvl="2"/>
            <a:r>
              <a:rPr lang="en-US" sz="1600" b="0" i="0" u="none" strike="noStrike" baseline="0" dirty="0">
                <a:solidFill>
                  <a:srgbClr val="000000"/>
                </a:solidFill>
                <a:latin typeface="+mj-lt"/>
              </a:rPr>
              <a:t>graphics and its early support on the Macintosh computer and Apple</a:t>
            </a:r>
          </a:p>
          <a:p>
            <a:pPr lvl="2"/>
            <a:r>
              <a:rPr lang="en-US" sz="1600" b="0" i="0" u="none" strike="noStrike" baseline="0" dirty="0">
                <a:solidFill>
                  <a:srgbClr val="000000"/>
                </a:solidFill>
                <a:latin typeface="+mj-lt"/>
              </a:rPr>
              <a:t>laser printer.&lt;/p&gt;</a:t>
            </a:r>
          </a:p>
          <a:p>
            <a:pPr lvl="2"/>
            <a:r>
              <a:rPr lang="en-US" sz="1600" b="0" i="0" u="none" strike="noStrike" baseline="0" dirty="0">
                <a:solidFill>
                  <a:srgbClr val="3D71B8"/>
                </a:solidFill>
                <a:latin typeface="+mj-lt"/>
              </a:rPr>
              <a:t>&lt;/dd&gt;</a:t>
            </a:r>
          </a:p>
          <a:p>
            <a:pPr lvl="1"/>
            <a:r>
              <a:rPr lang="en-US" sz="1600" b="0" i="0" u="none" strike="noStrike" baseline="0" dirty="0">
                <a:solidFill>
                  <a:srgbClr val="3D71B8"/>
                </a:solidFill>
                <a:latin typeface="+mj-lt"/>
              </a:rPr>
              <a:t>&lt;/dl&gt;</a:t>
            </a:r>
            <a:endParaRPr lang="en-US" sz="1600" dirty="0">
              <a:latin typeface="+mj-lt"/>
            </a:endParaRPr>
          </a:p>
        </p:txBody>
      </p:sp>
    </p:spTree>
    <p:extLst>
      <p:ext uri="{BB962C8B-B14F-4D97-AF65-F5344CB8AC3E}">
        <p14:creationId xmlns:p14="http://schemas.microsoft.com/office/powerpoint/2010/main" val="67159566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Preformatted Text</a:t>
            </a:r>
          </a:p>
        </p:txBody>
      </p:sp>
      <p:sp>
        <p:nvSpPr>
          <p:cNvPr id="6" name="Rectangle 5">
            <a:extLst>
              <a:ext uri="{FF2B5EF4-FFF2-40B4-BE49-F238E27FC236}">
                <a16:creationId xmlns:a16="http://schemas.microsoft.com/office/drawing/2014/main" id="{7D3F4B07-2FA9-6228-22E4-CEC1E9155FEC}"/>
              </a:ext>
            </a:extLst>
          </p:cNvPr>
          <p:cNvSpPr/>
          <p:nvPr/>
        </p:nvSpPr>
        <p:spPr>
          <a:xfrm>
            <a:off x="609600" y="1219200"/>
            <a:ext cx="7848600" cy="4231928"/>
          </a:xfrm>
          <a:prstGeom prst="rect">
            <a:avLst/>
          </a:prstGeom>
        </p:spPr>
        <p:txBody>
          <a:bodyPr wrap="square">
            <a:spAutoFit/>
          </a:bodyPr>
          <a:lstStyle/>
          <a:p>
            <a:pPr marL="342900" indent="-342900">
              <a:spcBef>
                <a:spcPts val="1200"/>
              </a:spcBef>
              <a:spcAft>
                <a:spcPts val="600"/>
              </a:spcAft>
              <a:buFont typeface="Arial" panose="020B0604020202020204" pitchFamily="34" charset="0"/>
              <a:buChar char="•"/>
            </a:pPr>
            <a:r>
              <a:rPr lang="en-US" dirty="0"/>
              <a:t>Web browsers ignore whitespace such as line returns and character spaces in the source document. </a:t>
            </a:r>
          </a:p>
          <a:p>
            <a:pPr marL="342900" indent="-342900">
              <a:spcBef>
                <a:spcPts val="1200"/>
              </a:spcBef>
              <a:spcAft>
                <a:spcPts val="600"/>
              </a:spcAft>
              <a:buFont typeface="Arial" panose="020B0604020202020204" pitchFamily="34" charset="0"/>
              <a:buChar char="•"/>
            </a:pPr>
            <a:r>
              <a:rPr lang="en-US" dirty="0"/>
              <a:t>But in some types of information, such as code examples or certain poems, the whitespace is important for conveying meaning. </a:t>
            </a:r>
          </a:p>
          <a:p>
            <a:pPr marL="342900" indent="-342900">
              <a:spcBef>
                <a:spcPts val="1200"/>
              </a:spcBef>
              <a:spcAft>
                <a:spcPts val="600"/>
              </a:spcAft>
              <a:buFont typeface="Arial" panose="020B0604020202020204" pitchFamily="34" charset="0"/>
              <a:buChar char="•"/>
            </a:pPr>
            <a:r>
              <a:rPr lang="en-US" dirty="0"/>
              <a:t>Text in a </a:t>
            </a:r>
            <a:r>
              <a:rPr lang="en-US" dirty="0">
                <a:solidFill>
                  <a:srgbClr val="0070C0"/>
                </a:solidFill>
              </a:rPr>
              <a:t>&lt;pre&gt; </a:t>
            </a:r>
            <a:r>
              <a:rPr lang="en-US" dirty="0"/>
              <a:t>element is displayed in a fixed-width font, and the text preserves both spaces and line breaks. The text will be displayed exactly as written in the HTML source code.</a:t>
            </a:r>
          </a:p>
          <a:p>
            <a:pPr lvl="2"/>
            <a:r>
              <a:rPr lang="en-US" b="0" i="0" u="none" strike="noStrike" baseline="0" dirty="0">
                <a:solidFill>
                  <a:srgbClr val="3D71B8"/>
                </a:solidFill>
                <a:latin typeface="+mj-lt"/>
              </a:rPr>
              <a:t>&lt;pre&gt;</a:t>
            </a:r>
          </a:p>
          <a:p>
            <a:pPr lvl="2"/>
            <a:r>
              <a:rPr lang="en-US" b="0" i="0" u="none" strike="noStrike" baseline="0" dirty="0">
                <a:solidFill>
                  <a:srgbClr val="000000"/>
                </a:solidFill>
                <a:latin typeface="+mj-lt"/>
              </a:rPr>
              <a:t>This is			an			example of</a:t>
            </a:r>
          </a:p>
          <a:p>
            <a:pPr lvl="2"/>
            <a:r>
              <a:rPr lang="en-US" b="0" i="0" u="none" strike="noStrike" baseline="0" dirty="0">
                <a:solidFill>
                  <a:srgbClr val="000000"/>
                </a:solidFill>
                <a:latin typeface="+mj-lt"/>
              </a:rPr>
              <a:t>	text with a 		lot of</a:t>
            </a:r>
          </a:p>
          <a:p>
            <a:pPr lvl="2"/>
            <a:r>
              <a:rPr lang="en-US" b="0" i="0" u="none" strike="noStrike" baseline="0" dirty="0">
                <a:solidFill>
                  <a:srgbClr val="000000"/>
                </a:solidFill>
                <a:latin typeface="+mj-lt"/>
              </a:rPr>
              <a:t>					curious</a:t>
            </a:r>
          </a:p>
          <a:p>
            <a:pPr lvl="2"/>
            <a:r>
              <a:rPr lang="en-US" b="0" i="0" u="none" strike="noStrike" baseline="0" dirty="0">
                <a:solidFill>
                  <a:srgbClr val="000000"/>
                </a:solidFill>
                <a:latin typeface="+mj-lt"/>
              </a:rPr>
              <a:t>				whitespace.</a:t>
            </a:r>
          </a:p>
          <a:p>
            <a:pPr lvl="2"/>
            <a:r>
              <a:rPr lang="en-US" b="0" i="0" u="none" strike="noStrike" baseline="0" dirty="0">
                <a:solidFill>
                  <a:srgbClr val="3D71B8"/>
                </a:solidFill>
                <a:latin typeface="+mj-lt"/>
              </a:rPr>
              <a:t>&lt;/pre&gt;</a:t>
            </a:r>
            <a:endParaRPr lang="en-US" dirty="0">
              <a:latin typeface="+mj-lt"/>
            </a:endParaRPr>
          </a:p>
        </p:txBody>
      </p:sp>
    </p:spTree>
    <p:extLst>
      <p:ext uri="{BB962C8B-B14F-4D97-AF65-F5344CB8AC3E}">
        <p14:creationId xmlns:p14="http://schemas.microsoft.com/office/powerpoint/2010/main" val="198902612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609600" y="1352490"/>
            <a:ext cx="8077200" cy="4385816"/>
          </a:xfrm>
          <a:prstGeom prst="rect">
            <a:avLst/>
          </a:prstGeom>
        </p:spPr>
        <p:txBody>
          <a:bodyPr wrap="square">
            <a:spAutoFit/>
          </a:bodyPr>
          <a:lstStyle/>
          <a:p>
            <a:pPr marL="342900" indent="-342900">
              <a:spcBef>
                <a:spcPts val="1200"/>
              </a:spcBef>
              <a:spcAft>
                <a:spcPts val="600"/>
              </a:spcAft>
              <a:buFont typeface="Arial" panose="020B0604020202020204" pitchFamily="34" charset="0"/>
              <a:buChar char="•"/>
            </a:pPr>
            <a:r>
              <a:rPr lang="en-US" sz="2000" dirty="0"/>
              <a:t>The header element is used for introductory material that typically appears at the beginning of a web page or at the top of a section or article.</a:t>
            </a:r>
          </a:p>
          <a:p>
            <a:pPr lvl="2"/>
            <a:r>
              <a:rPr lang="en-US" b="0" i="0" u="none" strike="noStrike" baseline="0" dirty="0">
                <a:solidFill>
                  <a:srgbClr val="000000"/>
                </a:solidFill>
                <a:latin typeface="+mj-lt"/>
              </a:rPr>
              <a:t>&lt;body&gt;</a:t>
            </a:r>
          </a:p>
          <a:p>
            <a:pPr lvl="2"/>
            <a:r>
              <a:rPr lang="en-US" b="0" i="0" u="none" strike="noStrike" baseline="0" dirty="0">
                <a:solidFill>
                  <a:srgbClr val="3D71B8"/>
                </a:solidFill>
                <a:latin typeface="+mj-lt"/>
              </a:rPr>
              <a:t>&lt;header&gt;</a:t>
            </a:r>
          </a:p>
          <a:p>
            <a:pPr lvl="2"/>
            <a:r>
              <a:rPr lang="en-US" b="0" i="0" u="none" strike="noStrike" baseline="0" dirty="0">
                <a:solidFill>
                  <a:srgbClr val="000000"/>
                </a:solidFill>
                <a:latin typeface="+mj-lt"/>
              </a:rPr>
              <a:t>	&lt;h1&gt;Nuts about Web Fonts&lt;/h1&gt;</a:t>
            </a:r>
          </a:p>
          <a:p>
            <a:pPr lvl="2"/>
            <a:r>
              <a:rPr lang="en-US" b="0" i="0" u="none" strike="noStrike" baseline="0" dirty="0">
                <a:solidFill>
                  <a:srgbClr val="000000"/>
                </a:solidFill>
                <a:latin typeface="+mj-lt"/>
              </a:rPr>
              <a:t>	&lt;nav&gt;</a:t>
            </a:r>
          </a:p>
          <a:p>
            <a:pPr lvl="2"/>
            <a:r>
              <a:rPr lang="en-US" b="0" i="0" u="none" strike="noStrike" baseline="0" dirty="0">
                <a:solidFill>
                  <a:srgbClr val="000000"/>
                </a:solidFill>
                <a:latin typeface="+mj-lt"/>
              </a:rPr>
              <a:t>	&lt;</a:t>
            </a:r>
            <a:r>
              <a:rPr lang="en-US" b="0" i="0" u="none" strike="noStrike" baseline="0" dirty="0" err="1">
                <a:solidFill>
                  <a:srgbClr val="000000"/>
                </a:solidFill>
                <a:latin typeface="+mj-lt"/>
              </a:rPr>
              <a:t>ul</a:t>
            </a:r>
            <a:r>
              <a:rPr lang="en-US" b="0" i="0" u="none" strike="noStrike" baseline="0" dirty="0">
                <a:solidFill>
                  <a:srgbClr val="000000"/>
                </a:solidFill>
                <a:latin typeface="+mj-lt"/>
              </a:rPr>
              <a:t>&gt;</a:t>
            </a:r>
          </a:p>
          <a:p>
            <a:pPr lvl="2"/>
            <a:r>
              <a:rPr lang="it-IT" b="0" i="0" u="none" strike="noStrike" baseline="0" dirty="0">
                <a:solidFill>
                  <a:srgbClr val="000000"/>
                </a:solidFill>
                <a:latin typeface="+mj-lt"/>
              </a:rPr>
              <a:t>		&lt;li&gt;&lt;a href="/"&gt;Home&lt;/a&gt;&lt;/li&gt;</a:t>
            </a:r>
          </a:p>
          <a:p>
            <a:pPr lvl="2"/>
            <a:r>
              <a:rPr lang="it-IT" b="0" i="0" u="none" strike="noStrike" baseline="0" dirty="0">
                <a:solidFill>
                  <a:srgbClr val="000000"/>
                </a:solidFill>
                <a:latin typeface="+mj-lt"/>
              </a:rPr>
              <a:t>		&lt;li&gt;&lt;a href="/"&gt;Blog&lt;/a&gt;&lt;/li&gt;</a:t>
            </a:r>
          </a:p>
          <a:p>
            <a:pPr lvl="2"/>
            <a:r>
              <a:rPr lang="it-IT" b="0" i="0" u="none" strike="noStrike" baseline="0" dirty="0">
                <a:solidFill>
                  <a:srgbClr val="000000"/>
                </a:solidFill>
                <a:latin typeface="+mj-lt"/>
              </a:rPr>
              <a:t>		&lt;li&gt;&lt;a href="/"&gt;Shop&lt;/a&gt;&lt;/li&gt;</a:t>
            </a:r>
          </a:p>
          <a:p>
            <a:pPr lvl="2"/>
            <a:r>
              <a:rPr lang="en-US" b="0" i="0" u="none" strike="noStrike" baseline="0" dirty="0">
                <a:solidFill>
                  <a:srgbClr val="000000"/>
                </a:solidFill>
                <a:latin typeface="+mj-lt"/>
              </a:rPr>
              <a:t>	&lt;/</a:t>
            </a:r>
            <a:r>
              <a:rPr lang="en-US" b="0" i="0" u="none" strike="noStrike" baseline="0" dirty="0" err="1">
                <a:solidFill>
                  <a:srgbClr val="000000"/>
                </a:solidFill>
                <a:latin typeface="+mj-lt"/>
              </a:rPr>
              <a:t>ul</a:t>
            </a:r>
            <a:r>
              <a:rPr lang="en-US" b="0" i="0" u="none" strike="noStrike" baseline="0" dirty="0">
                <a:solidFill>
                  <a:srgbClr val="000000"/>
                </a:solidFill>
                <a:latin typeface="+mj-lt"/>
              </a:rPr>
              <a:t>&gt;</a:t>
            </a:r>
          </a:p>
          <a:p>
            <a:pPr lvl="2"/>
            <a:r>
              <a:rPr lang="en-US" b="0" i="0" u="none" strike="noStrike" baseline="0" dirty="0">
                <a:solidFill>
                  <a:srgbClr val="000000"/>
                </a:solidFill>
                <a:latin typeface="+mj-lt"/>
              </a:rPr>
              <a:t>	&lt;/nav&gt;</a:t>
            </a:r>
          </a:p>
          <a:p>
            <a:pPr lvl="2"/>
            <a:r>
              <a:rPr lang="en-US" b="0" i="0" u="none" strike="noStrike" baseline="0" dirty="0">
                <a:solidFill>
                  <a:srgbClr val="3D71B8"/>
                </a:solidFill>
                <a:latin typeface="+mj-lt"/>
              </a:rPr>
              <a:t>&lt;/header&gt;</a:t>
            </a:r>
          </a:p>
          <a:p>
            <a:pPr lvl="2"/>
            <a:r>
              <a:rPr lang="en-US" b="0" i="0" u="none" strike="noStrike" baseline="0" dirty="0">
                <a:solidFill>
                  <a:srgbClr val="818385"/>
                </a:solidFill>
                <a:latin typeface="+mj-lt"/>
              </a:rPr>
              <a:t>&lt;!--page content--&gt;</a:t>
            </a:r>
          </a:p>
          <a:p>
            <a:pPr lvl="2"/>
            <a:r>
              <a:rPr lang="en-US" b="0" i="0" u="none" strike="noStrike" baseline="0" dirty="0">
                <a:solidFill>
                  <a:srgbClr val="000000"/>
                </a:solidFill>
                <a:latin typeface="+mj-lt"/>
              </a:rPr>
              <a:t>&lt;/body&gt;</a:t>
            </a:r>
            <a:endParaRPr lang="en-US" dirty="0">
              <a:latin typeface="+mj-lt"/>
            </a:endParaRP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Headers</a:t>
            </a:r>
          </a:p>
        </p:txBody>
      </p:sp>
    </p:spTree>
    <p:extLst>
      <p:ext uri="{BB962C8B-B14F-4D97-AF65-F5344CB8AC3E}">
        <p14:creationId xmlns:p14="http://schemas.microsoft.com/office/powerpoint/2010/main" val="36081299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609600" y="1219200"/>
            <a:ext cx="8077200" cy="5539978"/>
          </a:xfrm>
          <a:prstGeom prst="rect">
            <a:avLst/>
          </a:prstGeom>
        </p:spPr>
        <p:txBody>
          <a:bodyPr wrap="square">
            <a:spAutoFit/>
          </a:bodyPr>
          <a:lstStyle/>
          <a:p>
            <a:pPr marL="342900" indent="-342900">
              <a:spcBef>
                <a:spcPts val="1200"/>
              </a:spcBef>
              <a:spcAft>
                <a:spcPts val="600"/>
              </a:spcAft>
              <a:buFont typeface="Arial" panose="020B0604020202020204" pitchFamily="34" charset="0"/>
              <a:buChar char="•"/>
            </a:pPr>
            <a:r>
              <a:rPr lang="en-US" sz="2000" dirty="0"/>
              <a:t>To divide long web documents into thematic sections, use the aptly named </a:t>
            </a:r>
            <a:r>
              <a:rPr lang="en-US" sz="2000" b="1" dirty="0"/>
              <a:t>section</a:t>
            </a:r>
            <a:r>
              <a:rPr lang="en-US" sz="2000" dirty="0"/>
              <a:t> element. Sections typically include a heading (inside the section element) plus content that has a meaningful reason to be grouped together.</a:t>
            </a:r>
          </a:p>
          <a:p>
            <a:pPr lvl="2"/>
            <a:r>
              <a:rPr lang="en-US" b="0" i="0" u="none" strike="noStrike" baseline="0" dirty="0">
                <a:solidFill>
                  <a:srgbClr val="3D71B8"/>
                </a:solidFill>
                <a:latin typeface="+mj-lt"/>
              </a:rPr>
              <a:t>&lt;section&gt;</a:t>
            </a:r>
          </a:p>
          <a:p>
            <a:pPr lvl="2"/>
            <a:r>
              <a:rPr lang="en-US" b="0" i="0" u="none" strike="noStrike" baseline="0" dirty="0">
                <a:solidFill>
                  <a:srgbClr val="000000"/>
                </a:solidFill>
                <a:latin typeface="+mj-lt"/>
              </a:rPr>
              <a:t>	&lt;h2&gt;Typography Books&lt;/h2&gt;</a:t>
            </a:r>
          </a:p>
          <a:p>
            <a:pPr lvl="2"/>
            <a:r>
              <a:rPr lang="en-US" b="0" i="0" u="none" strike="noStrike" baseline="0" dirty="0">
                <a:solidFill>
                  <a:srgbClr val="000000"/>
                </a:solidFill>
                <a:latin typeface="+mj-lt"/>
              </a:rPr>
              <a:t>	&lt;</a:t>
            </a:r>
            <a:r>
              <a:rPr lang="en-US" b="0" i="0" u="none" strike="noStrike" baseline="0" dirty="0" err="1">
                <a:solidFill>
                  <a:srgbClr val="000000"/>
                </a:solidFill>
                <a:latin typeface="+mj-lt"/>
              </a:rPr>
              <a:t>ul</a:t>
            </a:r>
            <a:r>
              <a:rPr lang="en-US" b="0" i="0" u="none" strike="noStrike" baseline="0" dirty="0">
                <a:solidFill>
                  <a:srgbClr val="000000"/>
                </a:solidFill>
                <a:latin typeface="+mj-lt"/>
              </a:rPr>
              <a:t>&gt;</a:t>
            </a:r>
          </a:p>
          <a:p>
            <a:pPr lvl="2"/>
            <a:r>
              <a:rPr lang="en-US" b="0" i="0" u="none" strike="noStrike" baseline="0" dirty="0">
                <a:solidFill>
                  <a:srgbClr val="000000"/>
                </a:solidFill>
                <a:latin typeface="+mj-lt"/>
              </a:rPr>
              <a:t>		&lt;li&gt;…&lt;/li&gt;</a:t>
            </a:r>
          </a:p>
          <a:p>
            <a:pPr lvl="2"/>
            <a:r>
              <a:rPr lang="en-US" b="0" i="0" u="none" strike="noStrike" baseline="0" dirty="0">
                <a:solidFill>
                  <a:srgbClr val="000000"/>
                </a:solidFill>
                <a:latin typeface="+mj-lt"/>
              </a:rPr>
              <a:t>	&lt;/</a:t>
            </a:r>
            <a:r>
              <a:rPr lang="en-US" b="0" i="0" u="none" strike="noStrike" baseline="0" dirty="0" err="1">
                <a:solidFill>
                  <a:srgbClr val="000000"/>
                </a:solidFill>
                <a:latin typeface="+mj-lt"/>
              </a:rPr>
              <a:t>ul</a:t>
            </a:r>
            <a:r>
              <a:rPr lang="en-US" b="0" i="0" u="none" strike="noStrike" baseline="0" dirty="0">
                <a:solidFill>
                  <a:srgbClr val="000000"/>
                </a:solidFill>
                <a:latin typeface="+mj-lt"/>
              </a:rPr>
              <a:t>&gt;</a:t>
            </a:r>
          </a:p>
          <a:p>
            <a:pPr lvl="2"/>
            <a:r>
              <a:rPr lang="en-US" b="0" i="0" u="none" strike="noStrike" baseline="0" dirty="0">
                <a:solidFill>
                  <a:srgbClr val="3D71B8"/>
                </a:solidFill>
                <a:latin typeface="+mj-lt"/>
              </a:rPr>
              <a:t>&lt;/section&gt;</a:t>
            </a:r>
          </a:p>
          <a:p>
            <a:pPr lvl="2">
              <a:spcBef>
                <a:spcPts val="600"/>
              </a:spcBef>
            </a:pPr>
            <a:r>
              <a:rPr lang="en-US" b="0" i="0" u="none" strike="noStrike" baseline="0" dirty="0">
                <a:solidFill>
                  <a:srgbClr val="3D71B8"/>
                </a:solidFill>
                <a:latin typeface="+mj-lt"/>
              </a:rPr>
              <a:t>&lt;section&gt;</a:t>
            </a:r>
          </a:p>
          <a:p>
            <a:pPr lvl="2"/>
            <a:r>
              <a:rPr lang="en-US" b="0" i="0" u="none" strike="noStrike" baseline="0" dirty="0">
                <a:solidFill>
                  <a:srgbClr val="000000"/>
                </a:solidFill>
                <a:latin typeface="+mj-lt"/>
              </a:rPr>
              <a:t>	&lt;h2&gt;Online Tutorials&lt;/h2&gt;</a:t>
            </a:r>
          </a:p>
          <a:p>
            <a:pPr lvl="2"/>
            <a:r>
              <a:rPr lang="en-US" b="0" i="0" u="none" strike="noStrike" baseline="0" dirty="0">
                <a:solidFill>
                  <a:srgbClr val="000000"/>
                </a:solidFill>
                <a:latin typeface="+mj-lt"/>
              </a:rPr>
              <a:t>	&lt;p&gt;These are the best tutorials on the web.&lt;/p&gt;</a:t>
            </a:r>
          </a:p>
          <a:p>
            <a:pPr lvl="2"/>
            <a:r>
              <a:rPr lang="en-US" b="0" i="0" u="none" strike="noStrike" baseline="0" dirty="0">
                <a:solidFill>
                  <a:srgbClr val="000000"/>
                </a:solidFill>
                <a:latin typeface="+mj-lt"/>
              </a:rPr>
              <a:t>	&lt;</a:t>
            </a:r>
            <a:r>
              <a:rPr lang="en-US" b="0" i="0" u="none" strike="noStrike" baseline="0" dirty="0" err="1">
                <a:solidFill>
                  <a:srgbClr val="000000"/>
                </a:solidFill>
                <a:latin typeface="+mj-lt"/>
              </a:rPr>
              <a:t>ul</a:t>
            </a:r>
            <a:r>
              <a:rPr lang="en-US" b="0" i="0" u="none" strike="noStrike" baseline="0" dirty="0">
                <a:solidFill>
                  <a:srgbClr val="000000"/>
                </a:solidFill>
                <a:latin typeface="+mj-lt"/>
              </a:rPr>
              <a:t>&gt;</a:t>
            </a:r>
          </a:p>
          <a:p>
            <a:pPr lvl="2"/>
            <a:r>
              <a:rPr lang="en-US" b="0" i="0" u="none" strike="noStrike" baseline="0" dirty="0">
                <a:solidFill>
                  <a:srgbClr val="000000"/>
                </a:solidFill>
                <a:latin typeface="+mj-lt"/>
              </a:rPr>
              <a:t>		&lt;li&gt;…&lt;/li&gt;</a:t>
            </a:r>
          </a:p>
          <a:p>
            <a:pPr lvl="2"/>
            <a:r>
              <a:rPr lang="en-US" b="0" i="0" u="none" strike="noStrike" baseline="0" dirty="0">
                <a:solidFill>
                  <a:srgbClr val="000000"/>
                </a:solidFill>
                <a:latin typeface="+mj-lt"/>
              </a:rPr>
              <a:t>	&lt;/</a:t>
            </a:r>
            <a:r>
              <a:rPr lang="en-US" b="0" i="0" u="none" strike="noStrike" baseline="0" dirty="0" err="1">
                <a:solidFill>
                  <a:srgbClr val="000000"/>
                </a:solidFill>
                <a:latin typeface="+mj-lt"/>
              </a:rPr>
              <a:t>ul</a:t>
            </a:r>
            <a:r>
              <a:rPr lang="en-US" b="0" i="0" u="none" strike="noStrike" baseline="0" dirty="0">
                <a:solidFill>
                  <a:srgbClr val="000000"/>
                </a:solidFill>
                <a:latin typeface="+mj-lt"/>
              </a:rPr>
              <a:t>&gt;</a:t>
            </a:r>
          </a:p>
          <a:p>
            <a:pPr lvl="2"/>
            <a:r>
              <a:rPr lang="en-US" b="0" i="0" u="none" strike="noStrike" baseline="0" dirty="0">
                <a:solidFill>
                  <a:srgbClr val="3D71B8"/>
                </a:solidFill>
                <a:latin typeface="+mj-lt"/>
              </a:rPr>
              <a:t>&lt;/section&gt;</a:t>
            </a:r>
          </a:p>
          <a:p>
            <a:pPr marL="342900" indent="-342900">
              <a:spcBef>
                <a:spcPts val="1200"/>
              </a:spcBef>
              <a:buFont typeface="Arial" panose="020B0604020202020204" pitchFamily="34" charset="0"/>
              <a:buChar char="•"/>
            </a:pPr>
            <a:r>
              <a:rPr lang="en-US" sz="2000" dirty="0"/>
              <a:t>Use the </a:t>
            </a:r>
            <a:r>
              <a:rPr lang="en-US" sz="2000" dirty="0">
                <a:solidFill>
                  <a:srgbClr val="0070C0"/>
                </a:solidFill>
              </a:rPr>
              <a:t>article</a:t>
            </a:r>
            <a:r>
              <a:rPr lang="en-US" sz="2000" dirty="0"/>
              <a:t> element for self-contained works. A long article could be broken into a number of sections</a:t>
            </a:r>
            <a:r>
              <a:rPr lang="en-US" b="0" i="0" u="none" strike="noStrike" baseline="0" dirty="0">
                <a:solidFill>
                  <a:srgbClr val="3D71B8"/>
                </a:solidFill>
                <a:latin typeface="TheSansMonoCd-W5Regular"/>
              </a:rPr>
              <a:t>.</a:t>
            </a: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altLang="zh-CN"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Sections and Articles</a:t>
            </a:r>
            <a:endPar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64460901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Chapter 6: Adding Links</a:t>
            </a:r>
          </a:p>
        </p:txBody>
      </p:sp>
      <p:sp>
        <p:nvSpPr>
          <p:cNvPr id="2" name="Rectangle 1">
            <a:extLst>
              <a:ext uri="{FF2B5EF4-FFF2-40B4-BE49-F238E27FC236}">
                <a16:creationId xmlns:a16="http://schemas.microsoft.com/office/drawing/2014/main" id="{5B0E4846-B185-90D2-2134-0E3A6EEC898C}"/>
              </a:ext>
            </a:extLst>
          </p:cNvPr>
          <p:cNvSpPr>
            <a:spLocks noChangeArrowheads="1"/>
          </p:cNvSpPr>
          <p:nvPr/>
        </p:nvSpPr>
        <p:spPr bwMode="auto">
          <a:xfrm>
            <a:off x="685800" y="1447800"/>
            <a:ext cx="7620000" cy="3600986"/>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200"/>
              </a:spcBef>
              <a:spcAft>
                <a:spcPct val="0"/>
              </a:spcAft>
              <a:buClrTx/>
              <a:buSzTx/>
              <a:buFontTx/>
              <a:buNone/>
              <a:tabLst/>
            </a:pPr>
            <a:r>
              <a:rPr kumimoji="0" lang="en-US" altLang="en-US" b="0" i="0" u="none" strike="noStrike" cap="none" normalizeH="0" baseline="0" dirty="0">
                <a:ln>
                  <a:noFill/>
                </a:ln>
                <a:solidFill>
                  <a:srgbClr val="1B1B1B"/>
                </a:solidFill>
                <a:effectLst/>
                <a:latin typeface="+mj-lt"/>
                <a:ea typeface="Inter"/>
              </a:rPr>
              <a:t>The </a:t>
            </a:r>
            <a:r>
              <a:rPr kumimoji="0" lang="en-US" altLang="en-US" b="1" i="0" u="none" strike="noStrike" cap="none" normalizeH="0" baseline="0" dirty="0">
                <a:ln>
                  <a:noFill/>
                </a:ln>
                <a:solidFill>
                  <a:srgbClr val="1B1B1B"/>
                </a:solidFill>
                <a:effectLst/>
                <a:latin typeface="+mj-lt"/>
                <a:ea typeface="Inter"/>
              </a:rPr>
              <a:t>&lt;a&gt;</a:t>
            </a:r>
            <a:r>
              <a:rPr kumimoji="0" lang="en-US" altLang="en-US" b="0" i="0" u="none" strike="noStrike" cap="none" normalizeH="0" baseline="0" dirty="0">
                <a:ln>
                  <a:noFill/>
                </a:ln>
                <a:solidFill>
                  <a:srgbClr val="1B1B1B"/>
                </a:solidFill>
                <a:effectLst/>
                <a:latin typeface="+mj-lt"/>
                <a:ea typeface="Inter"/>
              </a:rPr>
              <a:t> </a:t>
            </a:r>
            <a:r>
              <a:rPr kumimoji="0" lang="en-US" altLang="en-US" b="0" i="0" u="sng" strike="noStrike" cap="none" normalizeH="0" baseline="0" dirty="0">
                <a:ln>
                  <a:noFill/>
                </a:ln>
                <a:solidFill>
                  <a:srgbClr val="1B1B1B"/>
                </a:solidFill>
                <a:effectLst/>
                <a:latin typeface="+mj-lt"/>
                <a:ea typeface="Inter"/>
                <a:hlinkClick r:id="rId2"/>
              </a:rPr>
              <a:t>HTML</a:t>
            </a:r>
            <a:r>
              <a:rPr kumimoji="0" lang="en-US" altLang="en-US" b="0" i="0" u="none" strike="noStrike" cap="none" normalizeH="0" baseline="0" dirty="0">
                <a:ln>
                  <a:noFill/>
                </a:ln>
                <a:solidFill>
                  <a:srgbClr val="1B1B1B"/>
                </a:solidFill>
                <a:effectLst/>
                <a:latin typeface="+mj-lt"/>
                <a:ea typeface="Inter"/>
              </a:rPr>
              <a:t> element (or </a:t>
            </a:r>
            <a:r>
              <a:rPr kumimoji="0" lang="en-US" altLang="en-US" b="0" i="1" u="none" strike="noStrike" cap="none" normalizeH="0" baseline="0" dirty="0">
                <a:ln>
                  <a:noFill/>
                </a:ln>
                <a:solidFill>
                  <a:srgbClr val="1B1B1B"/>
                </a:solidFill>
                <a:effectLst/>
                <a:latin typeface="+mj-lt"/>
                <a:ea typeface="Inter"/>
              </a:rPr>
              <a:t>anchor</a:t>
            </a:r>
            <a:r>
              <a:rPr kumimoji="0" lang="en-US" altLang="en-US" b="0" i="0" u="none" strike="noStrike" cap="none" normalizeH="0" baseline="0" dirty="0">
                <a:ln>
                  <a:noFill/>
                </a:ln>
                <a:solidFill>
                  <a:srgbClr val="1B1B1B"/>
                </a:solidFill>
                <a:effectLst/>
                <a:latin typeface="+mj-lt"/>
                <a:ea typeface="Inter"/>
              </a:rPr>
              <a:t> element), with </a:t>
            </a:r>
            <a:r>
              <a:rPr kumimoji="0" lang="en-US" altLang="en-US" b="0" i="0" u="sng" strike="noStrike" cap="none" normalizeH="0" baseline="0" dirty="0">
                <a:ln>
                  <a:noFill/>
                </a:ln>
                <a:solidFill>
                  <a:srgbClr val="1B1B1B"/>
                </a:solidFill>
                <a:effectLst/>
                <a:latin typeface="+mj-lt"/>
                <a:ea typeface="Inter"/>
                <a:hlinkClick r:id="rId3"/>
              </a:rPr>
              <a:t>its </a:t>
            </a:r>
            <a:r>
              <a:rPr kumimoji="0" lang="en-US" altLang="en-US" b="0" i="0" u="sng" strike="noStrike" cap="none" normalizeH="0" baseline="0" dirty="0" err="1">
                <a:ln>
                  <a:noFill/>
                </a:ln>
                <a:solidFill>
                  <a:srgbClr val="1B1B1B"/>
                </a:solidFill>
                <a:effectLst/>
                <a:latin typeface="+mj-lt"/>
                <a:ea typeface="Inter"/>
                <a:hlinkClick r:id="rId3"/>
              </a:rPr>
              <a:t>href</a:t>
            </a:r>
            <a:r>
              <a:rPr kumimoji="0" lang="en-US" altLang="en-US" b="0" i="0" u="sng" strike="noStrike" cap="none" normalizeH="0" baseline="0" dirty="0">
                <a:ln>
                  <a:noFill/>
                </a:ln>
                <a:solidFill>
                  <a:srgbClr val="1B1B1B"/>
                </a:solidFill>
                <a:effectLst/>
                <a:latin typeface="+mj-lt"/>
                <a:ea typeface="Inter"/>
                <a:hlinkClick r:id="rId3"/>
              </a:rPr>
              <a:t> attribute</a:t>
            </a:r>
            <a:r>
              <a:rPr kumimoji="0" lang="en-US" altLang="en-US" b="0" i="0" u="none" strike="noStrike" cap="none" normalizeH="0" baseline="0" dirty="0">
                <a:ln>
                  <a:noFill/>
                </a:ln>
                <a:solidFill>
                  <a:srgbClr val="1B1B1B"/>
                </a:solidFill>
                <a:effectLst/>
                <a:latin typeface="+mj-lt"/>
                <a:ea typeface="Inter"/>
              </a:rPr>
              <a:t>, creates a hyperlink to web pages, files, email addresses, locations in the same page, or anything else a URL can address.</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ts val="1200"/>
              </a:spcBef>
              <a:spcAft>
                <a:spcPct val="0"/>
              </a:spcAft>
              <a:buClrTx/>
              <a:buSzTx/>
              <a:buFontTx/>
              <a:buNone/>
              <a:tabLst/>
            </a:pPr>
            <a:r>
              <a:rPr kumimoji="0" lang="en-US" altLang="en-US" b="0" i="0" u="none" strike="noStrike" cap="none" normalizeH="0" baseline="0" dirty="0">
                <a:ln>
                  <a:noFill/>
                </a:ln>
                <a:solidFill>
                  <a:srgbClr val="1B1B1B"/>
                </a:solidFill>
                <a:effectLst/>
                <a:latin typeface="+mj-lt"/>
                <a:ea typeface="Inter"/>
              </a:rPr>
              <a:t>Content within each &lt;a&gt; </a:t>
            </a:r>
            <a:r>
              <a:rPr kumimoji="0" lang="en-US" altLang="en-US" b="0" i="1" u="none" strike="noStrike" cap="none" normalizeH="0" baseline="0" dirty="0">
                <a:ln>
                  <a:noFill/>
                </a:ln>
                <a:solidFill>
                  <a:srgbClr val="1B1B1B"/>
                </a:solidFill>
                <a:effectLst/>
                <a:latin typeface="+mj-lt"/>
                <a:ea typeface="Inter"/>
              </a:rPr>
              <a:t>should</a:t>
            </a:r>
            <a:r>
              <a:rPr kumimoji="0" lang="en-US" altLang="en-US" b="0" i="0" u="none" strike="noStrike" cap="none" normalizeH="0" baseline="0" dirty="0">
                <a:ln>
                  <a:noFill/>
                </a:ln>
                <a:solidFill>
                  <a:srgbClr val="1B1B1B"/>
                </a:solidFill>
                <a:effectLst/>
                <a:latin typeface="+mj-lt"/>
                <a:ea typeface="Inter"/>
              </a:rPr>
              <a:t> indicate the link's destination. If the </a:t>
            </a:r>
            <a:r>
              <a:rPr kumimoji="0" lang="en-US" altLang="en-US" b="1" i="0" u="none" strike="noStrike" cap="none" normalizeH="0" baseline="0" dirty="0" err="1">
                <a:ln>
                  <a:noFill/>
                </a:ln>
                <a:solidFill>
                  <a:srgbClr val="1B1B1B"/>
                </a:solidFill>
                <a:effectLst/>
                <a:latin typeface="+mj-lt"/>
                <a:ea typeface="Inter"/>
              </a:rPr>
              <a:t>href</a:t>
            </a:r>
            <a:r>
              <a:rPr kumimoji="0" lang="en-US" altLang="en-US" b="0" i="0" u="none" strike="noStrike" cap="none" normalizeH="0" baseline="0" dirty="0">
                <a:ln>
                  <a:noFill/>
                </a:ln>
                <a:solidFill>
                  <a:srgbClr val="1B1B1B"/>
                </a:solidFill>
                <a:effectLst/>
                <a:latin typeface="+mj-lt"/>
                <a:ea typeface="Inter"/>
              </a:rPr>
              <a:t> attribute is present, pressing the enter key while focused on the &lt;a&gt; element will activate it.</a:t>
            </a:r>
          </a:p>
          <a:p>
            <a:pPr marL="0" marR="0" lvl="0" indent="0" algn="l" defTabSz="914400" rtl="0" eaLnBrk="0" fontAlgn="base" latinLnBrk="0" hangingPunct="0">
              <a:lnSpc>
                <a:spcPct val="100000"/>
              </a:lnSpc>
              <a:spcBef>
                <a:spcPts val="1200"/>
              </a:spcBef>
              <a:spcAft>
                <a:spcPct val="0"/>
              </a:spcAft>
              <a:buClrTx/>
              <a:buSzTx/>
              <a:buFontTx/>
              <a:buNone/>
              <a:tabLst/>
            </a:pPr>
            <a:r>
              <a:rPr lang="en-US" sz="1800" dirty="0">
                <a:solidFill>
                  <a:srgbClr val="1B1B1B"/>
                </a:solidFill>
                <a:latin typeface="+mj-lt"/>
              </a:rPr>
              <a:t>Examples:</a:t>
            </a:r>
            <a:endParaRPr lang="en-US" sz="1800" b="0" i="0" u="none" strike="noStrike" baseline="0" dirty="0">
              <a:solidFill>
                <a:srgbClr val="3D71B8"/>
              </a:solidFill>
              <a:latin typeface="TheSansMonoCd-W5Regular"/>
            </a:endParaRPr>
          </a:p>
          <a:p>
            <a:pPr lvl="1" defTabSz="914400">
              <a:spcBef>
                <a:spcPts val="1200"/>
              </a:spcBef>
            </a:pPr>
            <a:r>
              <a:rPr lang="en-US" b="0" i="0" u="none" strike="noStrike" baseline="0" dirty="0">
                <a:solidFill>
                  <a:srgbClr val="3D71B8"/>
                </a:solidFill>
                <a:latin typeface="TheSansMonoCd-W5Regular"/>
              </a:rPr>
              <a:t>&lt;a </a:t>
            </a:r>
            <a:r>
              <a:rPr lang="en-US" b="0" i="0" u="none" strike="noStrike" baseline="0" dirty="0" err="1">
                <a:solidFill>
                  <a:srgbClr val="3D71B8"/>
                </a:solidFill>
                <a:latin typeface="TheSansMonoCd-W5Regular"/>
              </a:rPr>
              <a:t>href</a:t>
            </a:r>
            <a:r>
              <a:rPr lang="en-US" b="0" i="0" u="none" strike="noStrike" baseline="0" dirty="0">
                <a:solidFill>
                  <a:srgbClr val="3D71B8"/>
                </a:solidFill>
                <a:latin typeface="TheSansMonoCd-W5Regular"/>
              </a:rPr>
              <a:t>="http://www.oreilly.com"&gt;</a:t>
            </a:r>
            <a:r>
              <a:rPr lang="en-US" b="0" i="0" u="none" strike="noStrike" baseline="0" dirty="0">
                <a:solidFill>
                  <a:srgbClr val="000000"/>
                </a:solidFill>
                <a:latin typeface="TheSansMonoCd-W4SemiLight"/>
              </a:rPr>
              <a:t>Go to the O'Reilly Media site</a:t>
            </a:r>
            <a:r>
              <a:rPr lang="en-US" b="0" i="0" u="none" strike="noStrike" baseline="0" dirty="0">
                <a:solidFill>
                  <a:srgbClr val="3D71B8"/>
                </a:solidFill>
                <a:latin typeface="TheSansMonoCd-W5Regular"/>
              </a:rPr>
              <a:t>&lt;/a&gt;</a:t>
            </a:r>
            <a:endParaRPr kumimoji="0" lang="en-US" altLang="en-US" b="0" i="0" u="none" strike="noStrike" cap="none" normalizeH="0" baseline="0" dirty="0">
              <a:ln>
                <a:noFill/>
              </a:ln>
              <a:solidFill>
                <a:srgbClr val="1B1B1B"/>
              </a:solidFill>
              <a:effectLst/>
              <a:latin typeface="+mj-lt"/>
              <a:ea typeface="Inter"/>
            </a:endParaRPr>
          </a:p>
          <a:p>
            <a:pPr lvl="1"/>
            <a:endParaRPr lang="it-IT" b="0" i="0" u="none" strike="noStrike" baseline="0" dirty="0">
              <a:solidFill>
                <a:srgbClr val="3D71B8"/>
              </a:solidFill>
              <a:latin typeface="TheSansMonoCd-W5Regular"/>
            </a:endParaRPr>
          </a:p>
          <a:p>
            <a:pPr lvl="1"/>
            <a:r>
              <a:rPr lang="it-IT" b="0" i="0" u="none" strike="noStrike" baseline="0" dirty="0">
                <a:solidFill>
                  <a:srgbClr val="3D71B8"/>
                </a:solidFill>
                <a:latin typeface="TheSansMonoCd-W5Regular"/>
              </a:rPr>
              <a:t>&lt;a href="http://www.oreilly.com"&gt;</a:t>
            </a:r>
            <a:r>
              <a:rPr lang="it-IT" b="0" i="0" u="none" strike="noStrike" baseline="0" dirty="0">
                <a:solidFill>
                  <a:srgbClr val="000000"/>
                </a:solidFill>
                <a:latin typeface="TheSansMonoCd-W4SemiLight"/>
              </a:rPr>
              <a:t>&lt;img src="tarsierlogo.gif"</a:t>
            </a:r>
          </a:p>
          <a:p>
            <a:pPr lvl="1"/>
            <a:r>
              <a:rPr lang="en-US" b="0" i="0" u="none" strike="noStrike" baseline="0" dirty="0">
                <a:solidFill>
                  <a:srgbClr val="000000"/>
                </a:solidFill>
                <a:latin typeface="TheSansMonoCd-W4SemiLight"/>
              </a:rPr>
              <a:t>alt="O'Reilly Media site"&gt;</a:t>
            </a:r>
            <a:r>
              <a:rPr lang="en-US" b="0" i="0" u="none" strike="noStrike" baseline="0" dirty="0">
                <a:solidFill>
                  <a:srgbClr val="3D71B8"/>
                </a:solidFill>
                <a:latin typeface="TheSansMonoCd-W5Regular"/>
              </a:rPr>
              <a:t>&lt;/a&gt;</a:t>
            </a:r>
            <a:endParaRPr kumimoji="0" lang="en-US" altLang="en-US" b="0" i="0" u="none" strike="noStrike" cap="none" normalizeH="0" baseline="0" dirty="0">
              <a:ln>
                <a:noFill/>
              </a:ln>
              <a:solidFill>
                <a:srgbClr val="1B1B1B"/>
              </a:solidFill>
              <a:effectLst/>
              <a:latin typeface="+mj-lt"/>
              <a:ea typeface="Inter"/>
            </a:endParaRPr>
          </a:p>
        </p:txBody>
      </p:sp>
    </p:spTree>
    <p:extLst>
      <p:ext uri="{BB962C8B-B14F-4D97-AF65-F5344CB8AC3E}">
        <p14:creationId xmlns:p14="http://schemas.microsoft.com/office/powerpoint/2010/main" val="317508602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914400" y="1352490"/>
            <a:ext cx="7543800" cy="3339376"/>
          </a:xfrm>
          <a:prstGeom prst="rect">
            <a:avLst/>
          </a:prstGeom>
        </p:spPr>
        <p:txBody>
          <a:bodyPr wrap="square">
            <a:spAutoFit/>
          </a:bodyPr>
          <a:lstStyle/>
          <a:p>
            <a:pPr marL="285750" indent="-285750">
              <a:buFont typeface="Arial" panose="020B0604020202020204" pitchFamily="34" charset="0"/>
              <a:buChar char="•"/>
            </a:pPr>
            <a:r>
              <a:rPr lang="en-US" dirty="0"/>
              <a:t>The </a:t>
            </a:r>
            <a:r>
              <a:rPr lang="en-US" b="1" dirty="0" err="1"/>
              <a:t>href</a:t>
            </a:r>
            <a:r>
              <a:rPr lang="en-US" b="1" dirty="0"/>
              <a:t> </a:t>
            </a:r>
            <a:r>
              <a:rPr lang="en-US" dirty="0"/>
              <a:t>(hypertext reference) attribute provides the address of the page or resource (its URL) to the browser. The URL must always appear in quotation marks.</a:t>
            </a:r>
          </a:p>
          <a:p>
            <a:pPr marL="285750" indent="-285750">
              <a:spcBef>
                <a:spcPts val="1200"/>
              </a:spcBef>
              <a:buFont typeface="Arial" panose="020B0604020202020204" pitchFamily="34" charset="0"/>
              <a:buChar char="•"/>
            </a:pPr>
            <a:r>
              <a:rPr lang="en-US" dirty="0"/>
              <a:t>Most of the time you’ll point to other HTML documents; however, you can also point to other web resources, such as images, audio, and video files.</a:t>
            </a:r>
            <a:endParaRPr lang="en-US" sz="2000" dirty="0"/>
          </a:p>
          <a:p>
            <a:pPr marL="342900" indent="-342900">
              <a:spcBef>
                <a:spcPts val="1200"/>
              </a:spcBef>
              <a:spcAft>
                <a:spcPts val="600"/>
              </a:spcAft>
              <a:buFont typeface="Arial" panose="020B0604020202020204" pitchFamily="34" charset="0"/>
              <a:buChar char="•"/>
            </a:pPr>
            <a:r>
              <a:rPr lang="en-US" sz="2000" dirty="0"/>
              <a:t>There are two ways to specify URL:</a:t>
            </a:r>
          </a:p>
          <a:p>
            <a:pPr marL="800100" lvl="1" indent="-342900">
              <a:spcAft>
                <a:spcPts val="600"/>
              </a:spcAft>
              <a:buFont typeface="Arial" panose="020B0604020202020204" pitchFamily="34" charset="0"/>
              <a:buChar char="•"/>
            </a:pPr>
            <a:r>
              <a:rPr lang="en-US" sz="1600" dirty="0"/>
              <a:t>Absolute URLs provide the full URL for the document, including the protocol (http:// or https://), the domain name, and the pathname as necessary.</a:t>
            </a:r>
          </a:p>
          <a:p>
            <a:pPr marL="800100" lvl="1" indent="-342900">
              <a:spcAft>
                <a:spcPts val="600"/>
              </a:spcAft>
              <a:buFont typeface="Arial" panose="020B0604020202020204" pitchFamily="34" charset="0"/>
              <a:buChar char="•"/>
            </a:pPr>
            <a:r>
              <a:rPr lang="en-US" sz="1600" dirty="0"/>
              <a:t>Relative URLs describe the pathname to a file relative to the current document</a:t>
            </a:r>
          </a:p>
          <a:p>
            <a:pPr marL="800100" lvl="1" indent="-342900">
              <a:spcAft>
                <a:spcPts val="600"/>
              </a:spcAft>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The HREF Attribute</a:t>
            </a:r>
          </a:p>
        </p:txBody>
      </p:sp>
      <p:pic>
        <p:nvPicPr>
          <p:cNvPr id="2" name="Picture 1">
            <a:extLst>
              <a:ext uri="{FF2B5EF4-FFF2-40B4-BE49-F238E27FC236}">
                <a16:creationId xmlns:a16="http://schemas.microsoft.com/office/drawing/2014/main" id="{3B29CCB0-CB52-473B-A364-9EC6C74915A4}"/>
              </a:ext>
            </a:extLst>
          </p:cNvPr>
          <p:cNvPicPr>
            <a:picLocks noChangeAspect="1"/>
          </p:cNvPicPr>
          <p:nvPr/>
        </p:nvPicPr>
        <p:blipFill>
          <a:blip r:embed="rId2"/>
          <a:stretch>
            <a:fillRect/>
          </a:stretch>
        </p:blipFill>
        <p:spPr>
          <a:xfrm>
            <a:off x="1945481" y="4403653"/>
            <a:ext cx="5253038" cy="2203714"/>
          </a:xfrm>
          <a:prstGeom prst="rect">
            <a:avLst/>
          </a:prstGeom>
        </p:spPr>
      </p:pic>
    </p:spTree>
    <p:extLst>
      <p:ext uri="{BB962C8B-B14F-4D97-AF65-F5344CB8AC3E}">
        <p14:creationId xmlns:p14="http://schemas.microsoft.com/office/powerpoint/2010/main" val="250032156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228600" y="1352490"/>
            <a:ext cx="2438400" cy="4480073"/>
          </a:xfrm>
          <a:prstGeom prst="rect">
            <a:avLst/>
          </a:prstGeom>
        </p:spPr>
        <p:txBody>
          <a:bodyPr wrap="square">
            <a:spAutoFit/>
          </a:bodyPr>
          <a:lstStyle/>
          <a:p>
            <a:pPr marL="342900" indent="-342900">
              <a:lnSpc>
                <a:spcPct val="150000"/>
              </a:lnSpc>
              <a:spcBef>
                <a:spcPts val="1200"/>
              </a:spcBef>
              <a:spcAft>
                <a:spcPts val="600"/>
              </a:spcAft>
              <a:buFont typeface="Arial" panose="020B0604020202020204" pitchFamily="34" charset="0"/>
              <a:buChar char="•"/>
            </a:pPr>
            <a:r>
              <a:rPr lang="en-US" sz="1600" dirty="0"/>
              <a:t>A large portion of the linking you do is between pages of your own site: from the home page to section pages, from section pages to content pages, and so on. In these cases, you can use a relative URL—one that calls for a page on your own server.</a:t>
            </a: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Linking Within Own Site</a:t>
            </a:r>
          </a:p>
        </p:txBody>
      </p:sp>
      <p:pic>
        <p:nvPicPr>
          <p:cNvPr id="5" name="Picture 4">
            <a:extLst>
              <a:ext uri="{FF2B5EF4-FFF2-40B4-BE49-F238E27FC236}">
                <a16:creationId xmlns:a16="http://schemas.microsoft.com/office/drawing/2014/main" id="{A9AC8DA2-B68A-4DE6-AA04-439C2986A50D}"/>
              </a:ext>
            </a:extLst>
          </p:cNvPr>
          <p:cNvPicPr>
            <a:picLocks noChangeAspect="1"/>
          </p:cNvPicPr>
          <p:nvPr/>
        </p:nvPicPr>
        <p:blipFill>
          <a:blip r:embed="rId2"/>
          <a:stretch>
            <a:fillRect/>
          </a:stretch>
        </p:blipFill>
        <p:spPr>
          <a:xfrm>
            <a:off x="2590800" y="1466850"/>
            <a:ext cx="6057900" cy="4933950"/>
          </a:xfrm>
          <a:prstGeom prst="rect">
            <a:avLst/>
          </a:prstGeom>
        </p:spPr>
      </p:pic>
    </p:spTree>
    <p:extLst>
      <p:ext uri="{BB962C8B-B14F-4D97-AF65-F5344CB8AC3E}">
        <p14:creationId xmlns:p14="http://schemas.microsoft.com/office/powerpoint/2010/main" val="424536646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914400" y="1352490"/>
            <a:ext cx="7239000" cy="2123658"/>
          </a:xfrm>
          <a:prstGeom prst="rect">
            <a:avLst/>
          </a:prstGeom>
        </p:spPr>
        <p:txBody>
          <a:bodyPr wrap="square">
            <a:spAutoFit/>
          </a:bodyPr>
          <a:lstStyle/>
          <a:p>
            <a:pPr>
              <a:spcBef>
                <a:spcPts val="1200"/>
              </a:spcBef>
              <a:spcAft>
                <a:spcPts val="600"/>
              </a:spcAft>
            </a:pPr>
            <a:r>
              <a:rPr lang="en-US" sz="2000" dirty="0"/>
              <a:t>Step 1: Identifying the destination</a:t>
            </a:r>
          </a:p>
          <a:p>
            <a:pPr marL="342900" indent="-342900">
              <a:spcAft>
                <a:spcPts val="600"/>
              </a:spcAft>
              <a:buFont typeface="Arial" panose="020B0604020202020204" pitchFamily="34" charset="0"/>
              <a:buChar char="•"/>
            </a:pPr>
            <a:r>
              <a:rPr lang="en-US" dirty="0"/>
              <a:t>To create a destination, use the id attribute to give the target element in the document a unique name (that’s “unique” as in the name may appear only once in the document, not “unique” as in funky and interesting). In web lingo, this is the fragment identifier.</a:t>
            </a:r>
          </a:p>
          <a:p>
            <a:pPr>
              <a:spcBef>
                <a:spcPts val="1200"/>
              </a:spcBef>
              <a:spcAft>
                <a:spcPts val="600"/>
              </a:spcAft>
            </a:pPr>
            <a:r>
              <a:rPr lang="en-US" sz="2000" dirty="0"/>
              <a:t>Step 2: Linking to the destination</a:t>
            </a: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Linking to a Specific Point in a Page</a:t>
            </a:r>
          </a:p>
        </p:txBody>
      </p:sp>
      <p:pic>
        <p:nvPicPr>
          <p:cNvPr id="2" name="Picture 1">
            <a:extLst>
              <a:ext uri="{FF2B5EF4-FFF2-40B4-BE49-F238E27FC236}">
                <a16:creationId xmlns:a16="http://schemas.microsoft.com/office/drawing/2014/main" id="{13944913-5D50-46EA-926E-ED5DF2430FF8}"/>
              </a:ext>
            </a:extLst>
          </p:cNvPr>
          <p:cNvPicPr>
            <a:picLocks noChangeAspect="1"/>
          </p:cNvPicPr>
          <p:nvPr/>
        </p:nvPicPr>
        <p:blipFill>
          <a:blip r:embed="rId2"/>
          <a:stretch>
            <a:fillRect/>
          </a:stretch>
        </p:blipFill>
        <p:spPr>
          <a:xfrm>
            <a:off x="2190750" y="3660648"/>
            <a:ext cx="4895850" cy="1933575"/>
          </a:xfrm>
          <a:prstGeom prst="rect">
            <a:avLst/>
          </a:prstGeom>
        </p:spPr>
      </p:pic>
    </p:spTree>
    <p:extLst>
      <p:ext uri="{BB962C8B-B14F-4D97-AF65-F5344CB8AC3E}">
        <p14:creationId xmlns:p14="http://schemas.microsoft.com/office/powerpoint/2010/main" val="347282755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ltLang="zh-CN" sz="3600" dirty="0">
                <a:solidFill>
                  <a:schemeClr val="accent1">
                    <a:lumMod val="75000"/>
                  </a:schemeClr>
                </a:solidFill>
                <a:latin typeface="Times New Roman" panose="02020603050405020304" pitchFamily="18" charset="0"/>
                <a:cs typeface="Times New Roman" panose="02020603050405020304" pitchFamily="18" charset="0"/>
              </a:rPr>
              <a:t>Assessment Methods</a:t>
            </a:r>
            <a:endParaRPr lang="en-US" sz="36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7BF6991-7C4D-BAB3-02AE-3FBD837D3748}"/>
              </a:ext>
            </a:extLst>
          </p:cNvPr>
          <p:cNvPicPr>
            <a:picLocks noChangeAspect="1"/>
          </p:cNvPicPr>
          <p:nvPr/>
        </p:nvPicPr>
        <p:blipFill>
          <a:blip r:embed="rId2"/>
          <a:stretch>
            <a:fillRect/>
          </a:stretch>
        </p:blipFill>
        <p:spPr>
          <a:xfrm>
            <a:off x="914400" y="1524000"/>
            <a:ext cx="3609975" cy="2038350"/>
          </a:xfrm>
          <a:prstGeom prst="rect">
            <a:avLst/>
          </a:prstGeom>
        </p:spPr>
      </p:pic>
      <p:pic>
        <p:nvPicPr>
          <p:cNvPr id="8" name="Picture 7">
            <a:extLst>
              <a:ext uri="{FF2B5EF4-FFF2-40B4-BE49-F238E27FC236}">
                <a16:creationId xmlns:a16="http://schemas.microsoft.com/office/drawing/2014/main" id="{63914593-291A-26F3-96D7-7CB45EF4CDE1}"/>
              </a:ext>
            </a:extLst>
          </p:cNvPr>
          <p:cNvPicPr>
            <a:picLocks noChangeAspect="1"/>
          </p:cNvPicPr>
          <p:nvPr/>
        </p:nvPicPr>
        <p:blipFill>
          <a:blip r:embed="rId3"/>
          <a:stretch>
            <a:fillRect/>
          </a:stretch>
        </p:blipFill>
        <p:spPr>
          <a:xfrm>
            <a:off x="3609975" y="3553385"/>
            <a:ext cx="4467225" cy="2305050"/>
          </a:xfrm>
          <a:prstGeom prst="rect">
            <a:avLst/>
          </a:prstGeom>
        </p:spPr>
      </p:pic>
    </p:spTree>
    <p:extLst>
      <p:ext uri="{BB962C8B-B14F-4D97-AF65-F5344CB8AC3E}">
        <p14:creationId xmlns:p14="http://schemas.microsoft.com/office/powerpoint/2010/main" val="20438974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914400" y="1352490"/>
            <a:ext cx="7239000" cy="1985159"/>
          </a:xfrm>
          <a:prstGeom prst="rect">
            <a:avLst/>
          </a:prstGeom>
        </p:spPr>
        <p:txBody>
          <a:bodyPr wrap="square">
            <a:spAutoFit/>
          </a:bodyPr>
          <a:lstStyle/>
          <a:p>
            <a:pPr marL="342900" indent="-342900">
              <a:spcBef>
                <a:spcPts val="1200"/>
              </a:spcBef>
              <a:spcAft>
                <a:spcPts val="600"/>
              </a:spcAft>
              <a:buFont typeface="Arial" panose="020B0604020202020204" pitchFamily="34" charset="0"/>
              <a:buChar char="•"/>
            </a:pPr>
            <a:r>
              <a:rPr lang="en-US" dirty="0"/>
              <a:t>The </a:t>
            </a:r>
            <a:r>
              <a:rPr lang="en-US" dirty="0" err="1">
                <a:solidFill>
                  <a:srgbClr val="0070C0"/>
                </a:solidFill>
              </a:rPr>
              <a:t>img</a:t>
            </a:r>
            <a:r>
              <a:rPr lang="en-US" dirty="0"/>
              <a:t> element tells the browser, “Place an image here.”. The </a:t>
            </a:r>
            <a:r>
              <a:rPr lang="en-US" dirty="0" err="1"/>
              <a:t>img</a:t>
            </a:r>
            <a:r>
              <a:rPr lang="en-US" dirty="0"/>
              <a:t> element is what’s known as a </a:t>
            </a:r>
            <a:r>
              <a:rPr lang="en-US" dirty="0">
                <a:solidFill>
                  <a:srgbClr val="0070C0"/>
                </a:solidFill>
              </a:rPr>
              <a:t>replaced element</a:t>
            </a:r>
            <a:r>
              <a:rPr lang="en-US" dirty="0"/>
              <a:t> because it is replaced by an external file when the page is displayed. </a:t>
            </a:r>
          </a:p>
          <a:p>
            <a:pPr marL="342900" indent="-342900">
              <a:spcBef>
                <a:spcPts val="1200"/>
              </a:spcBef>
              <a:spcAft>
                <a:spcPts val="600"/>
              </a:spcAft>
              <a:buFont typeface="Arial" panose="020B0604020202020204" pitchFamily="34" charset="0"/>
              <a:buChar char="•"/>
            </a:pPr>
            <a:r>
              <a:rPr lang="en-US" dirty="0"/>
              <a:t>The </a:t>
            </a:r>
            <a:r>
              <a:rPr lang="en-US" dirty="0" err="1">
                <a:solidFill>
                  <a:srgbClr val="0070C0"/>
                </a:solidFill>
              </a:rPr>
              <a:t>src</a:t>
            </a:r>
            <a:r>
              <a:rPr lang="en-US" dirty="0"/>
              <a:t> (source) attribute provides the location of the image file (its URL). The </a:t>
            </a:r>
            <a:r>
              <a:rPr lang="en-US" dirty="0">
                <a:solidFill>
                  <a:srgbClr val="0070C0"/>
                </a:solidFill>
              </a:rPr>
              <a:t>alt</a:t>
            </a:r>
            <a:r>
              <a:rPr lang="en-US" dirty="0"/>
              <a:t> attribute provides alternative text that displays if the image is not available.</a:t>
            </a: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Chapter 7:  Adding Images</a:t>
            </a:r>
          </a:p>
        </p:txBody>
      </p:sp>
      <p:pic>
        <p:nvPicPr>
          <p:cNvPr id="2" name="Picture 1">
            <a:extLst>
              <a:ext uri="{FF2B5EF4-FFF2-40B4-BE49-F238E27FC236}">
                <a16:creationId xmlns:a16="http://schemas.microsoft.com/office/drawing/2014/main" id="{61DCCAD5-1B3C-4E58-AD45-FF60D6DAD0AC}"/>
              </a:ext>
            </a:extLst>
          </p:cNvPr>
          <p:cNvPicPr>
            <a:picLocks noChangeAspect="1"/>
          </p:cNvPicPr>
          <p:nvPr/>
        </p:nvPicPr>
        <p:blipFill>
          <a:blip r:embed="rId2"/>
          <a:stretch>
            <a:fillRect/>
          </a:stretch>
        </p:blipFill>
        <p:spPr>
          <a:xfrm>
            <a:off x="1571625" y="3505200"/>
            <a:ext cx="6000750" cy="2657475"/>
          </a:xfrm>
          <a:prstGeom prst="rect">
            <a:avLst/>
          </a:prstGeom>
        </p:spPr>
      </p:pic>
    </p:spTree>
    <p:extLst>
      <p:ext uri="{BB962C8B-B14F-4D97-AF65-F5344CB8AC3E}">
        <p14:creationId xmlns:p14="http://schemas.microsoft.com/office/powerpoint/2010/main" val="111704313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FC5E1-D3C8-432B-8B13-3696162FD9F5}"/>
              </a:ext>
            </a:extLst>
          </p:cNvPr>
          <p:cNvPicPr>
            <a:picLocks noChangeAspect="1"/>
          </p:cNvPicPr>
          <p:nvPr/>
        </p:nvPicPr>
        <p:blipFill>
          <a:blip r:embed="rId2"/>
          <a:stretch>
            <a:fillRect/>
          </a:stretch>
        </p:blipFill>
        <p:spPr>
          <a:xfrm>
            <a:off x="1428750" y="319087"/>
            <a:ext cx="6286500" cy="6219825"/>
          </a:xfrm>
          <a:prstGeom prst="rect">
            <a:avLst/>
          </a:prstGeom>
        </p:spPr>
      </p:pic>
    </p:spTree>
    <p:extLst>
      <p:ext uri="{BB962C8B-B14F-4D97-AF65-F5344CB8AC3E}">
        <p14:creationId xmlns:p14="http://schemas.microsoft.com/office/powerpoint/2010/main" val="3681452972"/>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Chapter 8: Table Markup</a:t>
            </a:r>
          </a:p>
        </p:txBody>
      </p:sp>
      <p:pic>
        <p:nvPicPr>
          <p:cNvPr id="5" name="Picture 4">
            <a:extLst>
              <a:ext uri="{FF2B5EF4-FFF2-40B4-BE49-F238E27FC236}">
                <a16:creationId xmlns:a16="http://schemas.microsoft.com/office/drawing/2014/main" id="{24E3A1D9-E802-4F4F-AA7F-B53A9CB2F764}"/>
              </a:ext>
            </a:extLst>
          </p:cNvPr>
          <p:cNvPicPr>
            <a:picLocks noChangeAspect="1"/>
          </p:cNvPicPr>
          <p:nvPr/>
        </p:nvPicPr>
        <p:blipFill>
          <a:blip r:embed="rId2"/>
          <a:stretch>
            <a:fillRect/>
          </a:stretch>
        </p:blipFill>
        <p:spPr>
          <a:xfrm>
            <a:off x="457200" y="1275999"/>
            <a:ext cx="8153400" cy="5277201"/>
          </a:xfrm>
          <a:prstGeom prst="rect">
            <a:avLst/>
          </a:prstGeom>
        </p:spPr>
      </p:pic>
      <p:sp>
        <p:nvSpPr>
          <p:cNvPr id="6" name="TextBox 5">
            <a:extLst>
              <a:ext uri="{FF2B5EF4-FFF2-40B4-BE49-F238E27FC236}">
                <a16:creationId xmlns:a16="http://schemas.microsoft.com/office/drawing/2014/main" id="{923BAE16-13EC-4701-AE01-283A9B58CE3F}"/>
              </a:ext>
            </a:extLst>
          </p:cNvPr>
          <p:cNvSpPr txBox="1"/>
          <p:nvPr/>
        </p:nvSpPr>
        <p:spPr>
          <a:xfrm>
            <a:off x="457200" y="957371"/>
            <a:ext cx="1688219" cy="369332"/>
          </a:xfrm>
          <a:prstGeom prst="rect">
            <a:avLst/>
          </a:prstGeom>
          <a:noFill/>
        </p:spPr>
        <p:txBody>
          <a:bodyPr wrap="none" rtlCol="0">
            <a:spAutoFit/>
          </a:bodyPr>
          <a:lstStyle/>
          <a:p>
            <a:r>
              <a:rPr lang="en-US" dirty="0">
                <a:solidFill>
                  <a:srgbClr val="0070C0"/>
                </a:solidFill>
              </a:rPr>
              <a:t>Table examples:</a:t>
            </a:r>
          </a:p>
        </p:txBody>
      </p:sp>
    </p:spTree>
    <p:extLst>
      <p:ext uri="{BB962C8B-B14F-4D97-AF65-F5344CB8AC3E}">
        <p14:creationId xmlns:p14="http://schemas.microsoft.com/office/powerpoint/2010/main" val="107948113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Minimum Table Structure</a:t>
            </a:r>
          </a:p>
        </p:txBody>
      </p:sp>
      <p:pic>
        <p:nvPicPr>
          <p:cNvPr id="2" name="Picture 1">
            <a:extLst>
              <a:ext uri="{FF2B5EF4-FFF2-40B4-BE49-F238E27FC236}">
                <a16:creationId xmlns:a16="http://schemas.microsoft.com/office/drawing/2014/main" id="{5600D94E-23A9-4887-9659-C366ECA4E906}"/>
              </a:ext>
            </a:extLst>
          </p:cNvPr>
          <p:cNvPicPr>
            <a:picLocks noChangeAspect="1"/>
          </p:cNvPicPr>
          <p:nvPr/>
        </p:nvPicPr>
        <p:blipFill>
          <a:blip r:embed="rId2"/>
          <a:stretch>
            <a:fillRect/>
          </a:stretch>
        </p:blipFill>
        <p:spPr>
          <a:xfrm>
            <a:off x="731520" y="1138967"/>
            <a:ext cx="7720013" cy="5338033"/>
          </a:xfrm>
          <a:prstGeom prst="rect">
            <a:avLst/>
          </a:prstGeom>
        </p:spPr>
      </p:pic>
    </p:spTree>
    <p:extLst>
      <p:ext uri="{BB962C8B-B14F-4D97-AF65-F5344CB8AC3E}">
        <p14:creationId xmlns:p14="http://schemas.microsoft.com/office/powerpoint/2010/main" val="330153579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AAB0AA-28DF-4509-8E18-50F46085C7C7}"/>
              </a:ext>
            </a:extLst>
          </p:cNvPr>
          <p:cNvPicPr>
            <a:picLocks noChangeAspect="1"/>
          </p:cNvPicPr>
          <p:nvPr/>
        </p:nvPicPr>
        <p:blipFill>
          <a:blip r:embed="rId2"/>
          <a:stretch>
            <a:fillRect/>
          </a:stretch>
        </p:blipFill>
        <p:spPr>
          <a:xfrm>
            <a:off x="381000" y="4495800"/>
            <a:ext cx="4516125" cy="1832421"/>
          </a:xfrm>
          <a:prstGeom prst="rect">
            <a:avLst/>
          </a:prstGeom>
        </p:spPr>
      </p:pic>
      <p:sp>
        <p:nvSpPr>
          <p:cNvPr id="3" name="Rectangle 2">
            <a:extLst>
              <a:ext uri="{FF2B5EF4-FFF2-40B4-BE49-F238E27FC236}">
                <a16:creationId xmlns:a16="http://schemas.microsoft.com/office/drawing/2014/main" id="{14F6FD40-6003-4AE3-B00E-67C6A896EDFA}"/>
              </a:ext>
            </a:extLst>
          </p:cNvPr>
          <p:cNvSpPr/>
          <p:nvPr/>
        </p:nvSpPr>
        <p:spPr>
          <a:xfrm>
            <a:off x="533400" y="141506"/>
            <a:ext cx="4191000" cy="4278094"/>
          </a:xfrm>
          <a:prstGeom prst="rect">
            <a:avLst/>
          </a:prstGeom>
        </p:spPr>
        <p:txBody>
          <a:bodyPr wrap="square">
            <a:spAutoFit/>
          </a:bodyPr>
          <a:lstStyle/>
          <a:p>
            <a:r>
              <a:rPr lang="en-US" sz="1600" dirty="0">
                <a:solidFill>
                  <a:srgbClr val="F8941E"/>
                </a:solidFill>
                <a:latin typeface="TheSansMonoCd-W4SemiLight"/>
              </a:rPr>
              <a:t>&lt;table&gt;</a:t>
            </a:r>
          </a:p>
          <a:p>
            <a:r>
              <a:rPr lang="en-US" sz="1600" dirty="0">
                <a:solidFill>
                  <a:srgbClr val="009BC8"/>
                </a:solidFill>
                <a:latin typeface="TheSansMonoCd-W4SemiLight"/>
              </a:rPr>
              <a:t>	&lt;tr&gt;</a:t>
            </a:r>
          </a:p>
          <a:p>
            <a:r>
              <a:rPr lang="en-US" sz="1600" dirty="0">
                <a:solidFill>
                  <a:srgbClr val="008D4E"/>
                </a:solidFill>
                <a:latin typeface="TheSansMonoCd-W4SemiLight"/>
              </a:rPr>
              <a:t>		&lt;</a:t>
            </a:r>
            <a:r>
              <a:rPr lang="en-US" sz="1600" dirty="0" err="1">
                <a:solidFill>
                  <a:srgbClr val="008D4E"/>
                </a:solidFill>
                <a:latin typeface="TheSansMonoCd-W4SemiLight"/>
              </a:rPr>
              <a:t>th</a:t>
            </a:r>
            <a:r>
              <a:rPr lang="en-US" sz="1600" dirty="0">
                <a:solidFill>
                  <a:srgbClr val="008D4E"/>
                </a:solidFill>
                <a:latin typeface="TheSansMonoCd-W4SemiLight"/>
              </a:rPr>
              <a:t>&gt;Menu item&lt;/</a:t>
            </a:r>
            <a:r>
              <a:rPr lang="en-US" sz="1600" dirty="0" err="1">
                <a:solidFill>
                  <a:srgbClr val="008D4E"/>
                </a:solidFill>
                <a:latin typeface="TheSansMonoCd-W4SemiLight"/>
              </a:rPr>
              <a:t>th</a:t>
            </a:r>
            <a:r>
              <a:rPr lang="en-US" sz="1600" dirty="0">
                <a:solidFill>
                  <a:srgbClr val="008D4E"/>
                </a:solidFill>
                <a:latin typeface="TheSansMonoCd-W4SemiLight"/>
              </a:rPr>
              <a:t>&gt;</a:t>
            </a:r>
          </a:p>
          <a:p>
            <a:r>
              <a:rPr lang="en-US" sz="1600" dirty="0">
                <a:solidFill>
                  <a:srgbClr val="008D4E"/>
                </a:solidFill>
                <a:latin typeface="TheSansMonoCd-W4SemiLight"/>
              </a:rPr>
              <a:t>		&lt;</a:t>
            </a:r>
            <a:r>
              <a:rPr lang="en-US" sz="1600" dirty="0" err="1">
                <a:solidFill>
                  <a:srgbClr val="008D4E"/>
                </a:solidFill>
                <a:latin typeface="TheSansMonoCd-W4SemiLight"/>
              </a:rPr>
              <a:t>th</a:t>
            </a:r>
            <a:r>
              <a:rPr lang="en-US" sz="1600" dirty="0">
                <a:solidFill>
                  <a:srgbClr val="008D4E"/>
                </a:solidFill>
                <a:latin typeface="TheSansMonoCd-W4SemiLight"/>
              </a:rPr>
              <a:t>&gt;Calories&lt;/</a:t>
            </a:r>
            <a:r>
              <a:rPr lang="en-US" sz="1600" dirty="0" err="1">
                <a:solidFill>
                  <a:srgbClr val="008D4E"/>
                </a:solidFill>
                <a:latin typeface="TheSansMonoCd-W4SemiLight"/>
              </a:rPr>
              <a:t>th</a:t>
            </a:r>
            <a:r>
              <a:rPr lang="en-US" sz="1600" dirty="0">
                <a:solidFill>
                  <a:srgbClr val="008D4E"/>
                </a:solidFill>
                <a:latin typeface="TheSansMonoCd-W4SemiLight"/>
              </a:rPr>
              <a:t>&gt;</a:t>
            </a:r>
          </a:p>
          <a:p>
            <a:r>
              <a:rPr lang="en-US" sz="1600" dirty="0">
                <a:solidFill>
                  <a:srgbClr val="008D4E"/>
                </a:solidFill>
                <a:latin typeface="TheSansMonoCd-W4SemiLight"/>
              </a:rPr>
              <a:t>		&lt;</a:t>
            </a:r>
            <a:r>
              <a:rPr lang="en-US" sz="1600" dirty="0" err="1">
                <a:solidFill>
                  <a:srgbClr val="008D4E"/>
                </a:solidFill>
                <a:latin typeface="TheSansMonoCd-W4SemiLight"/>
              </a:rPr>
              <a:t>th</a:t>
            </a:r>
            <a:r>
              <a:rPr lang="en-US" sz="1600" dirty="0">
                <a:solidFill>
                  <a:srgbClr val="008D4E"/>
                </a:solidFill>
                <a:latin typeface="TheSansMonoCd-W4SemiLight"/>
              </a:rPr>
              <a:t>&gt;Fat (g)&lt;/</a:t>
            </a:r>
            <a:r>
              <a:rPr lang="en-US" sz="1600" dirty="0" err="1">
                <a:solidFill>
                  <a:srgbClr val="008D4E"/>
                </a:solidFill>
                <a:latin typeface="TheSansMonoCd-W4SemiLight"/>
              </a:rPr>
              <a:t>th</a:t>
            </a:r>
            <a:r>
              <a:rPr lang="en-US" sz="1600" dirty="0">
                <a:solidFill>
                  <a:srgbClr val="008D4E"/>
                </a:solidFill>
                <a:latin typeface="TheSansMonoCd-W4SemiLight"/>
              </a:rPr>
              <a:t>&gt;</a:t>
            </a:r>
          </a:p>
          <a:p>
            <a:r>
              <a:rPr lang="en-US" sz="1600" dirty="0">
                <a:solidFill>
                  <a:srgbClr val="009BC8"/>
                </a:solidFill>
                <a:latin typeface="TheSansMonoCd-W4SemiLight"/>
              </a:rPr>
              <a:t>	&lt;/tr&gt;</a:t>
            </a:r>
          </a:p>
          <a:p>
            <a:r>
              <a:rPr lang="en-US" sz="1600" dirty="0">
                <a:solidFill>
                  <a:srgbClr val="009BC8"/>
                </a:solidFill>
                <a:latin typeface="TheSansMonoCd-W4SemiLight"/>
              </a:rPr>
              <a:t>	&lt;tr&gt;</a:t>
            </a:r>
          </a:p>
          <a:p>
            <a:r>
              <a:rPr lang="en-US" sz="1600" dirty="0">
                <a:solidFill>
                  <a:srgbClr val="008D4E"/>
                </a:solidFill>
                <a:latin typeface="TheSansMonoCd-W4SemiLight"/>
              </a:rPr>
              <a:t>		&lt;td&gt;Chicken noodle soup&lt;/td&gt;</a:t>
            </a:r>
          </a:p>
          <a:p>
            <a:r>
              <a:rPr lang="en-US" sz="1600" dirty="0">
                <a:solidFill>
                  <a:srgbClr val="008D4E"/>
                </a:solidFill>
                <a:latin typeface="TheSansMonoCd-W4SemiLight"/>
              </a:rPr>
              <a:t>		&lt;td&gt;120&lt;/td&gt;</a:t>
            </a:r>
          </a:p>
          <a:p>
            <a:r>
              <a:rPr lang="en-US" sz="1600" dirty="0">
                <a:solidFill>
                  <a:srgbClr val="008D4E"/>
                </a:solidFill>
                <a:latin typeface="TheSansMonoCd-W4SemiLight"/>
              </a:rPr>
              <a:t>		&lt;td&gt;2&lt;/td&gt;</a:t>
            </a:r>
          </a:p>
          <a:p>
            <a:r>
              <a:rPr lang="en-US" sz="1600" dirty="0">
                <a:solidFill>
                  <a:srgbClr val="009BC8"/>
                </a:solidFill>
                <a:latin typeface="TheSansMonoCd-W4SemiLight"/>
              </a:rPr>
              <a:t>	&lt;/tr&gt;</a:t>
            </a:r>
          </a:p>
          <a:p>
            <a:r>
              <a:rPr lang="en-US" sz="1600" dirty="0">
                <a:solidFill>
                  <a:srgbClr val="009BC8"/>
                </a:solidFill>
                <a:latin typeface="TheSansMonoCd-W4SemiLight"/>
              </a:rPr>
              <a:t>	&lt;tr&gt;</a:t>
            </a:r>
          </a:p>
          <a:p>
            <a:r>
              <a:rPr lang="en-US" sz="1600" dirty="0">
                <a:solidFill>
                  <a:srgbClr val="008D4E"/>
                </a:solidFill>
                <a:latin typeface="TheSansMonoCd-W4SemiLight"/>
              </a:rPr>
              <a:t>		&lt;td&gt;Caesar salad&lt;/td&gt;</a:t>
            </a:r>
          </a:p>
          <a:p>
            <a:r>
              <a:rPr lang="en-US" sz="1600" dirty="0">
                <a:solidFill>
                  <a:srgbClr val="008D4E"/>
                </a:solidFill>
                <a:latin typeface="TheSansMonoCd-W4SemiLight"/>
              </a:rPr>
              <a:t>		&lt;td&gt;400&lt;/td&gt;</a:t>
            </a:r>
          </a:p>
          <a:p>
            <a:r>
              <a:rPr lang="en-US" sz="1600" dirty="0">
                <a:solidFill>
                  <a:srgbClr val="008D4E"/>
                </a:solidFill>
                <a:latin typeface="TheSansMonoCd-W4SemiLight"/>
              </a:rPr>
              <a:t>		&lt;td&gt;26&lt;/td&gt;</a:t>
            </a:r>
          </a:p>
          <a:p>
            <a:r>
              <a:rPr lang="en-US" sz="1600" dirty="0">
                <a:solidFill>
                  <a:srgbClr val="009BC8"/>
                </a:solidFill>
                <a:latin typeface="TheSansMonoCd-W4SemiLight"/>
              </a:rPr>
              <a:t>	&lt;/tr&gt;</a:t>
            </a:r>
          </a:p>
          <a:p>
            <a:r>
              <a:rPr lang="en-US" sz="1600" dirty="0">
                <a:solidFill>
                  <a:srgbClr val="F8941E"/>
                </a:solidFill>
                <a:latin typeface="TheSansMonoCd-W4SemiLight"/>
              </a:rPr>
              <a:t>&lt;/table&gt;</a:t>
            </a:r>
            <a:endParaRPr lang="en-US" sz="1600" dirty="0"/>
          </a:p>
        </p:txBody>
      </p:sp>
      <p:pic>
        <p:nvPicPr>
          <p:cNvPr id="4" name="Picture 3">
            <a:extLst>
              <a:ext uri="{FF2B5EF4-FFF2-40B4-BE49-F238E27FC236}">
                <a16:creationId xmlns:a16="http://schemas.microsoft.com/office/drawing/2014/main" id="{7172C9C4-BC26-462C-9BCF-80CE380287A9}"/>
              </a:ext>
            </a:extLst>
          </p:cNvPr>
          <p:cNvPicPr>
            <a:picLocks noChangeAspect="1"/>
          </p:cNvPicPr>
          <p:nvPr/>
        </p:nvPicPr>
        <p:blipFill>
          <a:blip r:embed="rId3"/>
          <a:stretch>
            <a:fillRect/>
          </a:stretch>
        </p:blipFill>
        <p:spPr>
          <a:xfrm>
            <a:off x="4937761" y="767898"/>
            <a:ext cx="4190999" cy="5556702"/>
          </a:xfrm>
          <a:prstGeom prst="rect">
            <a:avLst/>
          </a:prstGeom>
        </p:spPr>
      </p:pic>
    </p:spTree>
    <p:extLst>
      <p:ext uri="{BB962C8B-B14F-4D97-AF65-F5344CB8AC3E}">
        <p14:creationId xmlns:p14="http://schemas.microsoft.com/office/powerpoint/2010/main" val="127504133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BEDF18-855A-C7D8-D04F-9F8D0FE0F7E6}"/>
              </a:ext>
            </a:extLst>
          </p:cNvPr>
          <p:cNvSpPr/>
          <p:nvPr/>
        </p:nvSpPr>
        <p:spPr>
          <a:xfrm>
            <a:off x="914400" y="1352490"/>
            <a:ext cx="7239000" cy="3600986"/>
          </a:xfrm>
          <a:prstGeom prst="rect">
            <a:avLst/>
          </a:prstGeom>
        </p:spPr>
        <p:txBody>
          <a:bodyPr wrap="square">
            <a:spAutoFit/>
          </a:bodyPr>
          <a:lstStyle/>
          <a:p>
            <a:pPr>
              <a:spcBef>
                <a:spcPts val="1200"/>
              </a:spcBef>
              <a:spcAft>
                <a:spcPts val="600"/>
              </a:spcAft>
            </a:pPr>
            <a:r>
              <a:rPr lang="en-US" sz="2000" dirty="0"/>
              <a:t>There are two parts to a working form. </a:t>
            </a:r>
          </a:p>
          <a:p>
            <a:pPr marL="342900" indent="-342900">
              <a:spcAft>
                <a:spcPts val="600"/>
              </a:spcAft>
              <a:buFont typeface="Arial" panose="020B0604020202020204" pitchFamily="34" charset="0"/>
              <a:buChar char="•"/>
            </a:pPr>
            <a:r>
              <a:rPr lang="en-US" dirty="0"/>
              <a:t>The first part is the form that you see on the page itself that is created using HTML markup. Forms are made up of buttons, input fields, and drop-down menus (collectively known as form controls) used to collect information from the user. Forms may also contain text and other elements.</a:t>
            </a:r>
          </a:p>
          <a:p>
            <a:pPr marL="342900" indent="-342900">
              <a:spcAft>
                <a:spcPts val="600"/>
              </a:spcAft>
              <a:buFont typeface="Arial" panose="020B0604020202020204" pitchFamily="34" charset="0"/>
              <a:buChar char="•"/>
            </a:pPr>
            <a:r>
              <a:rPr lang="en-US" dirty="0"/>
              <a:t>The other component of a web form is an application or script on the server that processes the information collected by the form and returns an appropriate response. It’s what makes the form work. In other words, posting an HTML document with form elements isn’t enough. Web applications and scripts require programming know-how that is </a:t>
            </a:r>
            <a:r>
              <a:rPr lang="en-US" dirty="0">
                <a:solidFill>
                  <a:srgbClr val="0070C0"/>
                </a:solidFill>
              </a:rPr>
              <a:t>beyond the scope of this book.</a:t>
            </a:r>
          </a:p>
        </p:txBody>
      </p:sp>
      <p:sp>
        <p:nvSpPr>
          <p:cNvPr id="3" name="Rectangle 2">
            <a:extLst>
              <a:ext uri="{FF2B5EF4-FFF2-40B4-BE49-F238E27FC236}">
                <a16:creationId xmlns:a16="http://schemas.microsoft.com/office/drawing/2014/main" id="{728024AD-8C57-0104-E798-8FD4BC90DAFC}"/>
              </a:ext>
            </a:extLst>
          </p:cNvPr>
          <p:cNvSpPr/>
          <p:nvPr/>
        </p:nvSpPr>
        <p:spPr>
          <a:xfrm>
            <a:off x="762000" y="372596"/>
            <a:ext cx="7543800" cy="584775"/>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Chapter 9: Forms</a:t>
            </a:r>
          </a:p>
        </p:txBody>
      </p:sp>
    </p:spTree>
    <p:extLst>
      <p:ext uri="{BB962C8B-B14F-4D97-AF65-F5344CB8AC3E}">
        <p14:creationId xmlns:p14="http://schemas.microsoft.com/office/powerpoint/2010/main" val="156459439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90C303-517D-41B3-AD0E-91740C5BD97F}"/>
              </a:ext>
            </a:extLst>
          </p:cNvPr>
          <p:cNvPicPr>
            <a:picLocks noChangeAspect="1"/>
          </p:cNvPicPr>
          <p:nvPr/>
        </p:nvPicPr>
        <p:blipFill>
          <a:blip r:embed="rId2"/>
          <a:stretch>
            <a:fillRect/>
          </a:stretch>
        </p:blipFill>
        <p:spPr>
          <a:xfrm>
            <a:off x="0" y="457200"/>
            <a:ext cx="4830108" cy="5791200"/>
          </a:xfrm>
          <a:prstGeom prst="rect">
            <a:avLst/>
          </a:prstGeom>
        </p:spPr>
      </p:pic>
      <p:sp>
        <p:nvSpPr>
          <p:cNvPr id="3" name="Rectangle 2">
            <a:extLst>
              <a:ext uri="{FF2B5EF4-FFF2-40B4-BE49-F238E27FC236}">
                <a16:creationId xmlns:a16="http://schemas.microsoft.com/office/drawing/2014/main" id="{4E136A0F-E63B-4A6E-A64E-BBCFF91F3377}"/>
              </a:ext>
            </a:extLst>
          </p:cNvPr>
          <p:cNvSpPr/>
          <p:nvPr/>
        </p:nvSpPr>
        <p:spPr>
          <a:xfrm>
            <a:off x="5486400" y="533400"/>
            <a:ext cx="2895600" cy="1077218"/>
          </a:xfrm>
          <a:prstGeom prst="rect">
            <a:avLst/>
          </a:prstGeom>
        </p:spPr>
        <p:txBody>
          <a:bodyPr wrap="square">
            <a:spAutoFit/>
          </a:bodyPr>
          <a:lstStyle/>
          <a:p>
            <a:pPr algn="ctr" defTabSz="914400">
              <a:spcBef>
                <a:spcPct val="0"/>
              </a:spcBef>
            </a:pPr>
            <a:r>
              <a:rPr lang="en-US" sz="3200" dirty="0">
                <a:solidFill>
                  <a:schemeClr val="accent1">
                    <a:lumMod val="75000"/>
                  </a:schemeClr>
                </a:solidFill>
                <a:effectLst>
                  <a:outerShdw blurRad="63500" dist="38100" dir="5400000" algn="t" rotWithShape="0">
                    <a:prstClr val="black">
                      <a:alpha val="25000"/>
                    </a:prstClr>
                  </a:outerShdw>
                </a:effectLst>
                <a:latin typeface="Times New Roman" panose="02020603050405020304" pitchFamily="18" charset="0"/>
                <a:ea typeface="+mj-ea"/>
                <a:cs typeface="Times New Roman" panose="02020603050405020304" pitchFamily="18" charset="0"/>
              </a:rPr>
              <a:t>How forms work</a:t>
            </a:r>
          </a:p>
        </p:txBody>
      </p:sp>
      <p:pic>
        <p:nvPicPr>
          <p:cNvPr id="5" name="Picture 4">
            <a:extLst>
              <a:ext uri="{FF2B5EF4-FFF2-40B4-BE49-F238E27FC236}">
                <a16:creationId xmlns:a16="http://schemas.microsoft.com/office/drawing/2014/main" id="{D6CEEF5A-19E4-4093-8911-D1D9777BFB3A}"/>
              </a:ext>
            </a:extLst>
          </p:cNvPr>
          <p:cNvPicPr>
            <a:picLocks noChangeAspect="1"/>
          </p:cNvPicPr>
          <p:nvPr/>
        </p:nvPicPr>
        <p:blipFill>
          <a:blip r:embed="rId3"/>
          <a:stretch>
            <a:fillRect/>
          </a:stretch>
        </p:blipFill>
        <p:spPr>
          <a:xfrm>
            <a:off x="4729162" y="1676400"/>
            <a:ext cx="4414838" cy="3924300"/>
          </a:xfrm>
          <a:prstGeom prst="rect">
            <a:avLst/>
          </a:prstGeom>
        </p:spPr>
      </p:pic>
    </p:spTree>
    <p:extLst>
      <p:ext uri="{BB962C8B-B14F-4D97-AF65-F5344CB8AC3E}">
        <p14:creationId xmlns:p14="http://schemas.microsoft.com/office/powerpoint/2010/main" val="2520917042"/>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50894" y="2819400"/>
            <a:ext cx="184731" cy="355482"/>
          </a:xfrm>
          <a:prstGeom prst="rect">
            <a:avLst/>
          </a:prstGeom>
          <a:noFill/>
        </p:spPr>
        <p:txBody>
          <a:bodyPr wrap="none" rtlCol="0">
            <a:spAutoFit/>
          </a:bodyPr>
          <a:lstStyle/>
          <a:p>
            <a:pPr marL="457200" indent="-457200">
              <a:lnSpc>
                <a:spcPct val="95000"/>
              </a:lnSpc>
              <a:tabLst>
                <a:tab pos="656650" algn="l"/>
                <a:tab pos="1313299" algn="l"/>
                <a:tab pos="1969949" algn="l"/>
                <a:tab pos="2626599" algn="l"/>
                <a:tab pos="3283248" algn="l"/>
                <a:tab pos="3939898" algn="l"/>
                <a:tab pos="4596548" algn="l"/>
              </a:tabLst>
            </a:pPr>
            <a:endParaRPr lang="en-US" dirty="0">
              <a:solidFill>
                <a:srgbClr val="000000"/>
              </a:solidFill>
              <a:effectLst>
                <a:outerShdw blurRad="38100" dist="38100" dir="2700000" algn="tl">
                  <a:srgbClr val="000000">
                    <a:alpha val="43137"/>
                  </a:srgbClr>
                </a:outerShdw>
              </a:effectLst>
              <a:ea typeface="Courier New" pitchFamily="-105" charset="0"/>
              <a:cs typeface="Calibri"/>
            </a:endParaRPr>
          </a:p>
        </p:txBody>
      </p:sp>
      <p:sp>
        <p:nvSpPr>
          <p:cNvPr id="7" name="Rectangle 6"/>
          <p:cNvSpPr/>
          <p:nvPr/>
        </p:nvSpPr>
        <p:spPr>
          <a:xfrm>
            <a:off x="838200" y="1442845"/>
            <a:ext cx="6934200" cy="4370427"/>
          </a:xfrm>
          <a:prstGeom prst="rect">
            <a:avLst/>
          </a:prstGeom>
        </p:spPr>
        <p:txBody>
          <a:bodyPr wrap="square">
            <a:spAutoFit/>
          </a:bodyPr>
          <a:lstStyle/>
          <a:p>
            <a:pPr>
              <a:spcBef>
                <a:spcPts val="1200"/>
              </a:spcBef>
            </a:pPr>
            <a:r>
              <a:rPr lang="en-US" sz="2000" dirty="0"/>
              <a:t>World Wide Web Consortium (W3C)</a:t>
            </a:r>
          </a:p>
          <a:p>
            <a:pPr marL="285750" indent="-285750">
              <a:buFont typeface="Arial" panose="020B0604020202020204" pitchFamily="34" charset="0"/>
              <a:buChar char="•"/>
            </a:pPr>
            <a:r>
              <a:rPr lang="en-US" dirty="0">
                <a:hlinkClick r:id="rId3"/>
              </a:rPr>
              <a:t>https://www.w3.org/</a:t>
            </a:r>
            <a:endParaRPr lang="en-US" dirty="0"/>
          </a:p>
          <a:p>
            <a:pPr>
              <a:spcBef>
                <a:spcPts val="1200"/>
              </a:spcBef>
            </a:pPr>
            <a:r>
              <a:rPr lang="en-US" sz="1800" dirty="0"/>
              <a:t>HTML Specs W3C</a:t>
            </a:r>
          </a:p>
          <a:p>
            <a:pPr marL="285750" indent="-285750">
              <a:buFont typeface="Arial" panose="020B0604020202020204" pitchFamily="34" charset="0"/>
              <a:buChar char="•"/>
            </a:pPr>
            <a:r>
              <a:rPr lang="en-US" dirty="0">
                <a:hlinkClick r:id="rId4"/>
              </a:rPr>
              <a:t>https://www.w3.org/TR/2011/WD-html5-20110405/</a:t>
            </a:r>
            <a:endParaRPr lang="en-US" dirty="0"/>
          </a:p>
          <a:p>
            <a:pPr>
              <a:spcBef>
                <a:spcPts val="1200"/>
              </a:spcBef>
            </a:pPr>
            <a:r>
              <a:rPr lang="en-US" dirty="0"/>
              <a:t>HTML: </a:t>
            </a:r>
            <a:r>
              <a:rPr lang="en-US" dirty="0" err="1"/>
              <a:t>HyperText</a:t>
            </a:r>
            <a:r>
              <a:rPr lang="en-US" dirty="0"/>
              <a:t> Markup Language</a:t>
            </a:r>
            <a:endParaRPr lang="en-US" sz="1800" dirty="0"/>
          </a:p>
          <a:p>
            <a:pPr marL="285750" indent="-285750">
              <a:buFont typeface="Arial" panose="020B0604020202020204" pitchFamily="34" charset="0"/>
              <a:buChar char="•"/>
            </a:pPr>
            <a:r>
              <a:rPr lang="en-US" dirty="0">
                <a:hlinkClick r:id="rId5"/>
              </a:rPr>
              <a:t>https://developer.mozilla.org/en-US/docs/Web/HTML</a:t>
            </a:r>
            <a:endParaRPr lang="en-US" dirty="0"/>
          </a:p>
          <a:p>
            <a:pPr>
              <a:spcBef>
                <a:spcPts val="1200"/>
              </a:spcBef>
            </a:pPr>
            <a:r>
              <a:rPr lang="en-US" sz="1800" dirty="0"/>
              <a:t>HTML Tutorials</a:t>
            </a:r>
          </a:p>
          <a:p>
            <a:pPr marL="285750" indent="-285750">
              <a:spcBef>
                <a:spcPts val="1200"/>
              </a:spcBef>
              <a:buFont typeface="Arial" panose="020B0604020202020204" pitchFamily="34" charset="0"/>
              <a:buChar char="•"/>
            </a:pPr>
            <a:r>
              <a:rPr lang="en-US" dirty="0">
                <a:hlinkClick r:id="rId6"/>
              </a:rPr>
              <a:t>https://www.w3schools.com/html/</a:t>
            </a:r>
            <a:endParaRPr lang="en-US" dirty="0"/>
          </a:p>
          <a:p>
            <a:pPr marL="285750" indent="-285750">
              <a:spcBef>
                <a:spcPts val="1200"/>
              </a:spcBef>
              <a:buFont typeface="Arial" panose="020B0604020202020204" pitchFamily="34" charset="0"/>
              <a:buChar char="•"/>
            </a:pPr>
            <a:r>
              <a:rPr lang="en-US" dirty="0">
                <a:hlinkClick r:id="rId7"/>
              </a:rPr>
              <a:t>https://www.tutorialspoint.com/html/index.htm</a:t>
            </a:r>
            <a:endParaRPr lang="en-US" dirty="0"/>
          </a:p>
          <a:p>
            <a:pPr marL="285750" indent="-285750">
              <a:spcBef>
                <a:spcPts val="1200"/>
              </a:spcBef>
              <a:buFont typeface="Arial" panose="020B0604020202020204" pitchFamily="34" charset="0"/>
              <a:buChar char="•"/>
            </a:pPr>
            <a:r>
              <a:rPr lang="en-US" dirty="0">
                <a:hlinkClick r:id="rId8"/>
              </a:rPr>
              <a:t>https://developer.mozilla.org/en-US/docs/Learn/HTML/Introduction_to_HTML</a:t>
            </a:r>
            <a:endParaRPr lang="en-US" dirty="0"/>
          </a:p>
          <a:p>
            <a:pPr marL="285750" indent="-285750">
              <a:buFont typeface="Arial" panose="020B0604020202020204" pitchFamily="34" charset="0"/>
              <a:buChar char="•"/>
            </a:pPr>
            <a:endParaRPr lang="en-US" dirty="0"/>
          </a:p>
        </p:txBody>
      </p:sp>
      <p:sp>
        <p:nvSpPr>
          <p:cNvPr id="6" name="Title 1">
            <a:extLst>
              <a:ext uri="{FF2B5EF4-FFF2-40B4-BE49-F238E27FC236}">
                <a16:creationId xmlns:a16="http://schemas.microsoft.com/office/drawing/2014/main" id="{B35DC995-47E7-4106-AC29-819B43452571}"/>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dirty="0">
                <a:solidFill>
                  <a:schemeClr val="accent1">
                    <a:lumMod val="75000"/>
                  </a:schemeClr>
                </a:solidFill>
                <a:latin typeface="Times New Roman" panose="02020603050405020304" pitchFamily="18" charset="0"/>
                <a:cs typeface="Times New Roman" panose="02020603050405020304" pitchFamily="18" charset="0"/>
              </a:rPr>
              <a:t>Useful Resources</a:t>
            </a:r>
          </a:p>
        </p:txBody>
      </p:sp>
    </p:spTree>
    <p:extLst>
      <p:ext uri="{BB962C8B-B14F-4D97-AF65-F5344CB8AC3E}">
        <p14:creationId xmlns:p14="http://schemas.microsoft.com/office/powerpoint/2010/main" val="28129764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2534E76-3BC5-7EB6-7A5E-61D9C3B1519E}"/>
              </a:ext>
            </a:extLst>
          </p:cNvPr>
          <p:cNvGraphicFramePr>
            <a:graphicFrameLocks noGrp="1"/>
          </p:cNvGraphicFramePr>
          <p:nvPr>
            <p:extLst>
              <p:ext uri="{D42A27DB-BD31-4B8C-83A1-F6EECF244321}">
                <p14:modId xmlns:p14="http://schemas.microsoft.com/office/powerpoint/2010/main" val="2250449062"/>
              </p:ext>
            </p:extLst>
          </p:nvPr>
        </p:nvGraphicFramePr>
        <p:xfrm>
          <a:off x="1066800" y="1295400"/>
          <a:ext cx="6858000" cy="4884996"/>
        </p:xfrm>
        <a:graphic>
          <a:graphicData uri="http://schemas.openxmlformats.org/drawingml/2006/table">
            <a:tbl>
              <a:tblPr firstRow="1" firstCol="1" bandRow="1">
                <a:tableStyleId>{5C22544A-7EE6-4342-B048-85BDC9FD1C3A}</a:tableStyleId>
              </a:tblPr>
              <a:tblGrid>
                <a:gridCol w="861061">
                  <a:extLst>
                    <a:ext uri="{9D8B030D-6E8A-4147-A177-3AD203B41FA5}">
                      <a16:colId xmlns:a16="http://schemas.microsoft.com/office/drawing/2014/main" val="2301483598"/>
                    </a:ext>
                  </a:extLst>
                </a:gridCol>
                <a:gridCol w="5996939">
                  <a:extLst>
                    <a:ext uri="{9D8B030D-6E8A-4147-A177-3AD203B41FA5}">
                      <a16:colId xmlns:a16="http://schemas.microsoft.com/office/drawing/2014/main" val="2320655113"/>
                    </a:ext>
                  </a:extLst>
                </a:gridCol>
              </a:tblGrid>
              <a:tr h="890030">
                <a:tc>
                  <a:txBody>
                    <a:bodyPr/>
                    <a:lstStyle/>
                    <a:p>
                      <a:pPr marL="0" marR="0">
                        <a:spcBef>
                          <a:spcPts val="0"/>
                        </a:spcBef>
                        <a:spcAft>
                          <a:spcPts val="0"/>
                        </a:spcAft>
                        <a:tabLst>
                          <a:tab pos="825500" algn="l"/>
                          <a:tab pos="826135" algn="l"/>
                        </a:tabLst>
                      </a:pPr>
                      <a:r>
                        <a:rPr lang="en-US" sz="1600">
                          <a:effectLst/>
                        </a:rPr>
                        <a:t>Week 1</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825500" algn="l"/>
                          <a:tab pos="826135" algn="l"/>
                        </a:tabLst>
                      </a:pPr>
                      <a:r>
                        <a:rPr lang="en-US" sz="1600" dirty="0">
                          <a:effectLst/>
                        </a:rPr>
                        <a:t>Set the expectations for the class</a:t>
                      </a:r>
                    </a:p>
                    <a:p>
                      <a:pPr marL="0" marR="0">
                        <a:spcBef>
                          <a:spcPts val="0"/>
                        </a:spcBef>
                        <a:spcAft>
                          <a:spcPts val="0"/>
                        </a:spcAft>
                        <a:tabLst>
                          <a:tab pos="825500" algn="l"/>
                          <a:tab pos="826135" algn="l"/>
                        </a:tabLst>
                      </a:pPr>
                      <a:r>
                        <a:rPr lang="en-US" sz="1600" dirty="0">
                          <a:effectLst/>
                        </a:rPr>
                        <a:t>Install the required software tools</a:t>
                      </a:r>
                    </a:p>
                    <a:p>
                      <a:pPr marL="0" marR="0">
                        <a:spcBef>
                          <a:spcPts val="0"/>
                        </a:spcBef>
                        <a:spcAft>
                          <a:spcPts val="0"/>
                        </a:spcAft>
                        <a:tabLst>
                          <a:tab pos="825500" algn="l"/>
                          <a:tab pos="826135" algn="l"/>
                        </a:tabLst>
                      </a:pPr>
                      <a:r>
                        <a:rPr lang="en-US" sz="1600" dirty="0">
                          <a:effectLst/>
                        </a:rPr>
                        <a:t>Introduce the basics of HTML and CSS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97196793"/>
                  </a:ext>
                </a:extLst>
              </a:tr>
              <a:tr h="593354">
                <a:tc>
                  <a:txBody>
                    <a:bodyPr/>
                    <a:lstStyle/>
                    <a:p>
                      <a:pPr marL="0" marR="0">
                        <a:spcBef>
                          <a:spcPts val="0"/>
                        </a:spcBef>
                        <a:spcAft>
                          <a:spcPts val="0"/>
                        </a:spcAft>
                        <a:tabLst>
                          <a:tab pos="825500" algn="l"/>
                          <a:tab pos="826135" algn="l"/>
                        </a:tabLst>
                      </a:pPr>
                      <a:r>
                        <a:rPr lang="en-US" sz="1600">
                          <a:effectLst/>
                        </a:rPr>
                        <a:t>Week 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825500" algn="l"/>
                          <a:tab pos="826135" algn="l"/>
                        </a:tabLst>
                      </a:pPr>
                      <a:r>
                        <a:rPr lang="en-US" sz="1600" dirty="0">
                          <a:effectLst/>
                        </a:rPr>
                        <a:t>Learn the fundamentals of CSS</a:t>
                      </a:r>
                    </a:p>
                    <a:p>
                      <a:pPr marL="0" marR="0">
                        <a:spcBef>
                          <a:spcPts val="0"/>
                        </a:spcBef>
                        <a:spcAft>
                          <a:spcPts val="0"/>
                        </a:spcAft>
                        <a:tabLst>
                          <a:tab pos="825500" algn="l"/>
                          <a:tab pos="826135" algn="l"/>
                        </a:tabLst>
                      </a:pPr>
                      <a:r>
                        <a:rPr lang="en-US" sz="1600" dirty="0">
                          <a:effectLst/>
                        </a:rPr>
                        <a:t>Create and style web pages using HTML and CSS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9289731"/>
                  </a:ext>
                </a:extLst>
              </a:tr>
              <a:tr h="593354">
                <a:tc>
                  <a:txBody>
                    <a:bodyPr/>
                    <a:lstStyle/>
                    <a:p>
                      <a:pPr marL="0" marR="0">
                        <a:spcBef>
                          <a:spcPts val="0"/>
                        </a:spcBef>
                        <a:spcAft>
                          <a:spcPts val="0"/>
                        </a:spcAft>
                        <a:tabLst>
                          <a:tab pos="825500" algn="l"/>
                          <a:tab pos="826135" algn="l"/>
                        </a:tabLst>
                      </a:pPr>
                      <a:r>
                        <a:rPr lang="en-US" sz="1600">
                          <a:effectLst/>
                        </a:rPr>
                        <a:t>Week 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825500" algn="l"/>
                          <a:tab pos="826135" algn="l"/>
                        </a:tabLst>
                      </a:pPr>
                      <a:r>
                        <a:rPr lang="en-US" sz="1600">
                          <a:effectLst/>
                        </a:rPr>
                        <a:t>Learn the fundamentals of JavaScript</a:t>
                      </a:r>
                    </a:p>
                    <a:p>
                      <a:pPr marL="0" marR="0">
                        <a:spcBef>
                          <a:spcPts val="0"/>
                        </a:spcBef>
                        <a:spcAft>
                          <a:spcPts val="0"/>
                        </a:spcAft>
                        <a:tabLst>
                          <a:tab pos="825500" algn="l"/>
                          <a:tab pos="826135" algn="l"/>
                        </a:tabLst>
                      </a:pPr>
                      <a:r>
                        <a:rPr lang="en-US" sz="1600">
                          <a:effectLst/>
                        </a:rPr>
                        <a:t>Learn to create objects and methods using JavaScript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95575709"/>
                  </a:ext>
                </a:extLst>
              </a:tr>
              <a:tr h="593354">
                <a:tc>
                  <a:txBody>
                    <a:bodyPr/>
                    <a:lstStyle/>
                    <a:p>
                      <a:pPr marL="0" marR="0">
                        <a:spcBef>
                          <a:spcPts val="0"/>
                        </a:spcBef>
                        <a:spcAft>
                          <a:spcPts val="0"/>
                        </a:spcAft>
                        <a:tabLst>
                          <a:tab pos="825500" algn="l"/>
                          <a:tab pos="826135" algn="l"/>
                        </a:tabLst>
                      </a:pPr>
                      <a:r>
                        <a:rPr lang="en-US" sz="1600">
                          <a:effectLst/>
                        </a:rPr>
                        <a:t>Week 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825500" algn="l"/>
                          <a:tab pos="826135" algn="l"/>
                        </a:tabLst>
                      </a:pPr>
                      <a:r>
                        <a:rPr lang="en-US" sz="1600">
                          <a:effectLst/>
                        </a:rPr>
                        <a:t>Introduce the front-end tool React &amp; React Architecture</a:t>
                      </a:r>
                    </a:p>
                    <a:p>
                      <a:pPr marL="0" marR="0">
                        <a:spcBef>
                          <a:spcPts val="0"/>
                        </a:spcBef>
                        <a:spcAft>
                          <a:spcPts val="0"/>
                        </a:spcAft>
                        <a:tabLst>
                          <a:tab pos="825500" algn="l"/>
                          <a:tab pos="826135" algn="l"/>
                        </a:tabLst>
                      </a:pPr>
                      <a:r>
                        <a:rPr lang="en-US" sz="1600">
                          <a:effectLst/>
                        </a:rPr>
                        <a:t>Lean how to create a React applications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15166"/>
                  </a:ext>
                </a:extLst>
              </a:tr>
              <a:tr h="723326">
                <a:tc>
                  <a:txBody>
                    <a:bodyPr/>
                    <a:lstStyle/>
                    <a:p>
                      <a:pPr marL="0" marR="0">
                        <a:spcBef>
                          <a:spcPts val="0"/>
                        </a:spcBef>
                        <a:spcAft>
                          <a:spcPts val="0"/>
                        </a:spcAft>
                        <a:tabLst>
                          <a:tab pos="825500" algn="l"/>
                          <a:tab pos="826135" algn="l"/>
                        </a:tabLst>
                      </a:pPr>
                      <a:r>
                        <a:rPr lang="en-US" sz="1600">
                          <a:effectLst/>
                        </a:rPr>
                        <a:t>Week 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825500" algn="l"/>
                          <a:tab pos="826135" algn="l"/>
                        </a:tabLst>
                      </a:pPr>
                      <a:r>
                        <a:rPr lang="en-US" sz="1600">
                          <a:effectLst/>
                        </a:rPr>
                        <a:t>Introduce a popular full-stack – MERN stack (MongoDB, Express, React, Node)</a:t>
                      </a:r>
                    </a:p>
                    <a:p>
                      <a:pPr marL="0" marR="0">
                        <a:spcBef>
                          <a:spcPts val="0"/>
                        </a:spcBef>
                        <a:spcAft>
                          <a:spcPts val="0"/>
                        </a:spcAft>
                        <a:tabLst>
                          <a:tab pos="825500" algn="l"/>
                          <a:tab pos="826135" algn="l"/>
                        </a:tabLst>
                      </a:pPr>
                      <a:r>
                        <a:rPr lang="en-US" sz="1600">
                          <a:effectLst/>
                        </a:rPr>
                        <a:t>Learn MVC (Model View Controller) structure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72727509"/>
                  </a:ext>
                </a:extLst>
              </a:tr>
              <a:tr h="296676">
                <a:tc>
                  <a:txBody>
                    <a:bodyPr/>
                    <a:lstStyle/>
                    <a:p>
                      <a:pPr marL="0" marR="0">
                        <a:spcBef>
                          <a:spcPts val="0"/>
                        </a:spcBef>
                        <a:spcAft>
                          <a:spcPts val="0"/>
                        </a:spcAft>
                        <a:tabLst>
                          <a:tab pos="825500" algn="l"/>
                          <a:tab pos="826135" algn="l"/>
                        </a:tabLst>
                      </a:pPr>
                      <a:r>
                        <a:rPr lang="en-US" sz="1600">
                          <a:effectLst/>
                        </a:rPr>
                        <a:t>Week 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825500" algn="l"/>
                          <a:tab pos="826135" algn="l"/>
                        </a:tabLst>
                      </a:pPr>
                      <a:r>
                        <a:rPr lang="en-US" sz="1600">
                          <a:effectLst/>
                        </a:rPr>
                        <a:t>Develop simple web application project using MERN stack</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4315999"/>
                  </a:ext>
                </a:extLst>
              </a:tr>
              <a:tr h="593354">
                <a:tc>
                  <a:txBody>
                    <a:bodyPr/>
                    <a:lstStyle/>
                    <a:p>
                      <a:pPr marL="0" marR="0">
                        <a:spcBef>
                          <a:spcPts val="0"/>
                        </a:spcBef>
                        <a:spcAft>
                          <a:spcPts val="0"/>
                        </a:spcAft>
                        <a:tabLst>
                          <a:tab pos="825500" algn="l"/>
                          <a:tab pos="826135" algn="l"/>
                        </a:tabLst>
                      </a:pPr>
                      <a:r>
                        <a:rPr lang="en-US" sz="1600">
                          <a:effectLst/>
                        </a:rPr>
                        <a:t>Week 7</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825500" algn="l"/>
                          <a:tab pos="826135" algn="l"/>
                        </a:tabLst>
                      </a:pPr>
                      <a:r>
                        <a:rPr lang="en-US" sz="1600">
                          <a:effectLst/>
                        </a:rPr>
                        <a:t>Brief introduction of other web frameworks such as Java Spring Boot, Python Django</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95325"/>
                  </a:ext>
                </a:extLst>
              </a:tr>
              <a:tr h="593354">
                <a:tc>
                  <a:txBody>
                    <a:bodyPr/>
                    <a:lstStyle/>
                    <a:p>
                      <a:pPr marL="0" marR="0">
                        <a:spcBef>
                          <a:spcPts val="0"/>
                        </a:spcBef>
                        <a:spcAft>
                          <a:spcPts val="0"/>
                        </a:spcAft>
                        <a:tabLst>
                          <a:tab pos="825500" algn="l"/>
                          <a:tab pos="826135" algn="l"/>
                        </a:tabLst>
                      </a:pPr>
                      <a:r>
                        <a:rPr lang="en-US" sz="1600" dirty="0">
                          <a:effectLst/>
                        </a:rPr>
                        <a:t>Week 8</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tabLst>
                          <a:tab pos="825500" algn="l"/>
                          <a:tab pos="826135" algn="l"/>
                        </a:tabLst>
                      </a:pPr>
                      <a:r>
                        <a:rPr lang="en-US" sz="1600" dirty="0">
                          <a:effectLst/>
                        </a:rPr>
                        <a:t>Group project presentation &amp; documentation</a:t>
                      </a:r>
                    </a:p>
                    <a:p>
                      <a:pPr marL="0" marR="0">
                        <a:spcBef>
                          <a:spcPts val="0"/>
                        </a:spcBef>
                        <a:spcAft>
                          <a:spcPts val="0"/>
                        </a:spcAft>
                        <a:tabLst>
                          <a:tab pos="825500" algn="l"/>
                          <a:tab pos="826135" algn="l"/>
                        </a:tabLst>
                      </a:pPr>
                      <a:r>
                        <a:rPr lang="en-US" sz="1600" dirty="0">
                          <a:effectLst/>
                        </a:rPr>
                        <a:t>Final exams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7473897"/>
                  </a:ext>
                </a:extLst>
              </a:tr>
            </a:tbl>
          </a:graphicData>
        </a:graphic>
      </p:graphicFrame>
      <p:sp>
        <p:nvSpPr>
          <p:cNvPr id="3" name="Title 1">
            <a:extLst>
              <a:ext uri="{FF2B5EF4-FFF2-40B4-BE49-F238E27FC236}">
                <a16:creationId xmlns:a16="http://schemas.microsoft.com/office/drawing/2014/main" id="{C7550A3A-EAD0-64D3-A004-723B4E42A6E7}"/>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ltLang="zh-CN" sz="3200" dirty="0">
                <a:solidFill>
                  <a:schemeClr val="accent1">
                    <a:lumMod val="75000"/>
                  </a:schemeClr>
                </a:solidFill>
                <a:latin typeface="Times New Roman" panose="02020603050405020304" pitchFamily="18" charset="0"/>
                <a:cs typeface="Times New Roman" panose="02020603050405020304" pitchFamily="18" charset="0"/>
              </a:rPr>
              <a:t>Tentative Schedules and Learning Outcomes</a:t>
            </a:r>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4998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dirty="0">
                <a:solidFill>
                  <a:schemeClr val="accent1">
                    <a:lumMod val="75000"/>
                  </a:schemeClr>
                </a:solidFill>
                <a:latin typeface="Times New Roman" panose="02020603050405020304" pitchFamily="18" charset="0"/>
                <a:cs typeface="Times New Roman" panose="02020603050405020304" pitchFamily="18" charset="0"/>
              </a:rPr>
              <a:t>Attendance and More</a:t>
            </a:r>
          </a:p>
        </p:txBody>
      </p:sp>
      <p:sp>
        <p:nvSpPr>
          <p:cNvPr id="2" name="Rectangle 1">
            <a:extLst>
              <a:ext uri="{FF2B5EF4-FFF2-40B4-BE49-F238E27FC236}">
                <a16:creationId xmlns:a16="http://schemas.microsoft.com/office/drawing/2014/main" id="{1F6BFB60-CCC4-4598-8E1B-8AD803851982}"/>
              </a:ext>
            </a:extLst>
          </p:cNvPr>
          <p:cNvSpPr/>
          <p:nvPr/>
        </p:nvSpPr>
        <p:spPr>
          <a:xfrm>
            <a:off x="762000" y="1447800"/>
            <a:ext cx="7467600" cy="48628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are expected to </a:t>
            </a:r>
            <a:r>
              <a:rPr lang="en-US" sz="2000" dirty="0">
                <a:solidFill>
                  <a:srgbClr val="0070C0"/>
                </a:solidFill>
                <a:latin typeface="Times New Roman" panose="02020603050405020304" pitchFamily="18" charset="0"/>
                <a:cs typeface="Times New Roman" panose="02020603050405020304" pitchFamily="18" charset="0"/>
              </a:rPr>
              <a:t>attend each class meeting</a:t>
            </a:r>
            <a:r>
              <a:rPr lang="en-US" sz="2000" dirty="0">
                <a:latin typeface="Times New Roman" panose="02020603050405020304" pitchFamily="18" charset="0"/>
                <a:cs typeface="Times New Roman" panose="02020603050405020304" pitchFamily="18" charset="0"/>
              </a:rPr>
              <a:t>. I found it is the best way to engage you in learning the course materials.</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Students absent from an announced quiz or examination, unless excused, may not be permitted to make up quizzes or examinations. </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each 4 unexcused absences (that is two weeks’ worth of classes) your grade may decrease by a letter grade.</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are expected to </a:t>
            </a:r>
            <a:r>
              <a:rPr lang="en-US" sz="2000" dirty="0">
                <a:solidFill>
                  <a:srgbClr val="0070C0"/>
                </a:solidFill>
                <a:latin typeface="Times New Roman" panose="02020603050405020304" pitchFamily="18" charset="0"/>
                <a:cs typeface="Times New Roman" panose="02020603050405020304" pitchFamily="18" charset="0"/>
              </a:rPr>
              <a:t>keep the instructor informed of any changes or issues that may prevent you from completing your assignments</a:t>
            </a:r>
            <a:r>
              <a:rPr lang="en-US" sz="2000" dirty="0">
                <a:latin typeface="Times New Roman" panose="02020603050405020304" pitchFamily="18" charset="0"/>
                <a:cs typeface="Times New Roman" panose="02020603050405020304" pitchFamily="18" charset="0"/>
              </a:rPr>
              <a:t> or this course.</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You’re </a:t>
            </a:r>
            <a:r>
              <a:rPr lang="en-US" sz="2000" dirty="0">
                <a:solidFill>
                  <a:srgbClr val="0070C0"/>
                </a:solidFill>
                <a:latin typeface="Times New Roman" panose="02020603050405020304" pitchFamily="18" charset="0"/>
                <a:cs typeface="Times New Roman" panose="02020603050405020304" pitchFamily="18" charset="0"/>
              </a:rPr>
              <a:t>strongly encouraged to take advantage of my office hours</a:t>
            </a:r>
            <a:r>
              <a:rPr lang="en-US" sz="2000" dirty="0">
                <a:latin typeface="Times New Roman" panose="02020603050405020304" pitchFamily="18" charset="0"/>
                <a:cs typeface="Times New Roman" panose="02020603050405020304" pitchFamily="18" charset="0"/>
              </a:rPr>
              <a:t>. I’m available other times but you </a:t>
            </a:r>
            <a:r>
              <a:rPr lang="en-US" altLang="zh-CN" sz="2000" dirty="0">
                <a:latin typeface="Times New Roman" panose="02020603050405020304" pitchFamily="18" charset="0"/>
                <a:cs typeface="Times New Roman" panose="02020603050405020304" pitchFamily="18" charset="0"/>
              </a:rPr>
              <a:t>need</a:t>
            </a:r>
            <a:r>
              <a:rPr lang="en-US" sz="2000" dirty="0">
                <a:latin typeface="Times New Roman" panose="02020603050405020304" pitchFamily="18" charset="0"/>
                <a:cs typeface="Times New Roman" panose="02020603050405020304" pitchFamily="18" charset="0"/>
              </a:rPr>
              <a:t> email/call me in advance. </a:t>
            </a:r>
          </a:p>
          <a:p>
            <a:pPr marL="342900" indent="-342900">
              <a:spcAft>
                <a:spcPts val="12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You are expected to </a:t>
            </a:r>
            <a:r>
              <a:rPr lang="en-US" sz="2000" dirty="0">
                <a:solidFill>
                  <a:srgbClr val="0070C0"/>
                </a:solidFill>
                <a:latin typeface="Times New Roman" panose="02020603050405020304" pitchFamily="18" charset="0"/>
                <a:cs typeface="Times New Roman" panose="02020603050405020304" pitchFamily="18" charset="0"/>
              </a:rPr>
              <a:t>check your SMU email at least once a day</a:t>
            </a:r>
            <a:r>
              <a:rPr lang="en-US" sz="2000" dirty="0">
                <a:latin typeface="Times New Roman" panose="02020603050405020304" pitchFamily="18" charset="0"/>
                <a:cs typeface="Times New Roman" panose="02020603050405020304" pitchFamily="18" charset="0"/>
              </a:rPr>
              <a:t>. This will be the way I will try to reach you.</a:t>
            </a:r>
          </a:p>
        </p:txBody>
      </p:sp>
    </p:spTree>
    <p:extLst>
      <p:ext uri="{BB962C8B-B14F-4D97-AF65-F5344CB8AC3E}">
        <p14:creationId xmlns:p14="http://schemas.microsoft.com/office/powerpoint/2010/main" val="313388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DE0EFC-7D0D-4DC0-997C-B995E32D6AD6}"/>
              </a:ext>
            </a:extLst>
          </p:cNvPr>
          <p:cNvSpPr txBox="1">
            <a:spLocks/>
          </p:cNvSpPr>
          <p:nvPr/>
        </p:nvSpPr>
        <p:spPr>
          <a:xfrm>
            <a:off x="658813" y="303852"/>
            <a:ext cx="7824788" cy="1067748"/>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200" dirty="0">
                <a:solidFill>
                  <a:schemeClr val="accent1">
                    <a:lumMod val="75000"/>
                  </a:schemeClr>
                </a:solidFill>
                <a:latin typeface="Times New Roman" panose="02020603050405020304" pitchFamily="18" charset="0"/>
                <a:cs typeface="Times New Roman" panose="02020603050405020304" pitchFamily="18" charset="0"/>
              </a:rPr>
              <a:t>How to Get Started </a:t>
            </a:r>
            <a:r>
              <a:rPr lang="en-US" sz="3600" dirty="0">
                <a:solidFill>
                  <a:schemeClr val="accent1">
                    <a:lumMod val="75000"/>
                  </a:schemeClr>
                </a:solidFill>
                <a:latin typeface="Times New Roman" panose="02020603050405020304" pitchFamily="18" charset="0"/>
                <a:cs typeface="Times New Roman" panose="02020603050405020304" pitchFamily="18" charset="0"/>
              </a:rPr>
              <a:t>with</a:t>
            </a:r>
            <a:r>
              <a:rPr lang="en-US" sz="3200" dirty="0">
                <a:solidFill>
                  <a:schemeClr val="accent1">
                    <a:lumMod val="75000"/>
                  </a:schemeClr>
                </a:solidFill>
                <a:latin typeface="Times New Roman" panose="02020603050405020304" pitchFamily="18" charset="0"/>
                <a:cs typeface="Times New Roman" panose="02020603050405020304" pitchFamily="18" charset="0"/>
              </a:rPr>
              <a:t> Moodle</a:t>
            </a:r>
          </a:p>
        </p:txBody>
      </p:sp>
      <p:sp>
        <p:nvSpPr>
          <p:cNvPr id="4" name="Rectangle 3">
            <a:extLst>
              <a:ext uri="{FF2B5EF4-FFF2-40B4-BE49-F238E27FC236}">
                <a16:creationId xmlns:a16="http://schemas.microsoft.com/office/drawing/2014/main" id="{3E8FA40D-C37E-466A-9087-17037CD20E06}"/>
              </a:ext>
            </a:extLst>
          </p:cNvPr>
          <p:cNvSpPr/>
          <p:nvPr/>
        </p:nvSpPr>
        <p:spPr>
          <a:xfrm>
            <a:off x="609600" y="1371600"/>
            <a:ext cx="8077200" cy="3185487"/>
          </a:xfrm>
          <a:prstGeom prst="rect">
            <a:avLst/>
          </a:prstGeom>
        </p:spPr>
        <p:txBody>
          <a:bodyPr wrap="square">
            <a:spAutoFit/>
          </a:bodyPr>
          <a:lstStyle/>
          <a:p>
            <a:pPr marR="0" lvl="0">
              <a:spcBef>
                <a:spcPts val="0"/>
              </a:spcBef>
              <a:spcAft>
                <a:spcPts val="300"/>
              </a:spcAft>
              <a:buSzPts val="1000"/>
              <a:tabLst>
                <a:tab pos="294640" algn="l"/>
                <a:tab pos="295275" algn="l"/>
              </a:tabLst>
            </a:pPr>
            <a:r>
              <a:rPr lang="en-US" sz="2200" spc="0" dirty="0">
                <a:effectLst/>
                <a:latin typeface="Times New Roman" panose="02020603050405020304" pitchFamily="18" charset="0"/>
                <a:ea typeface="Times New Roman" panose="02020603050405020304" pitchFamily="18" charset="0"/>
              </a:rPr>
              <a:t>Visit:</a:t>
            </a:r>
            <a:r>
              <a:rPr lang="en-US" sz="2200" spc="0" dirty="0">
                <a:solidFill>
                  <a:srgbClr val="0000FF"/>
                </a:solidFill>
                <a:effectLst/>
                <a:latin typeface="Times New Roman" panose="02020603050405020304" pitchFamily="18" charset="0"/>
                <a:ea typeface="Times New Roman" panose="02020603050405020304" pitchFamily="18" charset="0"/>
              </a:rPr>
              <a:t> </a:t>
            </a:r>
            <a:r>
              <a:rPr lang="en-US" sz="2200" u="sng" spc="0" dirty="0">
                <a:solidFill>
                  <a:srgbClr val="0462C1"/>
                </a:solidFill>
                <a:effectLst/>
                <a:latin typeface="Times New Roman" panose="02020603050405020304" pitchFamily="18" charset="0"/>
                <a:ea typeface="Times New Roman" panose="02020603050405020304" pitchFamily="18" charset="0"/>
              </a:rPr>
              <a:t>http://moodle.stmartin.edu</a:t>
            </a:r>
            <a:endParaRPr lang="en-US" sz="2200" spc="0" dirty="0">
              <a:effectLst/>
              <a:latin typeface="Times New Roman" panose="02020603050405020304" pitchFamily="18" charset="0"/>
              <a:ea typeface="Times New Roman" panose="02020603050405020304" pitchFamily="18" charset="0"/>
            </a:endParaRPr>
          </a:p>
          <a:p>
            <a:pPr marR="519430" lvl="0">
              <a:spcBef>
                <a:spcPts val="1200"/>
              </a:spcBef>
              <a:spcAft>
                <a:spcPts val="300"/>
              </a:spcAft>
              <a:buSzPts val="1000"/>
              <a:tabLst>
                <a:tab pos="294640" algn="l"/>
                <a:tab pos="295275" algn="l"/>
              </a:tabLst>
            </a:pPr>
            <a:r>
              <a:rPr lang="en-US" sz="2200" spc="0" dirty="0">
                <a:effectLst/>
                <a:latin typeface="Times New Roman" panose="02020603050405020304" pitchFamily="18" charset="0"/>
                <a:ea typeface="Times New Roman" panose="02020603050405020304" pitchFamily="18" charset="0"/>
              </a:rPr>
              <a:t>See</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“Getting</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Started with</a:t>
            </a:r>
            <a:r>
              <a:rPr lang="en-US" sz="2200" spc="-2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Moodle,”</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“Tutorials</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for</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Students,”</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and</a:t>
            </a:r>
            <a:r>
              <a:rPr lang="en-US" sz="2200" spc="-1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“Frequently</a:t>
            </a:r>
            <a:r>
              <a:rPr lang="en-US" sz="2200" spc="-1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Asked</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Questions”</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in</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the</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pane</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entitled “NAVIGATION” in the left</a:t>
            </a:r>
            <a:r>
              <a:rPr lang="en-US" sz="2200" spc="-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margin.</a:t>
            </a:r>
          </a:p>
          <a:p>
            <a:pPr marR="882650" lvl="0">
              <a:spcBef>
                <a:spcPts val="1200"/>
              </a:spcBef>
              <a:spcAft>
                <a:spcPts val="300"/>
              </a:spcAft>
              <a:buSzPts val="1000"/>
              <a:tabLst>
                <a:tab pos="294640" algn="l"/>
                <a:tab pos="295275" algn="l"/>
              </a:tabLst>
            </a:pPr>
            <a:r>
              <a:rPr lang="en-US" sz="2200" spc="0" dirty="0">
                <a:effectLst/>
                <a:latin typeface="Times New Roman" panose="02020603050405020304" pitchFamily="18" charset="0"/>
                <a:ea typeface="Times New Roman" panose="02020603050405020304" pitchFamily="18" charset="0"/>
              </a:rPr>
              <a:t>LOGIN</a:t>
            </a:r>
            <a:r>
              <a:rPr lang="en-US" sz="2200" spc="-1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with</a:t>
            </a:r>
            <a:r>
              <a:rPr lang="en-US" sz="2200" spc="-1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your</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Saint</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Martin’s</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username</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and</a:t>
            </a:r>
            <a:r>
              <a:rPr lang="en-US" sz="2200" spc="-1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password when</a:t>
            </a:r>
            <a:r>
              <a:rPr lang="en-US" sz="2200" spc="-2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ready.</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For</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username</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and password</a:t>
            </a:r>
            <a:r>
              <a:rPr lang="en-US" sz="2200" spc="-10"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help,</a:t>
            </a:r>
            <a:r>
              <a:rPr lang="en-US" sz="2200" spc="-15" dirty="0">
                <a:effectLst/>
                <a:latin typeface="Times New Roman" panose="02020603050405020304" pitchFamily="18" charset="0"/>
                <a:ea typeface="Times New Roman" panose="02020603050405020304" pitchFamily="18" charset="0"/>
              </a:rPr>
              <a:t> </a:t>
            </a:r>
            <a:r>
              <a:rPr lang="en-US" sz="2200" spc="0" dirty="0">
                <a:effectLst/>
                <a:latin typeface="Times New Roman" panose="02020603050405020304" pitchFamily="18" charset="0"/>
                <a:ea typeface="Times New Roman" panose="02020603050405020304" pitchFamily="18" charset="0"/>
              </a:rPr>
              <a:t>see:</a:t>
            </a:r>
            <a:r>
              <a:rPr lang="en-US" sz="2200" u="sng" spc="0" dirty="0">
                <a:solidFill>
                  <a:srgbClr val="0000FF"/>
                </a:solidFill>
                <a:effectLst/>
                <a:uFill>
                  <a:solidFill>
                    <a:srgbClr val="0000FF"/>
                  </a:solidFill>
                </a:uFill>
                <a:latin typeface="Times New Roman" panose="02020603050405020304" pitchFamily="18" charset="0"/>
                <a:ea typeface="Times New Roman" panose="02020603050405020304" pitchFamily="18" charset="0"/>
              </a:rPr>
              <a:t> </a:t>
            </a:r>
            <a:r>
              <a:rPr lang="en-US" sz="2000" u="sng" spc="0" dirty="0">
                <a:solidFill>
                  <a:srgbClr val="0070C0"/>
                </a:solidFill>
                <a:effectLst/>
                <a:latin typeface="Times New Roman" panose="02020603050405020304" pitchFamily="18" charset="0"/>
                <a:ea typeface="Times New Roman" panose="02020603050405020304" pitchFamily="18" charset="0"/>
              </a:rPr>
              <a:t>https://</a:t>
            </a:r>
            <a:r>
              <a:rPr lang="en-US" sz="2000" u="sng" spc="0" dirty="0">
                <a:solidFill>
                  <a:srgbClr val="0070C0"/>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www.stmartin.edu/directory/integrated-technology-services/technology-help</a:t>
            </a:r>
            <a:endParaRPr lang="en-US" sz="2000" spc="0"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2312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政公文纸">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ustom 1">
      <a:majorFont>
        <a:latin typeface="Times New Roman"/>
        <a:ea typeface="Microsoft YaHei Light"/>
        <a:cs typeface=""/>
      </a:majorFont>
      <a:minorFont>
        <a:latin typeface="Times New Roman"/>
        <a:ea typeface="Microsoft YaHei Light"/>
        <a:cs typeface=""/>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S_slides_week#04 - partB" id="{91C3FA24-B6FC-4377-82B4-84DDBB4F35D2}" vid="{B4F6CD27-6F97-4854-B171-3C94D44FBC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OS_slides_week#04 - partB</Template>
  <TotalTime>4179</TotalTime>
  <Words>6565</Words>
  <Application>Microsoft Macintosh PowerPoint</Application>
  <PresentationFormat>On-screen Show (4:3)</PresentationFormat>
  <Paragraphs>507</Paragraphs>
  <Slides>67</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67</vt:i4>
      </vt:variant>
    </vt:vector>
  </HeadingPairs>
  <TitlesOfParts>
    <vt:vector size="79" baseType="lpstr">
      <vt:lpstr>Google Sans</vt:lpstr>
      <vt:lpstr>SourceSansPro-Light</vt:lpstr>
      <vt:lpstr>SourceSansPro-Semibold</vt:lpstr>
      <vt:lpstr>TheSansMonoCd-W4SemiLight</vt:lpstr>
      <vt:lpstr>TheSansMonoCd-W5Regular</vt:lpstr>
      <vt:lpstr>urw-din</vt:lpstr>
      <vt:lpstr>Arial</vt:lpstr>
      <vt:lpstr>Calibri</vt:lpstr>
      <vt:lpstr>Courier New</vt:lpstr>
      <vt:lpstr>Times New Roman</vt:lpstr>
      <vt:lpstr>Wingdings</vt:lpstr>
      <vt:lpstr>行政公文纸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Indiana University, IUSM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Guangyan Li</dc:creator>
  <cp:lastModifiedBy>Li, Guangyan</cp:lastModifiedBy>
  <cp:revision>353</cp:revision>
  <cp:lastPrinted>2015-03-09T23:43:40Z</cp:lastPrinted>
  <dcterms:created xsi:type="dcterms:W3CDTF">2019-10-23T04:28:23Z</dcterms:created>
  <dcterms:modified xsi:type="dcterms:W3CDTF">2024-01-10T07:40:04Z</dcterms:modified>
</cp:coreProperties>
</file>