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C4C"/>
    <a:srgbClr val="ED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021" autoAdjust="0"/>
  </p:normalViewPr>
  <p:slideViewPr>
    <p:cSldViewPr snapToGrid="0">
      <p:cViewPr varScale="1">
        <p:scale>
          <a:sx n="57" d="100"/>
          <a:sy n="57" d="100"/>
        </p:scale>
        <p:origin x="10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C7FF8-B6BF-42E6-87B9-F9119C9E1264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2E15F-563F-4F7E-9740-2DB904717B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why do I say Git featuring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r>
              <a:rPr lang="en-US" dirty="0"/>
              <a:t>Well, that’s because git is not the same thing as GitHub.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2E15F-563F-4F7E-9740-2DB904717B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1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is version control software – every time you make what is called a commit in git, you save a version of any files included</a:t>
            </a:r>
          </a:p>
          <a:p>
            <a:r>
              <a:rPr lang="en-US" dirty="0"/>
              <a:t>So if you’ve ever seen something like this….. then you know how painful versioning can get.</a:t>
            </a:r>
          </a:p>
          <a:p>
            <a:r>
              <a:rPr lang="en-US" dirty="0"/>
              <a:t>And then especially if you are trying to collaborate with someone!</a:t>
            </a:r>
          </a:p>
          <a:p>
            <a:r>
              <a:rPr lang="en-US" dirty="0"/>
              <a:t>*CLICK*</a:t>
            </a:r>
          </a:p>
          <a:p>
            <a:r>
              <a:rPr lang="en-US" dirty="0"/>
              <a:t>So this is where version control comes in; it saves a history of changes, with one version of each file.</a:t>
            </a:r>
          </a:p>
          <a:p>
            <a:r>
              <a:rPr lang="en-US" dirty="0"/>
              <a:t>Anyone familiar with Google Docs’ Revision History should know this, and their rev history actually uses a version control system to store these data.</a:t>
            </a:r>
          </a:p>
          <a:p>
            <a:r>
              <a:rPr lang="en-US" dirty="0"/>
              <a:t>And even if you’re not collaborating, using version control prevents chaos by giving you the ability to go back in time without pulling out hair.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2E15F-563F-4F7E-9740-2DB904717B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19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 is a version control service.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2E15F-563F-4F7E-9740-2DB904717B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7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2E15F-563F-4F7E-9740-2DB904717B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47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2E15F-563F-4F7E-9740-2DB904717BA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5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1625-74E9-458C-B884-0CB0FB8A4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9BA7F-8A5F-4009-BF8B-D9AC25E9C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1CDC2-3BBF-4184-8653-0EF0D35C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66D8-AA0C-4623-A020-8C382390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50EC9-EEE5-4306-B9B6-34CEB1A7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7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6E14-41EF-4B03-83A0-19376379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3EC57-1962-4920-A3B1-DEC3CD45D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4C2CE-1967-44F4-AAD1-FFC325A2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1F192-0383-413E-999F-31E90836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53C84-9ECB-4E1A-89D2-726E8E86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6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B054F-E560-451E-A585-AF6E8E96E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CAE4E-B81C-4488-97F0-91FAFB7EB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39494-0256-4ABD-A687-B78A2C4E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D213-B52E-4744-9CF6-DFAF9CC1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2E170-00A8-4F6E-B955-B3B85FA6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1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D30D-E6C9-4800-9EEB-FF66F751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6397-5CA3-4A9B-B482-B6F5ACF1F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26DC3-3369-4A6B-8CE1-A9BC9B25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84040-D85C-4D7C-AE1D-192E738B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78A42-92D7-45AD-B021-5EAABF97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4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F66B-1196-42D5-A2F1-4C0A201D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F6935-06AA-4B0B-8C5E-51385599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99D3-D7E9-4616-9898-C552D408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78175-CB9C-4167-8F88-1A461437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EC852-AD57-40D2-AC15-C39DFD02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B89A-8E85-48D5-8C0A-2924C989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4CF89-A263-4D50-982C-B233733E4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C1F69-2190-40D0-A99E-A20B61542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AE516-1187-4600-B5EE-2E2000E4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2C8C1-E6BD-47F8-9D15-CFDE1489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30CDC-065F-4F41-AB42-89927A2D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0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B179-E0B9-4C6B-B7CB-88076BDE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DEFF1-A66E-40A0-9167-8BB4E3303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79E24-ABDC-47A0-99AC-926528C21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7F72C-B56F-41C4-A2BA-AC591E9DB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34726-0773-4308-B1F3-FE2D0BB97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38F2E-29E5-4FFB-A17F-F3869F2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5F59D-AD09-4C08-B6F1-F8DAD430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6EAA9-9A74-49D1-8B2D-B2363B81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2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6AC2-9098-43B3-9036-9296C422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E7D6F-269A-4C9C-8220-E8E526DDD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56DAA-7571-411B-8476-4DCBA668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2349A-C0F3-4C46-A75D-A2812F9D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6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21479-BB3F-427F-9EA2-2A5123B5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BA710-44C0-4EAA-AEC5-ACFFF5DC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718E2-72EB-4C52-8C9C-1AE4E451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D140-DA8E-4BB0-B287-D1D79193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638B-BAF8-4C94-B90A-3D22D7DA9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45B0F-4C58-431C-967B-B1A48F0F4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A4B26-1346-41BE-A828-1E381BFC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8A927-DA7E-43F4-9AC5-656BC3D4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112A4-7055-484E-8A08-6F62EE78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8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96F4-F260-4A5D-9843-456E9435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38395B-A1BE-4D60-92C5-56940C9F4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5148D-3C51-4C03-9EAF-2BE742D2B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786B4-8995-4D0F-93BE-66E856AD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04571-5334-4878-A6FC-208472F6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184F1-CE96-46D7-8CA4-CEE79D78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1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2BF7B-1C9E-43BD-B69C-529AA746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383D4-E320-476F-AC71-99A106C3E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66337-33E0-4AB6-8EFF-60DE9525F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C3B57-9C54-4316-895A-185D8B130371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E4C19-7348-4A36-900A-8A35264A4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D54C0-FDFB-40F7-B675-4E09545A9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7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sites.google.com/view/gcrl-sw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MXf0JiroX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cospatial/NAS_201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lerthardy/SWT_Github/blob/master/lesson1.M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782B-F415-450E-9609-0C3FD6F5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123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/>
              <a:t>Git </a:t>
            </a:r>
            <a:r>
              <a:rPr lang="en-US" sz="6600" dirty="0" err="1"/>
              <a:t>Gud</a:t>
            </a:r>
            <a:r>
              <a:rPr lang="en-US" sz="6600" dirty="0"/>
              <a:t> at Git</a:t>
            </a:r>
            <a:br>
              <a:rPr lang="en-US" sz="6600" dirty="0"/>
            </a:br>
            <a:r>
              <a:rPr lang="en-US" sz="4800" dirty="0"/>
              <a:t>(Ft. GitHub)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A5F17-9F9C-4245-A7C7-6AB4C1B4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8798"/>
            <a:ext cx="9144000" cy="16557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Tyler Hardy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University of Southern Mississippi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2"/>
              </a:rPr>
              <a:t>Summer Workshop Training Series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August 16, 2018</a:t>
            </a:r>
          </a:p>
        </p:txBody>
      </p:sp>
      <p:pic>
        <p:nvPicPr>
          <p:cNvPr id="2050" name="Picture 2" descr="Image result for git gud dark souls github">
            <a:extLst>
              <a:ext uri="{FF2B5EF4-FFF2-40B4-BE49-F238E27FC236}">
                <a16:creationId xmlns:a16="http://schemas.microsoft.com/office/drawing/2014/main" id="{E666E961-EA36-415C-942F-501A9730D6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6" r="19043"/>
          <a:stretch/>
        </p:blipFill>
        <p:spPr bwMode="auto">
          <a:xfrm>
            <a:off x="5142781" y="808021"/>
            <a:ext cx="1916014" cy="168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67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48BC6-539A-4F5C-8B1A-6E9146D34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990" y="2115520"/>
            <a:ext cx="4550229" cy="3782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BEF667-6370-412B-B00D-2F4557BF3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94" y="503407"/>
            <a:ext cx="4516011" cy="1851565"/>
          </a:xfrm>
          <a:prstGeom prst="rect">
            <a:avLst/>
          </a:prstGeom>
        </p:spPr>
      </p:pic>
      <p:pic>
        <p:nvPicPr>
          <p:cNvPr id="3074" name="Picture 2" descr="https://git-scm.com/images/logos/downloads/Git-Logo-2Color.png">
            <a:extLst>
              <a:ext uri="{FF2B5EF4-FFF2-40B4-BE49-F238E27FC236}">
                <a16:creationId xmlns:a16="http://schemas.microsoft.com/office/drawing/2014/main" id="{0ED558D7-0296-4E1B-8DD3-B850B5084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7"/>
          <a:stretch/>
        </p:blipFill>
        <p:spPr bwMode="auto">
          <a:xfrm>
            <a:off x="1240683" y="2694605"/>
            <a:ext cx="3641810" cy="362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git-scm.com/images/logos/downloads/Git-Logo-2Color.png">
            <a:extLst>
              <a:ext uri="{FF2B5EF4-FFF2-40B4-BE49-F238E27FC236}">
                <a16:creationId xmlns:a16="http://schemas.microsoft.com/office/drawing/2014/main" id="{C1C11F10-EE2B-4220-B7F2-F38AC35BD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3"/>
          <a:stretch/>
        </p:blipFill>
        <p:spPr bwMode="auto">
          <a:xfrm>
            <a:off x="826296" y="355752"/>
            <a:ext cx="3222626" cy="256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298B67-0804-4905-911B-B722413A8F9C}"/>
              </a:ext>
            </a:extLst>
          </p:cNvPr>
          <p:cNvSpPr txBox="1"/>
          <p:nvPr/>
        </p:nvSpPr>
        <p:spPr>
          <a:xfrm>
            <a:off x="5083614" y="862150"/>
            <a:ext cx="210025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/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30298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3FF6-3727-4E1F-92EC-98B25F8F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09" y="2806262"/>
            <a:ext cx="6880072" cy="3383764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Version Control </a:t>
            </a:r>
            <a:r>
              <a:rPr lang="en-US" sz="4400" u="sng" dirty="0">
                <a:latin typeface="Franklin Gothic Demi" panose="020B0703020102020204" pitchFamily="34" charset="0"/>
              </a:rPr>
              <a:t>SOFTWARE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Collaboration (or Not)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Prevents CHAOS</a:t>
            </a:r>
          </a:p>
          <a:p>
            <a:pPr>
              <a:lnSpc>
                <a:spcPct val="150000"/>
              </a:lnSpc>
            </a:pPr>
            <a:endParaRPr lang="en-US" dirty="0">
              <a:latin typeface="Franklin Gothic Demi" panose="020B0703020102020204" pitchFamily="34" charset="0"/>
            </a:endParaRPr>
          </a:p>
        </p:txBody>
      </p:sp>
      <p:pic>
        <p:nvPicPr>
          <p:cNvPr id="4098" name="Picture 2" descr="https://git-scm.com/images/logos/downloads/Git-Logo-2Color.png">
            <a:extLst>
              <a:ext uri="{FF2B5EF4-FFF2-40B4-BE49-F238E27FC236}">
                <a16:creationId xmlns:a16="http://schemas.microsoft.com/office/drawing/2014/main" id="{EDC463A7-1D03-47D7-9995-EC5BA5A7E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36" y="407799"/>
            <a:ext cx="4302030" cy="179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C996A22-ACEC-4532-9314-F90135522896}"/>
              </a:ext>
            </a:extLst>
          </p:cNvPr>
          <p:cNvSpPr/>
          <p:nvPr/>
        </p:nvSpPr>
        <p:spPr>
          <a:xfrm>
            <a:off x="9119044" y="1485852"/>
            <a:ext cx="757588" cy="7575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4E65FD-F05D-4C84-9FFD-0D3D1C1B90B1}"/>
              </a:ext>
            </a:extLst>
          </p:cNvPr>
          <p:cNvSpPr/>
          <p:nvPr/>
        </p:nvSpPr>
        <p:spPr>
          <a:xfrm>
            <a:off x="9119044" y="3383058"/>
            <a:ext cx="757588" cy="7575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56E1D7-1095-4DBF-BAE0-E8E8CF68EF65}"/>
              </a:ext>
            </a:extLst>
          </p:cNvPr>
          <p:cNvSpPr/>
          <p:nvPr/>
        </p:nvSpPr>
        <p:spPr>
          <a:xfrm>
            <a:off x="9119044" y="5280264"/>
            <a:ext cx="757588" cy="7575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21C676-8C34-40A2-9CC0-850D6CE51076}"/>
              </a:ext>
            </a:extLst>
          </p:cNvPr>
          <p:cNvSpPr/>
          <p:nvPr/>
        </p:nvSpPr>
        <p:spPr>
          <a:xfrm>
            <a:off x="7563551" y="2165062"/>
            <a:ext cx="757588" cy="757588"/>
          </a:xfrm>
          <a:prstGeom prst="ellipse">
            <a:avLst/>
          </a:prstGeom>
          <a:solidFill>
            <a:srgbClr val="EA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7ADFB-9B27-4E05-A08D-C55571B8DA8B}"/>
              </a:ext>
            </a:extLst>
          </p:cNvPr>
          <p:cNvSpPr/>
          <p:nvPr/>
        </p:nvSpPr>
        <p:spPr>
          <a:xfrm>
            <a:off x="10703460" y="4189525"/>
            <a:ext cx="757588" cy="7575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7029B-66C5-4E11-8D3B-B97405E4ECAF}"/>
              </a:ext>
            </a:extLst>
          </p:cNvPr>
          <p:cNvSpPr txBox="1"/>
          <p:nvPr/>
        </p:nvSpPr>
        <p:spPr>
          <a:xfrm>
            <a:off x="8766900" y="721250"/>
            <a:ext cx="1461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Franklin Gothic Demi" panose="020B0703020102020204" pitchFamily="34" charset="0"/>
              </a:rPr>
              <a:t>Master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04E0F4-3225-4DB8-8162-52D65F1E1575}"/>
              </a:ext>
            </a:extLst>
          </p:cNvPr>
          <p:cNvSpPr txBox="1"/>
          <p:nvPr/>
        </p:nvSpPr>
        <p:spPr>
          <a:xfrm>
            <a:off x="7335447" y="1306025"/>
            <a:ext cx="1213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EA4C4C"/>
                </a:solidFill>
                <a:latin typeface="Franklin Gothic Demi" panose="020B0703020102020204" pitchFamily="34" charset="0"/>
              </a:rPr>
              <a:t>Plot</a:t>
            </a:r>
            <a:br>
              <a:rPr lang="en-US" sz="2400" dirty="0">
                <a:solidFill>
                  <a:srgbClr val="EA4C4C"/>
                </a:solidFill>
                <a:latin typeface="Franklin Gothic Demi" panose="020B0703020102020204" pitchFamily="34" charset="0"/>
              </a:rPr>
            </a:br>
            <a:r>
              <a:rPr lang="en-US" sz="2400" dirty="0">
                <a:solidFill>
                  <a:srgbClr val="EA4C4C"/>
                </a:solidFill>
                <a:latin typeface="Franklin Gothic Demi" panose="020B0703020102020204" pitchFamily="34" charset="0"/>
              </a:rPr>
              <a:t>Change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34E694-0FA7-4C68-AF47-BDEE5B11CDD3}"/>
              </a:ext>
            </a:extLst>
          </p:cNvPr>
          <p:cNvSpPr txBox="1"/>
          <p:nvPr/>
        </p:nvSpPr>
        <p:spPr>
          <a:xfrm>
            <a:off x="10475356" y="3309649"/>
            <a:ext cx="1213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Franklin Gothic Demi" panose="020B0703020102020204" pitchFamily="34" charset="0"/>
              </a:rPr>
              <a:t>Math</a:t>
            </a:r>
          </a:p>
          <a:p>
            <a:pPr algn="ctr"/>
            <a:r>
              <a:rPr lang="en-US" sz="2400" dirty="0">
                <a:solidFill>
                  <a:srgbClr val="00B0F0"/>
                </a:solidFill>
                <a:latin typeface="Franklin Gothic Demi" panose="020B0703020102020204" pitchFamily="34" charset="0"/>
              </a:rPr>
              <a:t>Change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534214-B0D6-405B-BC3A-D676635BDE9D}"/>
              </a:ext>
            </a:extLst>
          </p:cNvPr>
          <p:cNvCxnSpPr/>
          <p:nvPr/>
        </p:nvCxnSpPr>
        <p:spPr>
          <a:xfrm>
            <a:off x="8321139" y="2945338"/>
            <a:ext cx="692232" cy="565133"/>
          </a:xfrm>
          <a:prstGeom prst="straightConnector1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41010E-FBD4-4F05-A7DE-F3F865F3D859}"/>
              </a:ext>
            </a:extLst>
          </p:cNvPr>
          <p:cNvCxnSpPr>
            <a:cxnSpLocks/>
          </p:cNvCxnSpPr>
          <p:nvPr/>
        </p:nvCxnSpPr>
        <p:spPr>
          <a:xfrm rot="5400000">
            <a:off x="10072524" y="4883105"/>
            <a:ext cx="566928" cy="694944"/>
          </a:xfrm>
          <a:prstGeom prst="straightConnector1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BCD567-D9FE-43C7-84D9-9DC38041DDEF}"/>
              </a:ext>
            </a:extLst>
          </p:cNvPr>
          <p:cNvCxnSpPr/>
          <p:nvPr/>
        </p:nvCxnSpPr>
        <p:spPr>
          <a:xfrm>
            <a:off x="9499249" y="2422988"/>
            <a:ext cx="0" cy="823966"/>
          </a:xfrm>
          <a:prstGeom prst="straightConnector1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624712-F14A-4051-B2F4-1703E0665251}"/>
              </a:ext>
            </a:extLst>
          </p:cNvPr>
          <p:cNvCxnSpPr/>
          <p:nvPr/>
        </p:nvCxnSpPr>
        <p:spPr>
          <a:xfrm>
            <a:off x="9497837" y="4318123"/>
            <a:ext cx="0" cy="823966"/>
          </a:xfrm>
          <a:prstGeom prst="straightConnector1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13DE3C7-5484-4BE3-88C3-077675A97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447" y="301964"/>
            <a:ext cx="4242244" cy="601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F31460-2E92-4DD9-8999-9B87D1554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7" y="261669"/>
            <a:ext cx="2547286" cy="2117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2A5DDE-A02C-4B48-BB68-DC5ADB106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847" y="593289"/>
            <a:ext cx="3546806" cy="145419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9532E5-78E0-4FFB-B30A-FD61D9B0E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09" y="2459421"/>
            <a:ext cx="6880072" cy="405173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Version Control </a:t>
            </a:r>
            <a:r>
              <a:rPr lang="en-US" sz="4400" u="sng" dirty="0">
                <a:latin typeface="Franklin Gothic Demi" panose="020B0703020102020204" pitchFamily="34" charset="0"/>
              </a:rPr>
              <a:t>SERVICE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Central ONLINE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Franklin Gothic Demi" panose="020B0703020102020204" pitchFamily="34" charset="0"/>
              </a:rPr>
              <a:t>repository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Upload “git” to GitHub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Programmers’ LinkedIn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0B9A6C-DD5A-4C30-9001-2F10F682C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435" y="404484"/>
            <a:ext cx="4857750" cy="340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F4D88E-207D-402C-BF52-98D79CB3D1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6862" y="4042884"/>
            <a:ext cx="4931323" cy="2518573"/>
          </a:xfrm>
          <a:prstGeom prst="rect">
            <a:avLst/>
          </a:prstGeom>
        </p:spPr>
      </p:pic>
      <p:pic>
        <p:nvPicPr>
          <p:cNvPr id="1026" name="Picture 2" descr="https://c.s-microsoft.com/en-us/CMSImages/ImgOne.jpg?version=D418E733-821C-244F-37F9-DC865BDEFEC0">
            <a:extLst>
              <a:ext uri="{FF2B5EF4-FFF2-40B4-BE49-F238E27FC236}">
                <a16:creationId xmlns:a16="http://schemas.microsoft.com/office/drawing/2014/main" id="{692ACE44-0B8C-4670-8806-7CFB498149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3" t="35594" r="13107" b="33418"/>
          <a:stretch/>
        </p:blipFill>
        <p:spPr bwMode="auto">
          <a:xfrm>
            <a:off x="4270344" y="1831583"/>
            <a:ext cx="1567467" cy="38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0105F-0247-46D7-8648-C66E3B4CA8CB}"/>
              </a:ext>
            </a:extLst>
          </p:cNvPr>
          <p:cNvSpPr txBox="1"/>
          <p:nvPr/>
        </p:nvSpPr>
        <p:spPr>
          <a:xfrm>
            <a:off x="3910544" y="181209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Ft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053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26485F40-B643-42C3-B40F-4DE95EF7C1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11085" y="216964"/>
            <a:ext cx="8854715" cy="664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0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322-D0D6-4FB4-AD79-41F0E630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79057" cy="1325563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Franklin Gothic Heavy" panose="020B0903020102020204" pitchFamily="34" charset="0"/>
              </a:rPr>
              <a:t>Why?</a:t>
            </a:r>
          </a:p>
        </p:txBody>
      </p:sp>
      <p:pic>
        <p:nvPicPr>
          <p:cNvPr id="5" name="Picture 2" descr="Version control XKCD style">
            <a:extLst>
              <a:ext uri="{FF2B5EF4-FFF2-40B4-BE49-F238E27FC236}">
                <a16:creationId xmlns:a16="http://schemas.microsoft.com/office/drawing/2014/main" id="{7A9547C9-6846-4E53-957D-2D0825348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292" y="1961658"/>
            <a:ext cx="8585166" cy="394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152E25-C275-42AB-84A8-489DB71AC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66" y="2196662"/>
            <a:ext cx="6880072" cy="338376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Recover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Compare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8290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DEFF-74FD-48F4-8C21-AC0D333A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Franklin Gothic Heavy" panose="020B0903020102020204" pitchFamily="34" charset="0"/>
              </a:rPr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BDC4D-2A33-48CD-B296-82EE41ADB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39775" indent="-739775">
              <a:lnSpc>
                <a:spcPct val="110000"/>
              </a:lnSpc>
            </a:pPr>
            <a:r>
              <a:rPr lang="en-US" sz="7200" dirty="0">
                <a:hlinkClick r:id="rId3"/>
              </a:rPr>
              <a:t>Install git</a:t>
            </a:r>
            <a:endParaRPr lang="en-US" sz="7200" dirty="0"/>
          </a:p>
          <a:p>
            <a:pPr marL="739775" indent="-739775">
              <a:lnSpc>
                <a:spcPct val="110000"/>
              </a:lnSpc>
            </a:pPr>
            <a:r>
              <a:rPr lang="en-US" sz="7200" dirty="0"/>
              <a:t>Register on </a:t>
            </a:r>
            <a:r>
              <a:rPr lang="en-US" sz="7200" dirty="0">
                <a:hlinkClick r:id="rId4"/>
              </a:rPr>
              <a:t>GitHub</a:t>
            </a:r>
            <a:endParaRPr lang="en-US" sz="7200" dirty="0"/>
          </a:p>
          <a:p>
            <a:pPr marL="739775" indent="-739775">
              <a:lnSpc>
                <a:spcPct val="110000"/>
              </a:lnSpc>
            </a:pPr>
            <a:r>
              <a:rPr lang="en-US" sz="7200" dirty="0"/>
              <a:t>Verify e-mail</a:t>
            </a:r>
          </a:p>
        </p:txBody>
      </p:sp>
    </p:spTree>
    <p:extLst>
      <p:ext uri="{BB962C8B-B14F-4D97-AF65-F5344CB8AC3E}">
        <p14:creationId xmlns:p14="http://schemas.microsoft.com/office/powerpoint/2010/main" val="259288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it commit push">
            <a:extLst>
              <a:ext uri="{FF2B5EF4-FFF2-40B4-BE49-F238E27FC236}">
                <a16:creationId xmlns:a16="http://schemas.microsoft.com/office/drawing/2014/main" id="{AF200D44-C4DA-427B-80A2-4DE4ED8E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0"/>
            <a:ext cx="8394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D7273D-FED7-49E1-A43C-F11412A4A94B}"/>
              </a:ext>
            </a:extLst>
          </p:cNvPr>
          <p:cNvSpPr txBox="1"/>
          <p:nvPr/>
        </p:nvSpPr>
        <p:spPr>
          <a:xfrm>
            <a:off x="250560" y="346841"/>
            <a:ext cx="3546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Franklin Gothic Heavy" panose="020B0903020102020204" pitchFamily="34" charset="0"/>
              </a:rPr>
              <a:t>Exercise 1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6D6F0-770A-4EB0-83DB-BEEE2878A806}"/>
              </a:ext>
            </a:extLst>
          </p:cNvPr>
          <p:cNvSpPr txBox="1"/>
          <p:nvPr/>
        </p:nvSpPr>
        <p:spPr>
          <a:xfrm>
            <a:off x="548788" y="4740166"/>
            <a:ext cx="29502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Franklin Gothic Demi" panose="020B0703020102020204" pitchFamily="34" charset="0"/>
              </a:rPr>
              <a:t>Instructions</a:t>
            </a:r>
            <a:br>
              <a:rPr lang="en-US" sz="4000" dirty="0">
                <a:latin typeface="Franklin Gothic Demi" panose="020B0703020102020204" pitchFamily="34" charset="0"/>
              </a:rPr>
            </a:br>
            <a:r>
              <a:rPr lang="en-US" sz="4000" dirty="0">
                <a:latin typeface="Franklin Gothic Demi" panose="020B0703020102020204" pitchFamily="34" charset="0"/>
              </a:rPr>
              <a:t>Found </a:t>
            </a:r>
            <a:r>
              <a:rPr lang="en-US" sz="4000" dirty="0">
                <a:latin typeface="Franklin Gothic Demi" panose="020B0703020102020204" pitchFamily="34" charset="0"/>
                <a:hlinkClick r:id="rId3"/>
              </a:rPr>
              <a:t>HERE</a:t>
            </a:r>
            <a:endParaRPr lang="en-US" sz="4000" dirty="0">
              <a:latin typeface="Franklin Gothic Demi" panose="020B07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273EB-C871-42C7-AA63-818586B84A61}"/>
              </a:ext>
            </a:extLst>
          </p:cNvPr>
          <p:cNvSpPr txBox="1"/>
          <p:nvPr/>
        </p:nvSpPr>
        <p:spPr>
          <a:xfrm>
            <a:off x="211580" y="1681729"/>
            <a:ext cx="36247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Franklin Gothic Demi" panose="020B0703020102020204" pitchFamily="34" charset="0"/>
              </a:rPr>
              <a:t>Create a Repo</a:t>
            </a:r>
            <a:br>
              <a:rPr lang="en-US" sz="4000" dirty="0">
                <a:latin typeface="Franklin Gothic Demi" panose="020B0703020102020204" pitchFamily="34" charset="0"/>
              </a:rPr>
            </a:br>
            <a:br>
              <a:rPr lang="en-US" sz="4000" dirty="0">
                <a:latin typeface="Franklin Gothic Demi" panose="020B0703020102020204" pitchFamily="34" charset="0"/>
              </a:rPr>
            </a:br>
            <a:r>
              <a:rPr lang="en-US" sz="4000" dirty="0">
                <a:latin typeface="Franklin Gothic Demi" panose="020B0703020102020204" pitchFamily="34" charset="0"/>
              </a:rPr>
              <a:t>Clone, Commit,</a:t>
            </a:r>
            <a:br>
              <a:rPr lang="en-US" sz="4000" dirty="0">
                <a:latin typeface="Franklin Gothic Demi" panose="020B0703020102020204" pitchFamily="34" charset="0"/>
              </a:rPr>
            </a:br>
            <a:r>
              <a:rPr lang="en-US" sz="4000" dirty="0">
                <a:latin typeface="Franklin Gothic Demi" panose="020B0703020102020204" pitchFamily="34" charset="0"/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57760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2000/0*3iJLQaoQI66YJuQk.jpg">
            <a:extLst>
              <a:ext uri="{FF2B5EF4-FFF2-40B4-BE49-F238E27FC236}">
                <a16:creationId xmlns:a16="http://schemas.microsoft.com/office/drawing/2014/main" id="{12DD256B-06D1-4836-A692-52BD21352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21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5747</TotalTime>
  <Words>240</Words>
  <Application>Microsoft Office PowerPoint</Application>
  <PresentationFormat>Widescreen</PresentationFormat>
  <Paragraphs>44</Paragraphs>
  <Slides>9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Franklin Gothic Demi</vt:lpstr>
      <vt:lpstr>Franklin Gothic Heavy</vt:lpstr>
      <vt:lpstr>Office Theme</vt:lpstr>
      <vt:lpstr>Git Gud at Git (Ft. GitHub)</vt:lpstr>
      <vt:lpstr>PowerPoint Presentation</vt:lpstr>
      <vt:lpstr>PowerPoint Presentation</vt:lpstr>
      <vt:lpstr>PowerPoint Presentation</vt:lpstr>
      <vt:lpstr>PowerPoint Presentation</vt:lpstr>
      <vt:lpstr>Why?</vt:lpstr>
      <vt:lpstr>Getting Started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Gud at Git (Ft. GitHub)</dc:title>
  <dc:creator>Tyler Hardy</dc:creator>
  <cp:lastModifiedBy>Tyler Hardy</cp:lastModifiedBy>
  <cp:revision>13</cp:revision>
  <dcterms:created xsi:type="dcterms:W3CDTF">2018-06-25T20:20:23Z</dcterms:created>
  <dcterms:modified xsi:type="dcterms:W3CDTF">2018-06-29T21:58:42Z</dcterms:modified>
</cp:coreProperties>
</file>