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B20D0D-70C5-44DE-9EF3-389C7CCA451A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86" autoAdjust="0"/>
    <p:restoredTop sz="96040" autoAdjust="0"/>
  </p:normalViewPr>
  <p:slideViewPr>
    <p:cSldViewPr snapToGrid="0">
      <p:cViewPr varScale="1">
        <p:scale>
          <a:sx n="24" d="100"/>
          <a:sy n="24" d="100"/>
        </p:scale>
        <p:origin x="1680" y="256"/>
      </p:cViewPr>
      <p:guideLst>
        <p:guide orient="horz" pos="3456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7"/>
    </p:cViewPr>
  </p:sorterViewPr>
  <p:notesViewPr>
    <p:cSldViewPr snapToGrid="0">
      <p:cViewPr varScale="1">
        <p:scale>
          <a:sx n="85" d="100"/>
          <a:sy n="85" d="100"/>
        </p:scale>
        <p:origin x="3802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3788A-05FE-4109-A418-E0E374C160E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BBA48-0394-4184-99A0-E181FC92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2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312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624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29936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248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6561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59873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3184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6496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Box">
            <a:extLst>
              <a:ext uri="{FF2B5EF4-FFF2-40B4-BE49-F238E27FC236}">
                <a16:creationId xmlns:a16="http://schemas.microsoft.com/office/drawing/2014/main" id="{0E2318C1-18DC-5649-B868-0B76E0FCA216}"/>
              </a:ext>
            </a:extLst>
          </p:cNvPr>
          <p:cNvSpPr/>
          <p:nvPr userDrawn="1"/>
        </p:nvSpPr>
        <p:spPr>
          <a:xfrm>
            <a:off x="914400" y="914401"/>
            <a:ext cx="420624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42062400" cy="4572000"/>
          </a:xfrm>
          <a:prstGeom prst="rect">
            <a:avLst/>
          </a:prstGeom>
        </p:spPr>
        <p:txBody>
          <a:bodyPr tIns="274320" anchor="t">
            <a:normAutofit/>
          </a:bodyPr>
          <a:lstStyle>
            <a:lvl1pPr>
              <a:defRPr sz="9000"/>
            </a:lvl1pPr>
          </a:lstStyle>
          <a:p>
            <a:r>
              <a:rPr lang="en-US" dirty="0"/>
              <a:t>Title: 90pt bold</a:t>
            </a:r>
          </a:p>
        </p:txBody>
      </p:sp>
      <p:sp>
        <p:nvSpPr>
          <p:cNvPr id="5" name="Authors">
            <a:extLst>
              <a:ext uri="{FF2B5EF4-FFF2-40B4-BE49-F238E27FC236}">
                <a16:creationId xmlns:a16="http://schemas.microsoft.com/office/drawing/2014/main" id="{505FC82D-CD56-47F5-9ECA-4C64B71AFE5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3200400"/>
            <a:ext cx="42062400" cy="2286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/>
            </a:lvl1pPr>
            <a:lvl2pPr marL="457189" indent="0" algn="ctr">
              <a:buNone/>
              <a:defRPr sz="4800"/>
            </a:lvl2pPr>
            <a:lvl5pPr marL="8778021" indent="0">
              <a:buNone/>
              <a:defRPr/>
            </a:lvl5pPr>
          </a:lstStyle>
          <a:p>
            <a:pPr lvl="0"/>
            <a:r>
              <a:rPr lang="en-US" dirty="0"/>
              <a:t>Authors: 60pt </a:t>
            </a:r>
          </a:p>
          <a:p>
            <a:pPr lvl="1"/>
            <a:r>
              <a:rPr lang="en-US" dirty="0"/>
              <a:t>Department/Institution: 48pt</a:t>
            </a:r>
          </a:p>
        </p:txBody>
      </p:sp>
      <p:sp>
        <p:nvSpPr>
          <p:cNvPr id="18" name="Funding logo">
            <a:extLst>
              <a:ext uri="{FF2B5EF4-FFF2-40B4-BE49-F238E27FC236}">
                <a16:creationId xmlns:a16="http://schemas.microsoft.com/office/drawing/2014/main" id="{113BD261-7FE7-4699-A259-9D15A525745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6576000" y="914400"/>
            <a:ext cx="6400800" cy="4572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Funding logo</a:t>
            </a:r>
          </a:p>
        </p:txBody>
      </p:sp>
      <p:sp>
        <p:nvSpPr>
          <p:cNvPr id="17" name="Institution logo">
            <a:extLst>
              <a:ext uri="{FF2B5EF4-FFF2-40B4-BE49-F238E27FC236}">
                <a16:creationId xmlns:a16="http://schemas.microsoft.com/office/drawing/2014/main" id="{0DE7F8E4-F2EC-4650-A065-B47A1E2DE35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14400" y="914400"/>
            <a:ext cx="6400800" cy="4572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Institution logo</a:t>
            </a:r>
          </a:p>
        </p:txBody>
      </p:sp>
      <p:sp>
        <p:nvSpPr>
          <p:cNvPr id="8" name="Box 2">
            <a:extLst>
              <a:ext uri="{FF2B5EF4-FFF2-40B4-BE49-F238E27FC236}">
                <a16:creationId xmlns:a16="http://schemas.microsoft.com/office/drawing/2014/main" id="{E02E477B-1073-4362-A2FC-F9B998B9AABE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914400" y="16459200"/>
            <a:ext cx="9829800" cy="1371600"/>
          </a:xfrm>
          <a:prstGeom prst="rect">
            <a:avLst/>
          </a:prstGeom>
          <a:solidFill>
            <a:schemeClr val="accent1"/>
          </a:solidFill>
        </p:spPr>
        <p:txBody>
          <a:bodyPr tIns="274320"/>
          <a:lstStyle>
            <a:lvl1pPr marL="182875" indent="0">
              <a:buNone/>
              <a:defRPr lang="en-US" sz="6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Heading: 60pt bold</a:t>
            </a:r>
          </a:p>
        </p:txBody>
      </p:sp>
      <p:sp>
        <p:nvSpPr>
          <p:cNvPr id="3" name="Box 1"/>
          <p:cNvSpPr>
            <a:spLocks noGrp="1"/>
          </p:cNvSpPr>
          <p:nvPr>
            <p:ph idx="1" hasCustomPrompt="1"/>
          </p:nvPr>
        </p:nvSpPr>
        <p:spPr>
          <a:xfrm>
            <a:off x="914400" y="6400800"/>
            <a:ext cx="9829800" cy="1371600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/>
          <a:lstStyle>
            <a:lvl1pPr marL="182875" indent="0">
              <a:buNone/>
              <a:defRPr b="1"/>
            </a:lvl1pPr>
            <a:lvl2pPr marL="293681" indent="0" algn="l">
              <a:buFont typeface="Arial" panose="020B0604020202020204" pitchFamily="34" charset="0"/>
              <a:buNone/>
              <a:defRPr/>
            </a:lvl2pPr>
            <a:lvl3pPr marL="914377" indent="-457189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/>
              <a:t>Heading: 60pt bold</a:t>
            </a:r>
          </a:p>
        </p:txBody>
      </p:sp>
      <p:sp>
        <p:nvSpPr>
          <p:cNvPr id="33" name="Text 7">
            <a:extLst>
              <a:ext uri="{FF2B5EF4-FFF2-40B4-BE49-F238E27FC236}">
                <a16:creationId xmlns:a16="http://schemas.microsoft.com/office/drawing/2014/main" id="{4A89A687-91C5-4D15-BA43-954A9EABF63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147000" y="28803600"/>
            <a:ext cx="9829799" cy="3200400"/>
          </a:xfrm>
          <a:prstGeom prst="rect">
            <a:avLst/>
          </a:prstGeom>
          <a:solidFill>
            <a:schemeClr val="bg1"/>
          </a:solidFill>
        </p:spPr>
        <p:txBody>
          <a:bodyPr lIns="182880" tIns="182880" rIns="182880"/>
          <a:lstStyle>
            <a:lvl1pPr>
              <a:lnSpc>
                <a:spcPct val="100000"/>
              </a:lnSpc>
              <a:spcBef>
                <a:spcPts val="0"/>
              </a:spcBef>
              <a:defRPr sz="3000"/>
            </a:lvl1pPr>
            <a:lvl2pPr marL="457189" indent="0">
              <a:lnSpc>
                <a:spcPct val="100000"/>
              </a:lnSpc>
              <a:spcBef>
                <a:spcPts val="600"/>
              </a:spcBef>
              <a:buNone/>
              <a:defRPr/>
            </a:lvl2pPr>
          </a:lstStyle>
          <a:p>
            <a:pPr lvl="0"/>
            <a:r>
              <a:rPr lang="en-US" dirty="0"/>
              <a:t>Insert references here: 36pt</a:t>
            </a:r>
          </a:p>
        </p:txBody>
      </p:sp>
      <p:sp>
        <p:nvSpPr>
          <p:cNvPr id="26" name="Text 6">
            <a:extLst>
              <a:ext uri="{FF2B5EF4-FFF2-40B4-BE49-F238E27FC236}">
                <a16:creationId xmlns:a16="http://schemas.microsoft.com/office/drawing/2014/main" id="{0B7AF548-F5AE-4711-A6D2-C002D73570A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3147000" y="23317200"/>
            <a:ext cx="9829799" cy="4572000"/>
          </a:xfrm>
          <a:prstGeom prst="rect">
            <a:avLst/>
          </a:prstGeom>
          <a:solidFill>
            <a:schemeClr val="bg1"/>
          </a:solidFill>
        </p:spPr>
        <p:txBody>
          <a:bodyPr lIns="182880" tIns="182880" rIns="182880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457189" indent="0">
              <a:lnSpc>
                <a:spcPct val="100000"/>
              </a:lnSpc>
              <a:spcBef>
                <a:spcPts val="600"/>
              </a:spcBef>
              <a:buNone/>
              <a:defRPr/>
            </a:lvl2pPr>
          </a:lstStyle>
          <a:p>
            <a:pPr lvl="0"/>
            <a:r>
              <a:rPr lang="en-US" dirty="0"/>
              <a:t>Insert content here: 36pt</a:t>
            </a:r>
          </a:p>
          <a:p>
            <a:pPr lvl="0"/>
            <a:endParaRPr lang="en-US" dirty="0"/>
          </a:p>
        </p:txBody>
      </p:sp>
      <p:sp>
        <p:nvSpPr>
          <p:cNvPr id="23" name="Text 5">
            <a:extLst>
              <a:ext uri="{FF2B5EF4-FFF2-40B4-BE49-F238E27FC236}">
                <a16:creationId xmlns:a16="http://schemas.microsoft.com/office/drawing/2014/main" id="{EB5CD2C3-998E-4985-BF6D-D989D179E97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147000" y="7772400"/>
            <a:ext cx="9829799" cy="13258800"/>
          </a:xfrm>
          <a:prstGeom prst="rect">
            <a:avLst/>
          </a:prstGeom>
          <a:solidFill>
            <a:schemeClr val="bg1"/>
          </a:solidFill>
        </p:spPr>
        <p:txBody>
          <a:bodyPr lIns="182880" tIns="182880" rIns="182880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457189" indent="0">
              <a:lnSpc>
                <a:spcPct val="100000"/>
              </a:lnSpc>
              <a:spcBef>
                <a:spcPts val="600"/>
              </a:spcBef>
              <a:buNone/>
              <a:defRPr/>
            </a:lvl2pPr>
          </a:lstStyle>
          <a:p>
            <a:pPr lvl="0"/>
            <a:r>
              <a:rPr lang="en-US" dirty="0"/>
              <a:t>Insert content here: 36pt</a:t>
            </a:r>
          </a:p>
        </p:txBody>
      </p:sp>
      <p:sp>
        <p:nvSpPr>
          <p:cNvPr id="22" name="Text 4">
            <a:extLst>
              <a:ext uri="{FF2B5EF4-FFF2-40B4-BE49-F238E27FC236}">
                <a16:creationId xmlns:a16="http://schemas.microsoft.com/office/drawing/2014/main" id="{26A3ACB0-6ECE-4F51-9837-08724C67C47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405794" y="7772400"/>
            <a:ext cx="9829799" cy="24231600"/>
          </a:xfrm>
          <a:prstGeom prst="rect">
            <a:avLst/>
          </a:prstGeom>
          <a:solidFill>
            <a:schemeClr val="bg1"/>
          </a:solidFill>
        </p:spPr>
        <p:txBody>
          <a:bodyPr lIns="182880" tIns="182880" rIns="182880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457189" indent="0">
              <a:lnSpc>
                <a:spcPct val="100000"/>
              </a:lnSpc>
              <a:spcBef>
                <a:spcPts val="600"/>
              </a:spcBef>
              <a:buNone/>
              <a:defRPr/>
            </a:lvl2pPr>
          </a:lstStyle>
          <a:p>
            <a:pPr lvl="0"/>
            <a:r>
              <a:rPr lang="en-US" dirty="0"/>
              <a:t>Insert content here: 36pt</a:t>
            </a:r>
          </a:p>
        </p:txBody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BFFF27C4-42EC-4CD7-843A-F948B63564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658600" y="7772400"/>
            <a:ext cx="9829799" cy="24231600"/>
          </a:xfrm>
          <a:prstGeom prst="rect">
            <a:avLst/>
          </a:prstGeom>
          <a:solidFill>
            <a:schemeClr val="bg1"/>
          </a:solidFill>
        </p:spPr>
        <p:txBody>
          <a:bodyPr lIns="182880" tIns="182880" rIns="182880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457189" indent="0">
              <a:lnSpc>
                <a:spcPct val="100000"/>
              </a:lnSpc>
              <a:spcBef>
                <a:spcPts val="600"/>
              </a:spcBef>
              <a:buNone/>
              <a:defRPr/>
            </a:lvl2pPr>
          </a:lstStyle>
          <a:p>
            <a:pPr lvl="0"/>
            <a:r>
              <a:rPr lang="en-US" dirty="0"/>
              <a:t>Insert content here: 36pt</a:t>
            </a:r>
          </a:p>
        </p:txBody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8A5321CD-FF7B-4114-9D48-FDD57D338A9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400" y="17830800"/>
            <a:ext cx="9829799" cy="14173200"/>
          </a:xfrm>
          <a:prstGeom prst="rect">
            <a:avLst/>
          </a:prstGeom>
          <a:solidFill>
            <a:schemeClr val="bg1"/>
          </a:solidFill>
        </p:spPr>
        <p:txBody>
          <a:bodyPr lIns="182880" tIns="182880" rIns="182880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457189" indent="0">
              <a:lnSpc>
                <a:spcPct val="100000"/>
              </a:lnSpc>
              <a:spcBef>
                <a:spcPts val="600"/>
              </a:spcBef>
              <a:buNone/>
              <a:defRPr/>
            </a:lvl2pPr>
          </a:lstStyle>
          <a:p>
            <a:pPr lvl="0"/>
            <a:r>
              <a:rPr lang="en-US" dirty="0"/>
              <a:t>Insert content here: 36pt</a:t>
            </a: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BE638DAD-C6D5-4544-8750-9F030F2CA5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7772400"/>
            <a:ext cx="9829799" cy="7772400"/>
          </a:xfrm>
          <a:prstGeom prst="rect">
            <a:avLst/>
          </a:prstGeom>
          <a:solidFill>
            <a:schemeClr val="bg1"/>
          </a:solidFill>
        </p:spPr>
        <p:txBody>
          <a:bodyPr lIns="182880" tIns="182880" rIns="182880"/>
          <a:lstStyle>
            <a:lvl1pPr marL="182880" algn="l" fontAlgn="t">
              <a:lnSpc>
                <a:spcPct val="100000"/>
              </a:lnSpc>
              <a:spcBef>
                <a:spcPts val="0"/>
              </a:spcBef>
              <a:defRPr sz="3600"/>
            </a:lvl1pPr>
            <a:lvl2pPr marL="457189" indent="0">
              <a:lnSpc>
                <a:spcPct val="100000"/>
              </a:lnSpc>
              <a:spcBef>
                <a:spcPts val="600"/>
              </a:spcBef>
              <a:buNone/>
              <a:defRPr/>
            </a:lvl2pPr>
          </a:lstStyle>
          <a:p>
            <a:pPr lvl="0"/>
            <a:r>
              <a:rPr lang="en-US" dirty="0"/>
              <a:t>Insert content here: 36pt</a:t>
            </a:r>
          </a:p>
        </p:txBody>
      </p:sp>
      <p:sp>
        <p:nvSpPr>
          <p:cNvPr id="12" name="Figure 1">
            <a:extLst>
              <a:ext uri="{FF2B5EF4-FFF2-40B4-BE49-F238E27FC236}">
                <a16:creationId xmlns:a16="http://schemas.microsoft.com/office/drawing/2014/main" id="{3558BC88-E2CA-411E-9E88-FAE8D9DE3766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12565923" y="13470654"/>
            <a:ext cx="8001000" cy="7315200"/>
          </a:xfrm>
          <a:prstGeom prst="rect">
            <a:avLst/>
          </a:prstGeom>
        </p:spPr>
        <p:txBody>
          <a:bodyPr rIns="274320">
            <a:normAutofit/>
          </a:bodyPr>
          <a:lstStyle>
            <a:lvl1pPr marL="0" indent="0">
              <a:buNone/>
              <a:defRPr sz="3600"/>
            </a:lvl1pPr>
          </a:lstStyle>
          <a:p>
            <a:r>
              <a:rPr lang="en-US" dirty="0"/>
              <a:t>Click to add figure caption</a:t>
            </a:r>
          </a:p>
        </p:txBody>
      </p:sp>
      <p:sp>
        <p:nvSpPr>
          <p:cNvPr id="24" name="Box 1">
            <a:extLst>
              <a:ext uri="{FF2B5EF4-FFF2-40B4-BE49-F238E27FC236}">
                <a16:creationId xmlns:a16="http://schemas.microsoft.com/office/drawing/2014/main" id="{81A51B64-885B-294F-A743-95C5E1E34088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11658600" y="6400800"/>
            <a:ext cx="9829800" cy="1371600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/>
          <a:lstStyle>
            <a:lvl1pPr marL="182875" indent="0">
              <a:buNone/>
              <a:defRPr b="1"/>
            </a:lvl1pPr>
            <a:lvl2pPr marL="293681" indent="0" algn="l">
              <a:buFont typeface="Arial" panose="020B0604020202020204" pitchFamily="34" charset="0"/>
              <a:buNone/>
              <a:defRPr/>
            </a:lvl2pPr>
            <a:lvl3pPr marL="914377" indent="-457189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/>
              <a:t>Heading: 60pt bold</a:t>
            </a:r>
          </a:p>
        </p:txBody>
      </p:sp>
      <p:sp>
        <p:nvSpPr>
          <p:cNvPr id="27" name="Box 1">
            <a:extLst>
              <a:ext uri="{FF2B5EF4-FFF2-40B4-BE49-F238E27FC236}">
                <a16:creationId xmlns:a16="http://schemas.microsoft.com/office/drawing/2014/main" id="{C8E1AAB1-FB79-BD45-A59E-97C7D2C1157A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22402800" y="6400800"/>
            <a:ext cx="9829800" cy="1371600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/>
          <a:lstStyle>
            <a:lvl1pPr marL="182875" indent="0">
              <a:buNone/>
              <a:defRPr b="1"/>
            </a:lvl1pPr>
            <a:lvl2pPr marL="293681" indent="0" algn="l">
              <a:buFont typeface="Arial" panose="020B0604020202020204" pitchFamily="34" charset="0"/>
              <a:buNone/>
              <a:defRPr/>
            </a:lvl2pPr>
            <a:lvl3pPr marL="914377" indent="-457189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/>
              <a:t>Heading: 60pt bold</a:t>
            </a:r>
          </a:p>
        </p:txBody>
      </p:sp>
      <p:sp>
        <p:nvSpPr>
          <p:cNvPr id="28" name="Box 1">
            <a:extLst>
              <a:ext uri="{FF2B5EF4-FFF2-40B4-BE49-F238E27FC236}">
                <a16:creationId xmlns:a16="http://schemas.microsoft.com/office/drawing/2014/main" id="{12F50038-5499-1949-87EF-4B561238B488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33147000" y="6400800"/>
            <a:ext cx="9829800" cy="1371600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/>
          <a:lstStyle>
            <a:lvl1pPr marL="182875" indent="0">
              <a:buNone/>
              <a:defRPr b="1"/>
            </a:lvl1pPr>
            <a:lvl2pPr marL="293681" indent="0" algn="l">
              <a:buFont typeface="Arial" panose="020B0604020202020204" pitchFamily="34" charset="0"/>
              <a:buNone/>
              <a:defRPr/>
            </a:lvl2pPr>
            <a:lvl3pPr marL="914377" indent="-457189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/>
              <a:t>Heading: 60pt bold</a:t>
            </a:r>
          </a:p>
        </p:txBody>
      </p:sp>
      <p:sp>
        <p:nvSpPr>
          <p:cNvPr id="29" name="Box 1">
            <a:extLst>
              <a:ext uri="{FF2B5EF4-FFF2-40B4-BE49-F238E27FC236}">
                <a16:creationId xmlns:a16="http://schemas.microsoft.com/office/drawing/2014/main" id="{9D57B234-894A-864F-881C-BB4D66191B99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33147000" y="21945600"/>
            <a:ext cx="9829800" cy="1371600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/>
          <a:lstStyle>
            <a:lvl1pPr marL="182875" indent="0">
              <a:buNone/>
              <a:defRPr b="1"/>
            </a:lvl1pPr>
            <a:lvl2pPr marL="293681" indent="0" algn="l">
              <a:buFont typeface="Arial" panose="020B0604020202020204" pitchFamily="34" charset="0"/>
              <a:buNone/>
              <a:defRPr/>
            </a:lvl2pPr>
            <a:lvl3pPr marL="914377" indent="-457189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/>
              <a:t>Heading: 60pt bold</a:t>
            </a:r>
          </a:p>
        </p:txBody>
      </p:sp>
    </p:spTree>
    <p:extLst>
      <p:ext uri="{BB962C8B-B14F-4D97-AF65-F5344CB8AC3E}">
        <p14:creationId xmlns:p14="http://schemas.microsoft.com/office/powerpoint/2010/main" val="6649075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Box">
            <a:extLst>
              <a:ext uri="{FF2B5EF4-FFF2-40B4-BE49-F238E27FC236}">
                <a16:creationId xmlns:a16="http://schemas.microsoft.com/office/drawing/2014/main" id="{8CF7A081-D4BA-4640-9469-127EDBF21168}"/>
              </a:ext>
            </a:extLst>
          </p:cNvPr>
          <p:cNvSpPr/>
          <p:nvPr userDrawn="1"/>
        </p:nvSpPr>
        <p:spPr>
          <a:xfrm>
            <a:off x="914400" y="914401"/>
            <a:ext cx="420624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27463" y="903515"/>
            <a:ext cx="42062400" cy="4572000"/>
          </a:xfrm>
          <a:prstGeom prst="rect">
            <a:avLst/>
          </a:prstGeom>
        </p:spPr>
        <p:txBody>
          <a:bodyPr tIns="274320" anchor="t">
            <a:normAutofit/>
          </a:bodyPr>
          <a:lstStyle>
            <a:lvl1pPr>
              <a:defRPr sz="9000"/>
            </a:lvl1pPr>
          </a:lstStyle>
          <a:p>
            <a:r>
              <a:rPr lang="en-US" dirty="0"/>
              <a:t>Title: 90pt bold</a:t>
            </a:r>
          </a:p>
        </p:txBody>
      </p:sp>
      <p:sp>
        <p:nvSpPr>
          <p:cNvPr id="5" name="Authors">
            <a:extLst>
              <a:ext uri="{FF2B5EF4-FFF2-40B4-BE49-F238E27FC236}">
                <a16:creationId xmlns:a16="http://schemas.microsoft.com/office/drawing/2014/main" id="{505FC82D-CD56-47F5-9ECA-4C64B71AFE5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7463" y="3189289"/>
            <a:ext cx="42062400" cy="2286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/>
            </a:lvl1pPr>
            <a:lvl2pPr marL="457189" indent="0" algn="ctr">
              <a:buNone/>
              <a:defRPr sz="4800"/>
            </a:lvl2pPr>
            <a:lvl5pPr marL="8778021" indent="0">
              <a:buNone/>
              <a:defRPr/>
            </a:lvl5pPr>
          </a:lstStyle>
          <a:p>
            <a:pPr lvl="0"/>
            <a:r>
              <a:rPr lang="en-US" dirty="0"/>
              <a:t>Authors: 60pt </a:t>
            </a:r>
          </a:p>
          <a:p>
            <a:pPr lvl="1"/>
            <a:r>
              <a:rPr lang="en-US" dirty="0"/>
              <a:t>Department/Institution: 48pt</a:t>
            </a:r>
          </a:p>
        </p:txBody>
      </p:sp>
      <p:sp>
        <p:nvSpPr>
          <p:cNvPr id="18" name="Logo 2">
            <a:extLst>
              <a:ext uri="{FF2B5EF4-FFF2-40B4-BE49-F238E27FC236}">
                <a16:creationId xmlns:a16="http://schemas.microsoft.com/office/drawing/2014/main" id="{113BD261-7FE7-4699-A259-9D15A525745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6589063" y="903063"/>
            <a:ext cx="6400800" cy="4572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Funding logo</a:t>
            </a:r>
          </a:p>
        </p:txBody>
      </p:sp>
      <p:sp>
        <p:nvSpPr>
          <p:cNvPr id="17" name="Logo 1">
            <a:extLst>
              <a:ext uri="{FF2B5EF4-FFF2-40B4-BE49-F238E27FC236}">
                <a16:creationId xmlns:a16="http://schemas.microsoft.com/office/drawing/2014/main" id="{0DE7F8E4-F2EC-4650-A065-B47A1E2DE35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7099" y="903063"/>
            <a:ext cx="6400800" cy="4572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Institution logo</a:t>
            </a:r>
          </a:p>
        </p:txBody>
      </p:sp>
      <p:sp>
        <p:nvSpPr>
          <p:cNvPr id="8" name="Box 2">
            <a:extLst>
              <a:ext uri="{FF2B5EF4-FFF2-40B4-BE49-F238E27FC236}">
                <a16:creationId xmlns:a16="http://schemas.microsoft.com/office/drawing/2014/main" id="{E02E477B-1073-4362-A2FC-F9B998B9AABE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914400" y="16459200"/>
            <a:ext cx="13405104" cy="1371600"/>
          </a:xfrm>
          <a:prstGeom prst="rect">
            <a:avLst/>
          </a:prstGeom>
          <a:solidFill>
            <a:schemeClr val="accent1"/>
          </a:solidFill>
        </p:spPr>
        <p:txBody>
          <a:bodyPr tIns="274320"/>
          <a:lstStyle>
            <a:lvl1pPr marL="182875" indent="0">
              <a:buNone/>
              <a:defRPr lang="en-US" sz="6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Heading: 60pt bold</a:t>
            </a:r>
          </a:p>
        </p:txBody>
      </p:sp>
      <p:sp>
        <p:nvSpPr>
          <p:cNvPr id="3" name="Box 1"/>
          <p:cNvSpPr>
            <a:spLocks noGrp="1"/>
          </p:cNvSpPr>
          <p:nvPr>
            <p:ph idx="1" hasCustomPrompt="1"/>
          </p:nvPr>
        </p:nvSpPr>
        <p:spPr>
          <a:xfrm>
            <a:off x="914400" y="6400800"/>
            <a:ext cx="13405104" cy="1371600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/>
          <a:lstStyle>
            <a:lvl1pPr marL="182875" indent="0">
              <a:buNone/>
              <a:defRPr b="1"/>
            </a:lvl1pPr>
            <a:lvl2pPr marL="293681" indent="0" algn="l">
              <a:buFont typeface="Arial" panose="020B0604020202020204" pitchFamily="34" charset="0"/>
              <a:buNone/>
              <a:defRPr/>
            </a:lvl2pPr>
            <a:lvl3pPr marL="914377" indent="-457189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/>
              <a:t>Heading: 60pt bold</a:t>
            </a:r>
          </a:p>
        </p:txBody>
      </p:sp>
      <p:sp>
        <p:nvSpPr>
          <p:cNvPr id="33" name="Text 6">
            <a:extLst>
              <a:ext uri="{FF2B5EF4-FFF2-40B4-BE49-F238E27FC236}">
                <a16:creationId xmlns:a16="http://schemas.microsoft.com/office/drawing/2014/main" id="{4A89A687-91C5-4D15-BA43-954A9EABF63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9562552" y="28803600"/>
            <a:ext cx="13405104" cy="3200400"/>
          </a:xfrm>
          <a:prstGeom prst="rect">
            <a:avLst/>
          </a:prstGeom>
          <a:solidFill>
            <a:schemeClr val="bg1"/>
          </a:solidFill>
        </p:spPr>
        <p:txBody>
          <a:bodyPr lIns="182880" tIns="182880" rIns="182880"/>
          <a:lstStyle>
            <a:lvl1pPr>
              <a:lnSpc>
                <a:spcPct val="100000"/>
              </a:lnSpc>
              <a:spcBef>
                <a:spcPts val="0"/>
              </a:spcBef>
              <a:defRPr sz="3000"/>
            </a:lvl1pPr>
            <a:lvl2pPr marL="457189" indent="0">
              <a:lnSpc>
                <a:spcPct val="100000"/>
              </a:lnSpc>
              <a:spcBef>
                <a:spcPts val="600"/>
              </a:spcBef>
              <a:buNone/>
              <a:defRPr/>
            </a:lvl2pPr>
          </a:lstStyle>
          <a:p>
            <a:pPr lvl="0"/>
            <a:r>
              <a:rPr lang="en-US" dirty="0"/>
              <a:t>Insert references here: 30pt</a:t>
            </a:r>
          </a:p>
        </p:txBody>
      </p:sp>
      <p:sp>
        <p:nvSpPr>
          <p:cNvPr id="26" name="Text 5">
            <a:extLst>
              <a:ext uri="{FF2B5EF4-FFF2-40B4-BE49-F238E27FC236}">
                <a16:creationId xmlns:a16="http://schemas.microsoft.com/office/drawing/2014/main" id="{0B7AF548-F5AE-4711-A6D2-C002D73570A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9584759" y="23317200"/>
            <a:ext cx="13405104" cy="4572000"/>
          </a:xfrm>
          <a:prstGeom prst="rect">
            <a:avLst/>
          </a:prstGeom>
          <a:solidFill>
            <a:schemeClr val="bg1"/>
          </a:solidFill>
        </p:spPr>
        <p:txBody>
          <a:bodyPr lIns="182880" tIns="182880" rIns="182880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457189" indent="0">
              <a:lnSpc>
                <a:spcPct val="100000"/>
              </a:lnSpc>
              <a:spcBef>
                <a:spcPts val="600"/>
              </a:spcBef>
              <a:buNone/>
              <a:defRPr/>
            </a:lvl2pPr>
          </a:lstStyle>
          <a:p>
            <a:pPr lvl="0"/>
            <a:r>
              <a:rPr lang="en-US" dirty="0"/>
              <a:t>Insert content here: 36pt</a:t>
            </a:r>
          </a:p>
        </p:txBody>
      </p:sp>
      <p:sp>
        <p:nvSpPr>
          <p:cNvPr id="23" name="Text 4">
            <a:extLst>
              <a:ext uri="{FF2B5EF4-FFF2-40B4-BE49-F238E27FC236}">
                <a16:creationId xmlns:a16="http://schemas.microsoft.com/office/drawing/2014/main" id="{EB5CD2C3-998E-4985-BF6D-D989D179E97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9584759" y="7772400"/>
            <a:ext cx="13405104" cy="13258800"/>
          </a:xfrm>
          <a:prstGeom prst="rect">
            <a:avLst/>
          </a:prstGeom>
          <a:solidFill>
            <a:schemeClr val="bg1"/>
          </a:solidFill>
        </p:spPr>
        <p:txBody>
          <a:bodyPr lIns="182880" tIns="182880" rIns="182880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457189" indent="0">
              <a:lnSpc>
                <a:spcPct val="100000"/>
              </a:lnSpc>
              <a:spcBef>
                <a:spcPts val="600"/>
              </a:spcBef>
              <a:buNone/>
              <a:defRPr/>
            </a:lvl2pPr>
          </a:lstStyle>
          <a:p>
            <a:pPr lvl="0"/>
            <a:r>
              <a:rPr lang="en-US" dirty="0"/>
              <a:t>Insert content here: 36pt</a:t>
            </a:r>
          </a:p>
        </p:txBody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BFFF27C4-42EC-4CD7-843A-F948B63564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33904" y="7772400"/>
            <a:ext cx="13405104" cy="24231600"/>
          </a:xfrm>
          <a:prstGeom prst="rect">
            <a:avLst/>
          </a:prstGeom>
          <a:solidFill>
            <a:schemeClr val="bg1"/>
          </a:solidFill>
        </p:spPr>
        <p:txBody>
          <a:bodyPr lIns="182880" tIns="182880" rIns="182880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457189" indent="0">
              <a:lnSpc>
                <a:spcPct val="100000"/>
              </a:lnSpc>
              <a:spcBef>
                <a:spcPts val="600"/>
              </a:spcBef>
              <a:buNone/>
              <a:defRPr/>
            </a:lvl2pPr>
          </a:lstStyle>
          <a:p>
            <a:pPr lvl="0"/>
            <a:r>
              <a:rPr lang="en-US" dirty="0"/>
              <a:t>Insert content here: 36pt                     </a:t>
            </a:r>
          </a:p>
        </p:txBody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8A5321CD-FF7B-4114-9D48-FDD57D338A9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400" y="17830800"/>
            <a:ext cx="13405104" cy="14249400"/>
          </a:xfrm>
          <a:prstGeom prst="rect">
            <a:avLst/>
          </a:prstGeom>
          <a:solidFill>
            <a:schemeClr val="bg1"/>
          </a:solidFill>
        </p:spPr>
        <p:txBody>
          <a:bodyPr lIns="182880" tIns="182880" rIns="182880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457189" indent="0">
              <a:lnSpc>
                <a:spcPct val="100000"/>
              </a:lnSpc>
              <a:spcBef>
                <a:spcPts val="600"/>
              </a:spcBef>
              <a:buNone/>
              <a:defRPr/>
            </a:lvl2pPr>
          </a:lstStyle>
          <a:p>
            <a:pPr lvl="0"/>
            <a:r>
              <a:rPr lang="en-US" dirty="0"/>
              <a:t>Insert content here: 36pt</a:t>
            </a: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BE638DAD-C6D5-4544-8750-9F030F2CA5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7772400"/>
            <a:ext cx="13405104" cy="7848600"/>
          </a:xfrm>
          <a:prstGeom prst="rect">
            <a:avLst/>
          </a:prstGeom>
          <a:solidFill>
            <a:schemeClr val="bg1"/>
          </a:solidFill>
        </p:spPr>
        <p:txBody>
          <a:bodyPr lIns="182880" tIns="182880" rIns="182880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457189" indent="0">
              <a:lnSpc>
                <a:spcPct val="100000"/>
              </a:lnSpc>
              <a:spcBef>
                <a:spcPts val="600"/>
              </a:spcBef>
              <a:buNone/>
              <a:defRPr/>
            </a:lvl2pPr>
          </a:lstStyle>
          <a:p>
            <a:pPr lvl="0"/>
            <a:r>
              <a:rPr lang="en-US" dirty="0"/>
              <a:t>Insert content here: 36pt</a:t>
            </a:r>
          </a:p>
        </p:txBody>
      </p:sp>
      <p:sp>
        <p:nvSpPr>
          <p:cNvPr id="12" name="Figure 1">
            <a:extLst>
              <a:ext uri="{FF2B5EF4-FFF2-40B4-BE49-F238E27FC236}">
                <a16:creationId xmlns:a16="http://schemas.microsoft.com/office/drawing/2014/main" id="{3558BC88-E2CA-411E-9E88-FAE8D9DE3766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16157448" y="13259638"/>
            <a:ext cx="11576304" cy="7315200"/>
          </a:xfrm>
          <a:prstGeom prst="rect">
            <a:avLst/>
          </a:prstGeom>
        </p:spPr>
        <p:txBody>
          <a:bodyPr rIns="274320">
            <a:normAutofit/>
          </a:bodyPr>
          <a:lstStyle>
            <a:lvl1pPr marL="0" indent="0">
              <a:buNone/>
              <a:defRPr sz="3600"/>
            </a:lvl1pPr>
          </a:lstStyle>
          <a:p>
            <a:r>
              <a:rPr lang="en-US" dirty="0"/>
              <a:t>Click to add figure caption</a:t>
            </a:r>
          </a:p>
        </p:txBody>
      </p:sp>
      <p:sp>
        <p:nvSpPr>
          <p:cNvPr id="22" name="Box 1">
            <a:extLst>
              <a:ext uri="{FF2B5EF4-FFF2-40B4-BE49-F238E27FC236}">
                <a16:creationId xmlns:a16="http://schemas.microsoft.com/office/drawing/2014/main" id="{3C0CB99D-0C32-EF40-9935-A25E84E2C024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15233904" y="6400800"/>
            <a:ext cx="13405104" cy="1371600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/>
          <a:lstStyle>
            <a:lvl1pPr marL="182875" indent="0">
              <a:buNone/>
              <a:defRPr b="1"/>
            </a:lvl1pPr>
            <a:lvl2pPr marL="293681" indent="0" algn="l">
              <a:buFont typeface="Arial" panose="020B0604020202020204" pitchFamily="34" charset="0"/>
              <a:buNone/>
              <a:defRPr/>
            </a:lvl2pPr>
            <a:lvl3pPr marL="914377" indent="-457189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/>
              <a:t>Heading: 60pt bold</a:t>
            </a:r>
          </a:p>
        </p:txBody>
      </p:sp>
      <p:sp>
        <p:nvSpPr>
          <p:cNvPr id="24" name="Box 1">
            <a:extLst>
              <a:ext uri="{FF2B5EF4-FFF2-40B4-BE49-F238E27FC236}">
                <a16:creationId xmlns:a16="http://schemas.microsoft.com/office/drawing/2014/main" id="{43F51088-834B-A345-AEBB-3146F2D9CA57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29562552" y="6400800"/>
            <a:ext cx="13405104" cy="1371600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/>
          <a:lstStyle>
            <a:lvl1pPr marL="182875" indent="0">
              <a:buNone/>
              <a:defRPr b="1"/>
            </a:lvl1pPr>
            <a:lvl2pPr marL="293681" indent="0" algn="l">
              <a:buFont typeface="Arial" panose="020B0604020202020204" pitchFamily="34" charset="0"/>
              <a:buNone/>
              <a:defRPr/>
            </a:lvl2pPr>
            <a:lvl3pPr marL="914377" indent="-457189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/>
              <a:t>Heading: 60pt bold</a:t>
            </a:r>
          </a:p>
        </p:txBody>
      </p:sp>
      <p:sp>
        <p:nvSpPr>
          <p:cNvPr id="27" name="Box 1">
            <a:extLst>
              <a:ext uri="{FF2B5EF4-FFF2-40B4-BE49-F238E27FC236}">
                <a16:creationId xmlns:a16="http://schemas.microsoft.com/office/drawing/2014/main" id="{92764DB2-3E62-3C43-9A47-B548777464A8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9562552" y="21945600"/>
            <a:ext cx="13405104" cy="1371600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/>
          <a:lstStyle>
            <a:lvl1pPr marL="182875" indent="0">
              <a:buNone/>
              <a:defRPr b="1"/>
            </a:lvl1pPr>
            <a:lvl2pPr marL="293681" indent="0" algn="l">
              <a:buFont typeface="Arial" panose="020B0604020202020204" pitchFamily="34" charset="0"/>
              <a:buNone/>
              <a:defRPr/>
            </a:lvl2pPr>
            <a:lvl3pPr marL="914377" indent="-457189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/>
              <a:t>Heading: 60pt bold</a:t>
            </a:r>
          </a:p>
        </p:txBody>
      </p:sp>
    </p:spTree>
    <p:extLst>
      <p:ext uri="{BB962C8B-B14F-4D97-AF65-F5344CB8AC3E}">
        <p14:creationId xmlns:p14="http://schemas.microsoft.com/office/powerpoint/2010/main" val="396973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092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txStyles>
    <p:titleStyle>
      <a:lvl1pPr algn="ctr" defTabSz="4389010" rtl="0" eaLnBrk="1" latinLnBrk="0" hangingPunct="1">
        <a:lnSpc>
          <a:spcPct val="90000"/>
        </a:lnSpc>
        <a:spcBef>
          <a:spcPct val="0"/>
        </a:spcBef>
        <a:buNone/>
        <a:defRPr sz="9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75" indent="0" algn="l" defTabSz="438901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None/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803255" indent="-346066" algn="l" defTabSz="438901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7632" indent="-346066" algn="l" defTabSz="438901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768" indent="-1097253" algn="l" defTabSz="438901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273" indent="-1097253" algn="l" defTabSz="438901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778" indent="-1097253" algn="l" defTabSz="438901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283" indent="-1097253" algn="l" defTabSz="438901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789" indent="-1097253" algn="l" defTabSz="438901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294" indent="-1097253" algn="l" defTabSz="438901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01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05" algn="l" defTabSz="438901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010" algn="l" defTabSz="438901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15" algn="l" defTabSz="438901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021" algn="l" defTabSz="438901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526" algn="l" defTabSz="438901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031" algn="l" defTabSz="438901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536" algn="l" defTabSz="438901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041" algn="l" defTabSz="438901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7" userDrawn="1">
          <p15:clr>
            <a:srgbClr val="F26B43"/>
          </p15:clr>
        </p15:guide>
        <p15:guide id="2" pos="1382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2441-B5C5-C34A-B3E4-901A51B6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75210-9773-3848-BB2A-42CBADB481B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2DAC196-350F-FF42-AB88-AF732053452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5819710-D6A3-0749-84F0-6ECC226FEF1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EB85F-D051-FB4F-B2C0-2269C122C089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4C37D8-96FB-544C-B129-A5023598B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8FBF43-3404-EF42-B217-4E479E0A73D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525C21-ACEC-5348-9799-DED9108A227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3569B18-7D1C-7D4A-8F3A-9FC5648117A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C7C8845-6CAE-3146-B49B-D65FBDCBDFA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52C6807-71B2-3241-AA54-52E07ECCF70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8D73738-1CC0-E943-9C2E-5FFCC475A66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594F4EA-496E-1F42-A737-1174AC88ED3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Chart Placeholder 14">
            <a:extLst>
              <a:ext uri="{FF2B5EF4-FFF2-40B4-BE49-F238E27FC236}">
                <a16:creationId xmlns:a16="http://schemas.microsoft.com/office/drawing/2014/main" id="{B4D3D33C-025A-CB49-B91B-2F4BD944B8AF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0AC4AD5-6DB2-884E-9B4E-15AB4A44BC63}"/>
              </a:ext>
            </a:extLst>
          </p:cNvPr>
          <p:cNvSpPr>
            <a:spLocks noGrp="1"/>
          </p:cNvSpPr>
          <p:nvPr>
            <p:ph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8F8AE07-EC39-3648-96CD-46A9F2AE3B2C}"/>
              </a:ext>
            </a:extLst>
          </p:cNvPr>
          <p:cNvSpPr>
            <a:spLocks noGrp="1"/>
          </p:cNvSpPr>
          <p:nvPr>
            <p:ph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47EC815-A89F-5C47-B870-B55A72BFC625}"/>
              </a:ext>
            </a:extLst>
          </p:cNvPr>
          <p:cNvSpPr>
            <a:spLocks noGrp="1"/>
          </p:cNvSpPr>
          <p:nvPr>
            <p:ph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7A1860B-CEE5-B74B-96F7-52C01932C590}"/>
              </a:ext>
            </a:extLst>
          </p:cNvPr>
          <p:cNvSpPr>
            <a:spLocks noGrp="1"/>
          </p:cNvSpPr>
          <p:nvPr>
            <p:ph idx="3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87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3C59E-FED3-434F-BEE8-591BE279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DAFBE-4D5D-4843-81E3-159934AC809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90E0E63-CB19-3D4E-8917-90D7E2FA9B2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301205D-6337-5B43-AB64-B91DB8188CD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943EB2-6611-5E44-AAA7-914AEEEEC12C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5C3692-FBCF-1C4E-8C22-549A2F398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31F600-AAA0-274D-95D4-D7DD7EA0999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60CBF4-4C58-8346-9E6A-CD59A406FA4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FEAE16-A12A-0F4A-B324-48AE3403933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4D5CFD-7BF2-2E45-988D-EE8051A6D22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819ED39-9798-844A-BB58-30B2A036F7F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97D430E-2951-BF45-84C0-63AD01B6DDA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hart Placeholder 13">
            <a:extLst>
              <a:ext uri="{FF2B5EF4-FFF2-40B4-BE49-F238E27FC236}">
                <a16:creationId xmlns:a16="http://schemas.microsoft.com/office/drawing/2014/main" id="{B7F48C37-B05D-1C4B-A9BC-997205D73691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A0517C0-B9BF-C04A-9365-6FCC7ADB72A9}"/>
              </a:ext>
            </a:extLst>
          </p:cNvPr>
          <p:cNvSpPr>
            <a:spLocks noGrp="1"/>
          </p:cNvSpPr>
          <p:nvPr>
            <p:ph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D01000C-30DE-1447-B488-56C49D1E30E8}"/>
              </a:ext>
            </a:extLst>
          </p:cNvPr>
          <p:cNvSpPr>
            <a:spLocks noGrp="1"/>
          </p:cNvSpPr>
          <p:nvPr>
            <p:ph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859D2C3-719E-7745-8E19-3BE9E28527EB}"/>
              </a:ext>
            </a:extLst>
          </p:cNvPr>
          <p:cNvSpPr>
            <a:spLocks noGrp="1"/>
          </p:cNvSpPr>
          <p:nvPr>
            <p:ph idx="3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2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7011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Toth</dc:creator>
  <cp:lastModifiedBy>Microsoft Office User</cp:lastModifiedBy>
  <cp:revision>44</cp:revision>
  <cp:lastPrinted>2018-08-14T16:49:05Z</cp:lastPrinted>
  <dcterms:created xsi:type="dcterms:W3CDTF">2018-07-24T18:53:19Z</dcterms:created>
  <dcterms:modified xsi:type="dcterms:W3CDTF">2018-08-31T14:53:02Z</dcterms:modified>
</cp:coreProperties>
</file>