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0" r:id="rId14"/>
    <p:sldId id="271" r:id="rId15"/>
    <p:sldId id="273" r:id="rId16"/>
    <p:sldId id="272" r:id="rId17"/>
    <p:sldId id="274" r:id="rId18"/>
    <p:sldId id="261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71368-9B8A-42D5-8701-A40D436A10D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E1F93-8DF2-4978-A2A6-6646B2E67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9288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2B152-94EB-4A13-9545-4406A5E40B02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177E3-17D4-4946-B392-82291CC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417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2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6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19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0484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3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2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77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8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1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7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8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7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8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1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3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E5B-AA08-4C55-A0DF-4A11A5556E1A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1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003634" y="6545590"/>
            <a:ext cx="184731" cy="261610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spAutoFit/>
          </a:bodyPr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E81AE5B-AA08-4C55-A0DF-4A11A5556E1A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825CE-B86E-4DF2-ABB6-27306CBC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50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03634" y="6545590"/>
            <a:ext cx="184731" cy="261610"/>
          </a:xfrm>
        </p:spPr>
        <p:txBody>
          <a:bodyPr wrap="none" anchor="b" anchorCtr="1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Multithreading with </a:t>
            </a:r>
            <a:r>
              <a:rPr lang="en-US" dirty="0" err="1" smtClean="0"/>
              <a:t>Qt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Tyler Trephan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8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Worker </a:t>
            </a:r>
            <a:r>
              <a:rPr lang="en-US" dirty="0" err="1"/>
              <a:t>QObjects</a:t>
            </a:r>
            <a:r>
              <a:rPr lang="en-US" dirty="0"/>
              <a:t> on a </a:t>
            </a:r>
            <a:r>
              <a:rPr lang="en-US" dirty="0" err="1"/>
              <a:t>QThread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6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QThread</a:t>
            </a:r>
            <a:r>
              <a:rPr lang="en-US" dirty="0" smtClean="0"/>
              <a:t> Subclass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class that inherits from </a:t>
            </a:r>
            <a:r>
              <a:rPr lang="en-US" dirty="0" err="1" smtClean="0"/>
              <a:t>QThread</a:t>
            </a:r>
            <a:endParaRPr lang="en-US" dirty="0" smtClean="0"/>
          </a:p>
          <a:p>
            <a:r>
              <a:rPr lang="en-US" dirty="0" smtClean="0"/>
              <a:t>In the subclass, </a:t>
            </a:r>
            <a:r>
              <a:rPr lang="en-US" dirty="0" err="1" smtClean="0"/>
              <a:t>reimplement</a:t>
            </a:r>
            <a:r>
              <a:rPr lang="en-US" dirty="0" smtClean="0"/>
              <a:t> </a:t>
            </a:r>
            <a:r>
              <a:rPr lang="en-US" dirty="0" err="1" smtClean="0"/>
              <a:t>QThread’s</a:t>
            </a:r>
            <a:r>
              <a:rPr lang="en-US" dirty="0" smtClean="0"/>
              <a:t> run() function</a:t>
            </a:r>
          </a:p>
          <a:p>
            <a:r>
              <a:rPr lang="en-US" dirty="0" smtClean="0"/>
              <a:t>Now, when you start your </a:t>
            </a:r>
            <a:r>
              <a:rPr lang="en-US" dirty="0" err="1" smtClean="0"/>
              <a:t>QThread</a:t>
            </a:r>
            <a:r>
              <a:rPr lang="en-US" dirty="0" smtClean="0"/>
              <a:t> subclass, the functionality implemented in the run() function will execute on your new thread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7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QThread</a:t>
            </a:r>
            <a:r>
              <a:rPr lang="en-US" dirty="0" smtClean="0"/>
              <a:t> Subclass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0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 and Slots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Qt’s</a:t>
            </a:r>
            <a:r>
              <a:rPr lang="en-US" dirty="0" smtClean="0"/>
              <a:t> Signals and Slots are used to facilitate communication between objects</a:t>
            </a:r>
          </a:p>
          <a:p>
            <a:r>
              <a:rPr lang="en-US" dirty="0"/>
              <a:t>Signals are emitted and handled by the connected </a:t>
            </a:r>
            <a:r>
              <a:rPr lang="en-US" dirty="0" smtClean="0"/>
              <a:t>Slots</a:t>
            </a:r>
          </a:p>
          <a:p>
            <a:r>
              <a:rPr lang="en-US" dirty="0" smtClean="0"/>
              <a:t>Direct connection vs. Queued connection</a:t>
            </a:r>
          </a:p>
          <a:p>
            <a:r>
              <a:rPr lang="en-US" dirty="0" smtClean="0"/>
              <a:t>It is a simple solution to manage communication between different threads of execution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6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signal is emitted, execution of the slot happens directly after it is called.</a:t>
            </a:r>
          </a:p>
          <a:p>
            <a:r>
              <a:rPr lang="en-US" dirty="0" smtClean="0"/>
              <a:t>Does not change the current execution thread</a:t>
            </a:r>
          </a:p>
          <a:p>
            <a:r>
              <a:rPr lang="en-US" dirty="0" smtClean="0"/>
              <a:t>Behaves like a normal function call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6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Direct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Queued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signal is emitted, it is placed on the event queue of the </a:t>
            </a:r>
            <a:r>
              <a:rPr lang="en-US" dirty="0" err="1" smtClean="0"/>
              <a:t>QObject</a:t>
            </a:r>
            <a:r>
              <a:rPr lang="en-US" dirty="0"/>
              <a:t> </a:t>
            </a:r>
            <a:r>
              <a:rPr lang="en-US" dirty="0" smtClean="0"/>
              <a:t>containing the slot to be executed</a:t>
            </a:r>
          </a:p>
          <a:p>
            <a:r>
              <a:rPr lang="en-US" dirty="0"/>
              <a:t>A</a:t>
            </a:r>
            <a:r>
              <a:rPr lang="en-US" dirty="0" smtClean="0"/>
              <a:t>fter the signal is emitted, execution of the code after the signal continues.</a:t>
            </a:r>
          </a:p>
          <a:p>
            <a:r>
              <a:rPr lang="en-US" dirty="0" smtClean="0"/>
              <a:t>The slot will be executed when the event is queued up on the corresponding thread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9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Queued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4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9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http://doc.qt.io/qt-5/threads-technologies.html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0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Qt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Qt</a:t>
            </a:r>
            <a:r>
              <a:rPr lang="en-US" dirty="0" smtClean="0"/>
              <a:t> </a:t>
            </a:r>
            <a:r>
              <a:rPr lang="en-US" dirty="0" smtClean="0"/>
              <a:t>Multithreading</a:t>
            </a:r>
          </a:p>
          <a:p>
            <a:r>
              <a:rPr lang="en-US" dirty="0" err="1" smtClean="0"/>
              <a:t>QThread</a:t>
            </a:r>
            <a:endParaRPr lang="en-US" dirty="0" smtClean="0"/>
          </a:p>
          <a:p>
            <a:r>
              <a:rPr lang="en-US" dirty="0" smtClean="0"/>
              <a:t>Signals and Slots</a:t>
            </a:r>
          </a:p>
          <a:p>
            <a:r>
              <a:rPr lang="en-US" dirty="0" smtClean="0"/>
              <a:t>Examples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Qt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 (“cute”) is cross-platform application framework</a:t>
            </a:r>
          </a:p>
          <a:p>
            <a:r>
              <a:rPr lang="en-US" dirty="0" smtClean="0"/>
              <a:t>Provides custom C++ extensions to easily develop code for multiple platforms</a:t>
            </a:r>
          </a:p>
          <a:p>
            <a:r>
              <a:rPr lang="en-US" dirty="0"/>
              <a:t>First developed in </a:t>
            </a:r>
            <a:r>
              <a:rPr lang="en-US" dirty="0" smtClean="0"/>
              <a:t>1994</a:t>
            </a:r>
          </a:p>
          <a:p>
            <a:r>
              <a:rPr lang="en-US" dirty="0" smtClean="0"/>
              <a:t>Mostly targeted towards applications with GUIs</a:t>
            </a:r>
          </a:p>
          <a:p>
            <a:r>
              <a:rPr lang="en-US" dirty="0" smtClean="0"/>
              <a:t>Latest Version: 5.7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5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 5.7 provides multiple “multithreading technologies”</a:t>
            </a:r>
          </a:p>
          <a:p>
            <a:r>
              <a:rPr lang="en-US" dirty="0" smtClean="0"/>
              <a:t>Each technology is at a different level of abstraction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7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“Multithreading Technologies”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5" y="1995488"/>
            <a:ext cx="8531253" cy="4553902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0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“Multithreading Technologies”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5" y="1995488"/>
            <a:ext cx="8531253" cy="4553902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992581" y="2182090"/>
            <a:ext cx="1132609" cy="4010891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4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</a:t>
            </a:r>
            <a:r>
              <a:rPr lang="en-US" dirty="0" err="1" smtClean="0"/>
              <a:t>QThread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provides the most power and flexibility for a developer</a:t>
            </a:r>
          </a:p>
          <a:p>
            <a:r>
              <a:rPr lang="en-US" dirty="0" smtClean="0"/>
              <a:t>In time critical programming, this power and flexibility is vital to taking advantage of </a:t>
            </a:r>
            <a:r>
              <a:rPr lang="en-US" dirty="0" err="1" smtClean="0"/>
              <a:t>Qt’s</a:t>
            </a:r>
            <a:r>
              <a:rPr lang="en-US" dirty="0" smtClean="0"/>
              <a:t> multithreading ability</a:t>
            </a:r>
          </a:p>
          <a:p>
            <a:pPr lvl="1"/>
            <a:r>
              <a:rPr lang="en-US" dirty="0"/>
              <a:t>Manage thread creation and </a:t>
            </a:r>
            <a:r>
              <a:rPr lang="en-US" dirty="0" smtClean="0"/>
              <a:t>destruction</a:t>
            </a:r>
          </a:p>
          <a:p>
            <a:pPr lvl="1"/>
            <a:r>
              <a:rPr lang="en-US" dirty="0" smtClean="0"/>
              <a:t>Ability to set a </a:t>
            </a:r>
            <a:r>
              <a:rPr lang="en-US" dirty="0"/>
              <a:t>t</a:t>
            </a:r>
            <a:r>
              <a:rPr lang="en-US" dirty="0" smtClean="0"/>
              <a:t>hread’s priority</a:t>
            </a:r>
          </a:p>
          <a:p>
            <a:pPr lvl="1"/>
            <a:r>
              <a:rPr lang="en-US" dirty="0" smtClean="0"/>
              <a:t>Schedule threads to a specific core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QThread</a:t>
            </a:r>
            <a:r>
              <a:rPr lang="en-US" dirty="0" smtClean="0"/>
              <a:t> object manages on thread of control within your program</a:t>
            </a:r>
          </a:p>
          <a:p>
            <a:r>
              <a:rPr lang="en-US" dirty="0" smtClean="0"/>
              <a:t>Two ways to use a </a:t>
            </a:r>
            <a:r>
              <a:rPr lang="en-US" dirty="0" err="1" smtClean="0"/>
              <a:t>QThread</a:t>
            </a:r>
            <a:endParaRPr lang="en-US" dirty="0" smtClean="0"/>
          </a:p>
          <a:p>
            <a:pPr lvl="1"/>
            <a:r>
              <a:rPr lang="en-US" dirty="0" smtClean="0"/>
              <a:t>Use worker </a:t>
            </a:r>
            <a:r>
              <a:rPr lang="en-US" dirty="0" err="1" smtClean="0"/>
              <a:t>QObjects</a:t>
            </a:r>
            <a:r>
              <a:rPr lang="en-US" dirty="0" smtClean="0"/>
              <a:t> on a </a:t>
            </a:r>
            <a:r>
              <a:rPr lang="en-US" dirty="0" err="1" smtClean="0"/>
              <a:t>Qthread</a:t>
            </a:r>
            <a:endParaRPr lang="en-US" dirty="0" smtClean="0"/>
          </a:p>
          <a:p>
            <a:pPr lvl="1"/>
            <a:r>
              <a:rPr lang="en-US" dirty="0" smtClean="0"/>
              <a:t>Create a subclass of </a:t>
            </a:r>
            <a:r>
              <a:rPr lang="en-US" dirty="0" err="1" smtClean="0"/>
              <a:t>Qthread</a:t>
            </a:r>
            <a:r>
              <a:rPr lang="en-US" dirty="0" smtClean="0"/>
              <a:t> and </a:t>
            </a:r>
            <a:r>
              <a:rPr lang="en-US" dirty="0" err="1" smtClean="0"/>
              <a:t>reimplement</a:t>
            </a:r>
            <a:r>
              <a:rPr lang="en-US" dirty="0" smtClean="0"/>
              <a:t> the run() function with your thread’s desired behavior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3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</a:t>
            </a:r>
            <a:r>
              <a:rPr lang="en-US" dirty="0" err="1" smtClean="0"/>
              <a:t>QObjects</a:t>
            </a:r>
            <a:r>
              <a:rPr lang="en-US" dirty="0" smtClean="0"/>
              <a:t> on a </a:t>
            </a:r>
            <a:r>
              <a:rPr lang="en-US" dirty="0" err="1" smtClean="0"/>
              <a:t>QThread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classes that inherit from </a:t>
            </a:r>
            <a:r>
              <a:rPr lang="en-US" dirty="0" err="1" smtClean="0"/>
              <a:t>QOjbect</a:t>
            </a:r>
            <a:r>
              <a:rPr lang="en-US" dirty="0" smtClean="0"/>
              <a:t> to act as worker object’s on your </a:t>
            </a:r>
            <a:r>
              <a:rPr lang="en-US" dirty="0" err="1" smtClean="0"/>
              <a:t>QThread</a:t>
            </a:r>
            <a:endParaRPr lang="en-US" dirty="0"/>
          </a:p>
          <a:p>
            <a:r>
              <a:rPr lang="en-US" dirty="0" smtClean="0"/>
              <a:t>Move thread to your </a:t>
            </a:r>
            <a:r>
              <a:rPr lang="en-US" dirty="0" err="1" smtClean="0"/>
              <a:t>Qthread</a:t>
            </a:r>
            <a:r>
              <a:rPr lang="en-US" dirty="0" smtClean="0"/>
              <a:t> with the </a:t>
            </a:r>
            <a:r>
              <a:rPr lang="en-US" dirty="0" err="1" smtClean="0"/>
              <a:t>QOjbect</a:t>
            </a:r>
            <a:r>
              <a:rPr lang="en-US" dirty="0" smtClean="0"/>
              <a:t>::</a:t>
            </a:r>
            <a:r>
              <a:rPr lang="en-US" dirty="0" err="1" smtClean="0"/>
              <a:t>moveToThread</a:t>
            </a:r>
            <a:r>
              <a:rPr lang="en-US" dirty="0" smtClean="0"/>
              <a:t>() function</a:t>
            </a:r>
          </a:p>
          <a:p>
            <a:r>
              <a:rPr lang="en-US" dirty="0" smtClean="0"/>
              <a:t>Interact with you new worker objects on different threads using </a:t>
            </a:r>
            <a:r>
              <a:rPr lang="en-US" dirty="0" err="1" smtClean="0"/>
              <a:t>Qt’s</a:t>
            </a:r>
            <a:r>
              <a:rPr lang="en-US" dirty="0" smtClean="0"/>
              <a:t> Signals and Slots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1664</TotalTime>
  <Words>409</Words>
  <Application>Microsoft Office PowerPoint</Application>
  <PresentationFormat>Widescreen</PresentationFormat>
  <Paragraphs>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</vt:lpstr>
      <vt:lpstr>Multithreading with Qt</vt:lpstr>
      <vt:lpstr>Roadmap </vt:lpstr>
      <vt:lpstr>What is Qt?</vt:lpstr>
      <vt:lpstr>Qt Multithreading</vt:lpstr>
      <vt:lpstr>“Multithreading Technologies”</vt:lpstr>
      <vt:lpstr>“Multithreading Technologies”</vt:lpstr>
      <vt:lpstr>So why QThread?</vt:lpstr>
      <vt:lpstr>QThread</vt:lpstr>
      <vt:lpstr>Worker QObjects on a QThread</vt:lpstr>
      <vt:lpstr>Example: Worker QObjects on a QThread </vt:lpstr>
      <vt:lpstr>QThread Subclass</vt:lpstr>
      <vt:lpstr>Example: QThread Subclass</vt:lpstr>
      <vt:lpstr>Signals and Slots</vt:lpstr>
      <vt:lpstr>Direct Connection</vt:lpstr>
      <vt:lpstr>Example: Direct Connection</vt:lpstr>
      <vt:lpstr>Queued Connection</vt:lpstr>
      <vt:lpstr>Example: Queued Connection</vt:lpstr>
      <vt:lpstr>Examples</vt:lpstr>
      <vt:lpstr>References</vt:lpstr>
    </vt:vector>
  </TitlesOfParts>
  <Company>Lockheed Martin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Multihreading with Qt</dc:title>
  <dc:creator>Tyler Nathaniel Trephan</dc:creator>
  <cp:lastModifiedBy>Tyler Nathaniel Trephan</cp:lastModifiedBy>
  <cp:revision>16</cp:revision>
  <dcterms:created xsi:type="dcterms:W3CDTF">2016-09-06T20:37:01Z</dcterms:created>
  <dcterms:modified xsi:type="dcterms:W3CDTF">2016-09-21T00:31:16Z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Author">
    <vt:lpwstr>ACCT04\e314905</vt:lpwstr>
  </property>
  <property fmtid="{D5CDD505-2E9C-101B-9397-08002B2CF9AE}" pid="3" name="Document Sensitivity">
    <vt:lpwstr>1</vt:lpwstr>
  </property>
  <property fmtid="{D5CDD505-2E9C-101B-9397-08002B2CF9AE}" pid="4" name="ThirdParty">
    <vt:lpwstr/>
  </property>
  <property fmtid="{D5CDD505-2E9C-101B-9397-08002B2CF9AE}" pid="5" name="OCI Restriction">
    <vt:bool>false</vt:bool>
  </property>
  <property fmtid="{D5CDD505-2E9C-101B-9397-08002B2CF9AE}" pid="6" name="OCI Additional Info">
    <vt:lpwstr/>
  </property>
  <property fmtid="{D5CDD505-2E9C-101B-9397-08002B2CF9AE}" pid="7" name="Allow Header Overwrite">
    <vt:bool>true</vt:bool>
  </property>
  <property fmtid="{D5CDD505-2E9C-101B-9397-08002B2CF9AE}" pid="8" name="Allow Footer Overwrite">
    <vt:bool>true</vt:bool>
  </property>
  <property fmtid="{D5CDD505-2E9C-101B-9397-08002B2CF9AE}" pid="9" name="Multiple Selected">
    <vt:lpwstr>-1</vt:lpwstr>
  </property>
  <property fmtid="{D5CDD505-2E9C-101B-9397-08002B2CF9AE}" pid="10" name="SIPLongWording">
    <vt:lpwstr/>
  </property>
  <property fmtid="{D5CDD505-2E9C-101B-9397-08002B2CF9AE}" pid="11" name="checkedProgramsCount">
    <vt:i4>0</vt:i4>
  </property>
  <property fmtid="{D5CDD505-2E9C-101B-9397-08002B2CF9AE}" pid="12" name="ExpCountry">
    <vt:lpwstr/>
  </property>
</Properties>
</file>