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9" r:id="rId10"/>
    <p:sldId id="270" r:id="rId11"/>
    <p:sldId id="275" r:id="rId12"/>
    <p:sldId id="267" r:id="rId13"/>
    <p:sldId id="268" r:id="rId14"/>
    <p:sldId id="276" r:id="rId15"/>
    <p:sldId id="260" r:id="rId16"/>
    <p:sldId id="271" r:id="rId17"/>
    <p:sldId id="273" r:id="rId18"/>
    <p:sldId id="277" r:id="rId19"/>
    <p:sldId id="278" r:id="rId20"/>
    <p:sldId id="272" r:id="rId21"/>
    <p:sldId id="274" r:id="rId22"/>
    <p:sldId id="279" r:id="rId23"/>
    <p:sldId id="280" r:id="rId24"/>
    <p:sldId id="261" r:id="rId25"/>
    <p:sldId id="281" r:id="rId26"/>
    <p:sldId id="282" r:id="rId27"/>
    <p:sldId id="283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71368-9B8A-42D5-8701-A40D436A10D8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E1F93-8DF2-4978-A2A6-6646B2E6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288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2B152-94EB-4A13-9545-4406A5E40B02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177E3-17D4-4946-B392-82291CC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417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2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6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484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7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1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7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8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7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8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003634" y="6545590"/>
            <a:ext cx="184731" cy="26161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81AE5B-AA08-4C55-A0DF-4A11A5556E1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0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03634" y="6545590"/>
            <a:ext cx="184731" cy="261610"/>
          </a:xfrm>
        </p:spPr>
        <p:txBody>
          <a:bodyPr wrap="none" anchor="b" anchorCtr="1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 with </a:t>
            </a:r>
            <a:r>
              <a:rPr lang="en-US" dirty="0" err="1" smtClean="0"/>
              <a:t>Qt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Trephan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QThread</a:t>
            </a:r>
            <a:r>
              <a:rPr lang="en-US" dirty="0" smtClean="0"/>
              <a:t> Subclass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20" y="1416830"/>
            <a:ext cx="4341525" cy="509354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64" y="1416830"/>
            <a:ext cx="4980805" cy="50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QThread</a:t>
            </a:r>
            <a:r>
              <a:rPr lang="en-US" dirty="0"/>
              <a:t> </a:t>
            </a:r>
            <a:r>
              <a:rPr lang="en-US" dirty="0" smtClean="0"/>
              <a:t>Subclass (Cont.)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129" y="1963883"/>
            <a:ext cx="4265742" cy="3746297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</a:t>
            </a:r>
            <a:r>
              <a:rPr lang="en-US" dirty="0" err="1" smtClean="0"/>
              <a:t>QObjects</a:t>
            </a:r>
            <a:r>
              <a:rPr lang="en-US" dirty="0" smtClean="0"/>
              <a:t> on a </a:t>
            </a:r>
            <a:r>
              <a:rPr lang="en-US" dirty="0" err="1" smtClean="0"/>
              <a:t>QThread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classes that inherit from </a:t>
            </a:r>
            <a:r>
              <a:rPr lang="en-US" dirty="0" err="1" smtClean="0"/>
              <a:t>QOjbect</a:t>
            </a:r>
            <a:r>
              <a:rPr lang="en-US" dirty="0" smtClean="0"/>
              <a:t> to act as worker object’s on your </a:t>
            </a:r>
            <a:r>
              <a:rPr lang="en-US" dirty="0" err="1" smtClean="0"/>
              <a:t>QThread</a:t>
            </a:r>
            <a:endParaRPr lang="en-US" dirty="0"/>
          </a:p>
          <a:p>
            <a:r>
              <a:rPr lang="en-US" dirty="0" smtClean="0"/>
              <a:t>Move thread to your </a:t>
            </a:r>
            <a:r>
              <a:rPr lang="en-US" dirty="0" err="1" smtClean="0"/>
              <a:t>Qthread</a:t>
            </a:r>
            <a:r>
              <a:rPr lang="en-US" dirty="0" smtClean="0"/>
              <a:t> with the </a:t>
            </a:r>
            <a:r>
              <a:rPr lang="en-US" dirty="0" err="1" smtClean="0"/>
              <a:t>QOjbect</a:t>
            </a:r>
            <a:r>
              <a:rPr lang="en-US" dirty="0" smtClean="0"/>
              <a:t>::</a:t>
            </a:r>
            <a:r>
              <a:rPr lang="en-US" dirty="0" err="1" smtClean="0"/>
              <a:t>moveToThread</a:t>
            </a:r>
            <a:r>
              <a:rPr lang="en-US" dirty="0" smtClean="0"/>
              <a:t>() function</a:t>
            </a:r>
          </a:p>
          <a:p>
            <a:r>
              <a:rPr lang="en-US" dirty="0" smtClean="0"/>
              <a:t>Interact with you new worker objects on different threads using </a:t>
            </a:r>
            <a:r>
              <a:rPr lang="en-US" dirty="0" err="1" smtClean="0"/>
              <a:t>Qt’s</a:t>
            </a:r>
            <a:r>
              <a:rPr lang="en-US" dirty="0" smtClean="0"/>
              <a:t> Signals and Slots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Worker </a:t>
            </a:r>
            <a:r>
              <a:rPr lang="en-US" dirty="0" err="1"/>
              <a:t>QObjects</a:t>
            </a:r>
            <a:r>
              <a:rPr lang="en-US" dirty="0"/>
              <a:t> on a </a:t>
            </a:r>
            <a:r>
              <a:rPr lang="en-US" dirty="0" err="1"/>
              <a:t>QThread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1" y="1853247"/>
            <a:ext cx="4739932" cy="473078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27" y="1240797"/>
            <a:ext cx="3942146" cy="542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Worker </a:t>
            </a:r>
            <a:r>
              <a:rPr lang="en-US" dirty="0" err="1"/>
              <a:t>QObjects</a:t>
            </a:r>
            <a:r>
              <a:rPr lang="en-US" dirty="0"/>
              <a:t> on a </a:t>
            </a:r>
            <a:r>
              <a:rPr lang="en-US" dirty="0" err="1"/>
              <a:t>QThread</a:t>
            </a:r>
            <a:r>
              <a:rPr lang="en-US" dirty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215" y="2556163"/>
            <a:ext cx="5233570" cy="233091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Qt’s</a:t>
            </a:r>
            <a:r>
              <a:rPr lang="en-US" dirty="0" smtClean="0"/>
              <a:t> Signals and Slots are used to facilitate communication between objects</a:t>
            </a:r>
          </a:p>
          <a:p>
            <a:r>
              <a:rPr lang="en-US" dirty="0"/>
              <a:t>Signals are emitted and handled by the connected </a:t>
            </a:r>
            <a:r>
              <a:rPr lang="en-US" dirty="0" smtClean="0"/>
              <a:t>Slots</a:t>
            </a:r>
          </a:p>
          <a:p>
            <a:r>
              <a:rPr lang="en-US" dirty="0" smtClean="0"/>
              <a:t>Direct connection vs. Queued connection</a:t>
            </a:r>
          </a:p>
          <a:p>
            <a:r>
              <a:rPr lang="en-US" dirty="0" smtClean="0"/>
              <a:t>It is a simple solution to manage communication between different threads of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signal is emitted, execution of the slot happens directly after it is called.</a:t>
            </a:r>
          </a:p>
          <a:p>
            <a:r>
              <a:rPr lang="en-US" dirty="0" smtClean="0"/>
              <a:t>Does not change the current execution thread</a:t>
            </a:r>
          </a:p>
          <a:p>
            <a:r>
              <a:rPr lang="en-US" dirty="0" smtClean="0"/>
              <a:t>Behaves like a normal function call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Connection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92" y="1340760"/>
            <a:ext cx="3240678" cy="52432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35" y="1340760"/>
            <a:ext cx="4034682" cy="52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</a:t>
            </a:r>
            <a:r>
              <a:rPr lang="en-US" dirty="0" smtClean="0"/>
              <a:t>Connection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535" y="1760220"/>
            <a:ext cx="4136930" cy="471808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Connection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78" y="2594610"/>
            <a:ext cx="4993445" cy="2931476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Qt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Qt</a:t>
            </a:r>
            <a:r>
              <a:rPr lang="en-US" dirty="0" smtClean="0"/>
              <a:t> Multithreading</a:t>
            </a:r>
          </a:p>
          <a:p>
            <a:r>
              <a:rPr lang="en-US" dirty="0" err="1" smtClean="0"/>
              <a:t>QThread</a:t>
            </a:r>
            <a:endParaRPr lang="en-US" dirty="0" smtClean="0"/>
          </a:p>
          <a:p>
            <a:r>
              <a:rPr lang="en-US" dirty="0" smtClean="0"/>
              <a:t>Signals and Slots</a:t>
            </a:r>
          </a:p>
          <a:p>
            <a:r>
              <a:rPr lang="en-US" dirty="0" smtClean="0"/>
              <a:t>Examples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signal is emitted, it is placed on the event queue of the </a:t>
            </a:r>
            <a:r>
              <a:rPr lang="en-US" dirty="0" err="1" smtClean="0"/>
              <a:t>QObject</a:t>
            </a:r>
            <a:r>
              <a:rPr lang="en-US" dirty="0"/>
              <a:t> </a:t>
            </a:r>
            <a:r>
              <a:rPr lang="en-US" dirty="0" smtClean="0"/>
              <a:t>containing the slot to be executed</a:t>
            </a:r>
          </a:p>
          <a:p>
            <a:r>
              <a:rPr lang="en-US" dirty="0"/>
              <a:t>A</a:t>
            </a:r>
            <a:r>
              <a:rPr lang="en-US" dirty="0" smtClean="0"/>
              <a:t>fter the signal is emitted, execution of the code after the signal continues.</a:t>
            </a:r>
          </a:p>
          <a:p>
            <a:r>
              <a:rPr lang="en-US" dirty="0" smtClean="0"/>
              <a:t>The slot will be executed when the event is queued up on the corresponding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Queued Connection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48" y="1515427"/>
            <a:ext cx="4857409" cy="50686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84" y="2082540"/>
            <a:ext cx="534427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Queued </a:t>
            </a:r>
            <a:r>
              <a:rPr lang="en-US" dirty="0" smtClean="0"/>
              <a:t>Connection 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70" y="2148841"/>
            <a:ext cx="4528460" cy="37849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 about Signals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Let’s Put It All Together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590" y="1315582"/>
            <a:ext cx="4274820" cy="50269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Let’s Put It All </a:t>
            </a:r>
            <a:r>
              <a:rPr lang="en-US" dirty="0" smtClean="0"/>
              <a:t>Together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18" y="1853248"/>
            <a:ext cx="3536571" cy="47266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070" y="1152983"/>
            <a:ext cx="3464764" cy="551374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Let’s Put It All Together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" y="2212658"/>
            <a:ext cx="3716772" cy="3764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34" y="1784587"/>
            <a:ext cx="4018350" cy="478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8" y="2548159"/>
            <a:ext cx="3779879" cy="325828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Let’s Put It All Together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50" y="1304605"/>
            <a:ext cx="2976500" cy="515334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10" y="1304606"/>
            <a:ext cx="2951254" cy="51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http://doc.qt.io/qt-5/threads-technologies.html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Qt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(“cute”) is cross-platform application framework</a:t>
            </a:r>
          </a:p>
          <a:p>
            <a:r>
              <a:rPr lang="en-US" dirty="0" smtClean="0"/>
              <a:t>Provides custom C++ extensions to easily develop code for multiple platforms</a:t>
            </a:r>
          </a:p>
          <a:p>
            <a:r>
              <a:rPr lang="en-US" dirty="0"/>
              <a:t>First developed in </a:t>
            </a:r>
            <a:r>
              <a:rPr lang="en-US" dirty="0" smtClean="0"/>
              <a:t>1994</a:t>
            </a:r>
          </a:p>
          <a:p>
            <a:r>
              <a:rPr lang="en-US" dirty="0" smtClean="0"/>
              <a:t>Mostly targeted towards applications with GUIs</a:t>
            </a:r>
          </a:p>
          <a:p>
            <a:r>
              <a:rPr lang="en-US" dirty="0" smtClean="0"/>
              <a:t>Latest Version: 5.7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5.7 provides multiple “multithreading technologies”</a:t>
            </a:r>
          </a:p>
          <a:p>
            <a:r>
              <a:rPr lang="en-US" dirty="0" smtClean="0"/>
              <a:t>Each technology is at a different level of abstraction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“Multithreading Technologies”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5" y="1995488"/>
            <a:ext cx="8531253" cy="455390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“Multithreading Technologies”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5" y="1995488"/>
            <a:ext cx="8531253" cy="455390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992581" y="2182090"/>
            <a:ext cx="1132609" cy="401089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</a:t>
            </a:r>
            <a:r>
              <a:rPr lang="en-US" dirty="0" err="1" smtClean="0"/>
              <a:t>QThread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provides the most power and flexibility for a developer</a:t>
            </a:r>
          </a:p>
          <a:p>
            <a:r>
              <a:rPr lang="en-US" dirty="0" smtClean="0"/>
              <a:t>In time critical programming, this power and flexibility is vital to taking advantage of </a:t>
            </a:r>
            <a:r>
              <a:rPr lang="en-US" dirty="0" err="1" smtClean="0"/>
              <a:t>Qt’s</a:t>
            </a:r>
            <a:r>
              <a:rPr lang="en-US" dirty="0" smtClean="0"/>
              <a:t> multithreading ability</a:t>
            </a:r>
          </a:p>
          <a:p>
            <a:pPr lvl="1"/>
            <a:r>
              <a:rPr lang="en-US" dirty="0"/>
              <a:t>Manage thread creation and </a:t>
            </a:r>
            <a:r>
              <a:rPr lang="en-US" dirty="0" smtClean="0"/>
              <a:t>destruction</a:t>
            </a:r>
          </a:p>
          <a:p>
            <a:pPr lvl="1"/>
            <a:r>
              <a:rPr lang="en-US" dirty="0" smtClean="0"/>
              <a:t>Ability to set a </a:t>
            </a:r>
            <a:r>
              <a:rPr lang="en-US" dirty="0"/>
              <a:t>t</a:t>
            </a:r>
            <a:r>
              <a:rPr lang="en-US" dirty="0" smtClean="0"/>
              <a:t>hread’s priority</a:t>
            </a:r>
          </a:p>
          <a:p>
            <a:pPr lvl="1"/>
            <a:r>
              <a:rPr lang="en-US" dirty="0" smtClean="0"/>
              <a:t>Schedule threads to a specific core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QThread</a:t>
            </a:r>
            <a:r>
              <a:rPr lang="en-US" dirty="0" smtClean="0"/>
              <a:t> object manages on thread of control within your program</a:t>
            </a:r>
          </a:p>
          <a:p>
            <a:r>
              <a:rPr lang="en-US" dirty="0" smtClean="0"/>
              <a:t>Two ways to use a </a:t>
            </a:r>
            <a:r>
              <a:rPr lang="en-US" dirty="0" err="1" smtClean="0"/>
              <a:t>QThread</a:t>
            </a:r>
            <a:endParaRPr lang="en-US" dirty="0" smtClean="0"/>
          </a:p>
          <a:p>
            <a:pPr lvl="1"/>
            <a:r>
              <a:rPr lang="en-US" dirty="0"/>
              <a:t>Create a subclass of </a:t>
            </a:r>
            <a:r>
              <a:rPr lang="en-US" dirty="0" err="1"/>
              <a:t>Qthread</a:t>
            </a:r>
            <a:r>
              <a:rPr lang="en-US" dirty="0"/>
              <a:t> and </a:t>
            </a:r>
            <a:r>
              <a:rPr lang="en-US" dirty="0" err="1"/>
              <a:t>reimplement</a:t>
            </a:r>
            <a:r>
              <a:rPr lang="en-US" dirty="0"/>
              <a:t> the run() function with your thread’s desired </a:t>
            </a:r>
            <a:r>
              <a:rPr lang="en-US" dirty="0" smtClean="0"/>
              <a:t>behavior</a:t>
            </a:r>
            <a:endParaRPr lang="en-US" dirty="0" smtClean="0"/>
          </a:p>
          <a:p>
            <a:pPr lvl="1"/>
            <a:r>
              <a:rPr lang="en-US" dirty="0" smtClean="0"/>
              <a:t>Use worker </a:t>
            </a:r>
            <a:r>
              <a:rPr lang="en-US" dirty="0" err="1" smtClean="0"/>
              <a:t>QObjects</a:t>
            </a:r>
            <a:r>
              <a:rPr lang="en-US" dirty="0" smtClean="0"/>
              <a:t> on a </a:t>
            </a:r>
            <a:r>
              <a:rPr lang="en-US" dirty="0" err="1" smtClean="0"/>
              <a:t>Qthread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QThread</a:t>
            </a:r>
            <a:r>
              <a:rPr lang="en-US" dirty="0" smtClean="0"/>
              <a:t>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that inherits from </a:t>
            </a:r>
            <a:r>
              <a:rPr lang="en-US" dirty="0" err="1" smtClean="0"/>
              <a:t>QThread</a:t>
            </a:r>
            <a:endParaRPr lang="en-US" dirty="0" smtClean="0"/>
          </a:p>
          <a:p>
            <a:r>
              <a:rPr lang="en-US" dirty="0" smtClean="0"/>
              <a:t>In the subclass, </a:t>
            </a:r>
            <a:r>
              <a:rPr lang="en-US" dirty="0" err="1" smtClean="0"/>
              <a:t>reimplement</a:t>
            </a:r>
            <a:r>
              <a:rPr lang="en-US" dirty="0" smtClean="0"/>
              <a:t> </a:t>
            </a:r>
            <a:r>
              <a:rPr lang="en-US" dirty="0" err="1" smtClean="0"/>
              <a:t>QThread’s</a:t>
            </a:r>
            <a:r>
              <a:rPr lang="en-US" dirty="0" smtClean="0"/>
              <a:t> run() function</a:t>
            </a:r>
          </a:p>
          <a:p>
            <a:r>
              <a:rPr lang="en-US" dirty="0" smtClean="0"/>
              <a:t>Now, when you start your </a:t>
            </a:r>
            <a:r>
              <a:rPr lang="en-US" dirty="0" err="1" smtClean="0"/>
              <a:t>QThread</a:t>
            </a:r>
            <a:r>
              <a:rPr lang="en-US" dirty="0" smtClean="0"/>
              <a:t> subclass, the functionality implemented in the run() function will execute on your new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1720</TotalTime>
  <Words>489</Words>
  <Application>Microsoft Office PowerPoint</Application>
  <PresentationFormat>Widescreen</PresentationFormat>
  <Paragraphs>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</vt:lpstr>
      <vt:lpstr>Multithreading with Qt</vt:lpstr>
      <vt:lpstr>Roadmap </vt:lpstr>
      <vt:lpstr>What is Qt?</vt:lpstr>
      <vt:lpstr>Qt Multithreading</vt:lpstr>
      <vt:lpstr>“Multithreading Technologies”</vt:lpstr>
      <vt:lpstr>“Multithreading Technologies”</vt:lpstr>
      <vt:lpstr>So why QThread?</vt:lpstr>
      <vt:lpstr>QThread</vt:lpstr>
      <vt:lpstr>QThread Subclass</vt:lpstr>
      <vt:lpstr>Example: QThread Subclass</vt:lpstr>
      <vt:lpstr>Example: QThread Subclass (Cont.)</vt:lpstr>
      <vt:lpstr>Worker QObjects on a QThread</vt:lpstr>
      <vt:lpstr>Example: Worker QObjects on a QThread </vt:lpstr>
      <vt:lpstr>Example: Worker QObjects on a QThread (Cont.)</vt:lpstr>
      <vt:lpstr>Signals and Slots</vt:lpstr>
      <vt:lpstr>Direct Connection</vt:lpstr>
      <vt:lpstr>Example: Direct Connection</vt:lpstr>
      <vt:lpstr>Example: Direct Connection (Cont.)</vt:lpstr>
      <vt:lpstr>Example: Direct Connection (Cont.)</vt:lpstr>
      <vt:lpstr>Queued Connection</vt:lpstr>
      <vt:lpstr>Example: Queued Connection</vt:lpstr>
      <vt:lpstr>Example: Queued Connection (Cont.)</vt:lpstr>
      <vt:lpstr>More Details about Signals and Slots</vt:lpstr>
      <vt:lpstr>Example: Let’s Put It All Together</vt:lpstr>
      <vt:lpstr>Example: Let’s Put It All Together (Cont.)</vt:lpstr>
      <vt:lpstr>Example: Let’s Put It All Together (Cont.)</vt:lpstr>
      <vt:lpstr>Example: Let’s Put It All Together (Cont.)</vt:lpstr>
      <vt:lpstr>References</vt:lpstr>
    </vt:vector>
  </TitlesOfParts>
  <Company>Lockheed Martin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Multihreading with Qt</dc:title>
  <dc:creator>Tyler Nathaniel Trephan</dc:creator>
  <cp:lastModifiedBy>Tyler Nathaniel Trephan</cp:lastModifiedBy>
  <cp:revision>27</cp:revision>
  <dcterms:created xsi:type="dcterms:W3CDTF">2016-09-06T20:37:01Z</dcterms:created>
  <dcterms:modified xsi:type="dcterms:W3CDTF">2016-09-21T05:01:54Z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ACCT04\e314905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true</vt:bool>
  </property>
  <property fmtid="{D5CDD505-2E9C-101B-9397-08002B2CF9AE}" pid="8" name="Allow Footer Overwrite">
    <vt:bool>true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  <property fmtid="{D5CDD505-2E9C-101B-9397-08002B2CF9AE}" pid="11" name="checkedProgramsCount">
    <vt:i4>0</vt:i4>
  </property>
  <property fmtid="{D5CDD505-2E9C-101B-9397-08002B2CF9AE}" pid="12" name="ExpCountry">
    <vt:lpwstr/>
  </property>
</Properties>
</file>