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9" r:id="rId10"/>
    <p:sldId id="270" r:id="rId11"/>
    <p:sldId id="275" r:id="rId12"/>
    <p:sldId id="267" r:id="rId13"/>
    <p:sldId id="268" r:id="rId14"/>
    <p:sldId id="276" r:id="rId15"/>
    <p:sldId id="260" r:id="rId16"/>
    <p:sldId id="271" r:id="rId17"/>
    <p:sldId id="273" r:id="rId18"/>
    <p:sldId id="277" r:id="rId19"/>
    <p:sldId id="278" r:id="rId20"/>
    <p:sldId id="272" r:id="rId21"/>
    <p:sldId id="274" r:id="rId22"/>
    <p:sldId id="279" r:id="rId23"/>
    <p:sldId id="280" r:id="rId24"/>
    <p:sldId id="261" r:id="rId25"/>
    <p:sldId id="281" r:id="rId26"/>
    <p:sldId id="282" r:id="rId27"/>
    <p:sldId id="283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71368-9B8A-42D5-8701-A40D436A10D8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E1F93-8DF2-4978-A2A6-6646B2E67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9288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2B152-94EB-4A13-9545-4406A5E40B02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177E3-17D4-4946-B392-82291CC925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417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2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6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1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484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3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2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77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8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1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7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8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7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8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1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3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1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003634" y="6545590"/>
            <a:ext cx="184731" cy="26161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81AE5B-AA08-4C55-A0DF-4A11A5556E1A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25CE-B86E-4DF2-ABB6-27306CBC4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50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t_(software)" TargetMode="External"/><Relationship Id="rId2" Type="http://schemas.openxmlformats.org/officeDocument/2006/relationships/hyperlink" Target="http://doc.qt.io/qt-5/threads-technologi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lertrephan/qt-multithreading-tutoria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03634" y="6545590"/>
            <a:ext cx="184731" cy="261610"/>
          </a:xfrm>
        </p:spPr>
        <p:txBody>
          <a:bodyPr wrap="none" anchor="b" anchorCtr="1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Multithreading with Qt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Tyler Trephan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QThread Subclass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20" y="1416830"/>
            <a:ext cx="4341525" cy="509354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64" y="1416830"/>
            <a:ext cx="4980805" cy="509354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977506" y="2292548"/>
            <a:ext cx="1531330" cy="1108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086852" y="3253778"/>
            <a:ext cx="1313968" cy="894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90191" y="2817360"/>
            <a:ext cx="202125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Starts run() on new thread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8207" y="1852758"/>
            <a:ext cx="202125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Reimplemented run()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8778240" y="5548457"/>
            <a:ext cx="1284026" cy="504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43836" y="5476066"/>
            <a:ext cx="2021259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Main thread waits for subclass thread to finish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QThread </a:t>
            </a:r>
            <a:r>
              <a:rPr lang="en-US" dirty="0" smtClean="0"/>
              <a:t>Subclass (Cont.)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129" y="1963883"/>
            <a:ext cx="4265742" cy="3746297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95052" y="1963883"/>
            <a:ext cx="1696938" cy="127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66749" y="5625457"/>
            <a:ext cx="1725241" cy="343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983730" y="2862897"/>
            <a:ext cx="2441521" cy="188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273291" y="4908867"/>
            <a:ext cx="2247899" cy="323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33296" y="2539732"/>
            <a:ext cx="202125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Subclass thread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starts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33295" y="4585702"/>
            <a:ext cx="202125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Subclass thread finishes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7046" y="1530082"/>
            <a:ext cx="202125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Main thread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starts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7045" y="5710180"/>
            <a:ext cx="202125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Main thread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finishes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406341" y="3686581"/>
            <a:ext cx="2085649" cy="1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5490" y="3304519"/>
            <a:ext cx="202125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Main thread waits on subclass thread</a:t>
            </a:r>
          </a:p>
        </p:txBody>
      </p:sp>
    </p:spTree>
    <p:extLst>
      <p:ext uri="{BB962C8B-B14F-4D97-AF65-F5344CB8AC3E}">
        <p14:creationId xmlns:p14="http://schemas.microsoft.com/office/powerpoint/2010/main" val="36385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QObjects on a QThread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classes </a:t>
            </a:r>
            <a:r>
              <a:rPr lang="en-US" dirty="0" smtClean="0"/>
              <a:t>that </a:t>
            </a:r>
            <a:r>
              <a:rPr lang="en-US" dirty="0" smtClean="0"/>
              <a:t>inherit </a:t>
            </a:r>
            <a:r>
              <a:rPr lang="en-US" dirty="0" smtClean="0"/>
              <a:t>from </a:t>
            </a:r>
            <a:r>
              <a:rPr lang="en-US" dirty="0" smtClean="0"/>
              <a:t>QObject </a:t>
            </a:r>
            <a:r>
              <a:rPr lang="en-US" dirty="0" smtClean="0"/>
              <a:t>to act </a:t>
            </a:r>
            <a:r>
              <a:rPr lang="en-US" dirty="0" smtClean="0"/>
              <a:t>as </a:t>
            </a:r>
            <a:r>
              <a:rPr lang="en-US" dirty="0" smtClean="0"/>
              <a:t>worker </a:t>
            </a:r>
            <a:r>
              <a:rPr lang="en-US" dirty="0" smtClean="0"/>
              <a:t>objects </a:t>
            </a:r>
            <a:r>
              <a:rPr lang="en-US" dirty="0" smtClean="0"/>
              <a:t>on your QThread</a:t>
            </a:r>
            <a:endParaRPr lang="en-US" dirty="0"/>
          </a:p>
          <a:p>
            <a:r>
              <a:rPr lang="en-US" dirty="0" smtClean="0"/>
              <a:t>Move </a:t>
            </a:r>
            <a:r>
              <a:rPr lang="en-US" dirty="0" smtClean="0"/>
              <a:t>QO</a:t>
            </a:r>
            <a:r>
              <a:rPr lang="en-US" dirty="0" smtClean="0"/>
              <a:t>bjects </a:t>
            </a:r>
            <a:r>
              <a:rPr lang="en-US" dirty="0" smtClean="0"/>
              <a:t>to your </a:t>
            </a:r>
            <a:r>
              <a:rPr lang="en-US" dirty="0" smtClean="0"/>
              <a:t>QThread </a:t>
            </a:r>
            <a:r>
              <a:rPr lang="en-US" dirty="0" smtClean="0"/>
              <a:t>with the </a:t>
            </a:r>
            <a:r>
              <a:rPr lang="en-US" dirty="0" smtClean="0"/>
              <a:t>QObject</a:t>
            </a:r>
            <a:r>
              <a:rPr lang="en-US" dirty="0" smtClean="0"/>
              <a:t>::moveToThread() function</a:t>
            </a:r>
          </a:p>
          <a:p>
            <a:r>
              <a:rPr lang="en-US" dirty="0" smtClean="0"/>
              <a:t>Interact with you new worker objects on different threads </a:t>
            </a:r>
            <a:r>
              <a:rPr lang="en-US" dirty="0" smtClean="0"/>
              <a:t>using </a:t>
            </a:r>
            <a:r>
              <a:rPr lang="en-US" dirty="0" smtClean="0"/>
              <a:t>Signals and </a:t>
            </a:r>
            <a:r>
              <a:rPr lang="en-US" dirty="0" smtClean="0"/>
              <a:t>Slots</a:t>
            </a:r>
          </a:p>
          <a:p>
            <a:r>
              <a:rPr lang="en-US" dirty="0" smtClean="0"/>
              <a:t>The QThread’s event loop handles incoming signals to its worker QObjects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Worker QObjects on a QThread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1" y="1853247"/>
            <a:ext cx="4739932" cy="473078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27" y="1240797"/>
            <a:ext cx="3942146" cy="5420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1457" y="2178310"/>
            <a:ext cx="202125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Worker QObject subclass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178290" y="3235892"/>
            <a:ext cx="1138502" cy="625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79043" y="2501475"/>
            <a:ext cx="202125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Move worker QObject onto new QThread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458200" y="4512301"/>
            <a:ext cx="1592634" cy="232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458200" y="5247824"/>
            <a:ext cx="1592634" cy="147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79042" y="4595490"/>
            <a:ext cx="202125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Start and quit QThread’s event loop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Worker QObjects on a QThread </a:t>
            </a:r>
            <a:r>
              <a:rPr lang="en-US" dirty="0" smtClean="0"/>
              <a:t>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215" y="2556163"/>
            <a:ext cx="5233570" cy="233091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3121456"/>
            <a:ext cx="2516271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QObjectSubclass never runs because no signal initiates its slot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Qt’s Signals and Slots are used to facilitate communication between </a:t>
            </a:r>
            <a:r>
              <a:rPr lang="en-US" dirty="0" smtClean="0"/>
              <a:t>QObjects</a:t>
            </a:r>
            <a:endParaRPr lang="en-US" dirty="0" smtClean="0"/>
          </a:p>
          <a:p>
            <a:r>
              <a:rPr lang="en-US" dirty="0"/>
              <a:t>Signals are emitted and handled by the connected </a:t>
            </a:r>
            <a:r>
              <a:rPr lang="en-US" dirty="0" smtClean="0"/>
              <a:t>Slots</a:t>
            </a:r>
          </a:p>
          <a:p>
            <a:r>
              <a:rPr lang="en-US" dirty="0" smtClean="0"/>
              <a:t>Easy management of </a:t>
            </a:r>
            <a:r>
              <a:rPr lang="en-US" dirty="0" smtClean="0"/>
              <a:t>communication between </a:t>
            </a:r>
            <a:r>
              <a:rPr lang="en-US" dirty="0" smtClean="0"/>
              <a:t>QO</a:t>
            </a:r>
            <a:r>
              <a:rPr lang="en-US" dirty="0" smtClean="0"/>
              <a:t>bjects on different threads</a:t>
            </a:r>
          </a:p>
          <a:p>
            <a:r>
              <a:rPr lang="en-US" dirty="0"/>
              <a:t>Direct connection vs. Queued </a:t>
            </a:r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Slot execution</a:t>
            </a:r>
            <a:r>
              <a:rPr lang="en-US" dirty="0" smtClean="0"/>
              <a:t> </a:t>
            </a:r>
            <a:r>
              <a:rPr lang="en-US" dirty="0" smtClean="0"/>
              <a:t>happens directly after </a:t>
            </a:r>
            <a:r>
              <a:rPr lang="en-US" dirty="0" smtClean="0"/>
              <a:t>a connected signal is emitted</a:t>
            </a:r>
          </a:p>
          <a:p>
            <a:r>
              <a:rPr lang="en-US" dirty="0"/>
              <a:t>Behaves like a normal function </a:t>
            </a:r>
            <a:r>
              <a:rPr lang="en-US" dirty="0" smtClean="0"/>
              <a:t>call</a:t>
            </a:r>
            <a:endParaRPr lang="en-US" dirty="0" smtClean="0"/>
          </a:p>
          <a:p>
            <a:r>
              <a:rPr lang="en-US" dirty="0" smtClean="0"/>
              <a:t>Slot execution happens on the signal’s </a:t>
            </a:r>
            <a:r>
              <a:rPr lang="en-US" dirty="0" smtClean="0"/>
              <a:t>thread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Connection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92" y="1340760"/>
            <a:ext cx="3240678" cy="52432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35" y="1340760"/>
            <a:ext cx="4034682" cy="524326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782376" y="1988820"/>
            <a:ext cx="1456036" cy="40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85739" y="2073687"/>
            <a:ext cx="2516271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QObjectSubclass has a simple slot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046220" y="4856039"/>
            <a:ext cx="1280120" cy="184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94585" y="4614957"/>
            <a:ext cx="2516271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Normal function emits a simple signal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9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</a:t>
            </a:r>
            <a:r>
              <a:rPr lang="en-US" dirty="0" smtClean="0"/>
              <a:t>Connection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535" y="1760220"/>
            <a:ext cx="4136930" cy="471808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6196" y="3934598"/>
            <a:ext cx="1630104" cy="660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6111" y="3472933"/>
            <a:ext cx="2516271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Connects QObject 1’s signal to QObject 2’s slot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541477" y="5495945"/>
            <a:ext cx="2786565" cy="89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35804" y="5078994"/>
            <a:ext cx="2516271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Main thread calls QObject 1’s simple function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Connection 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78" y="2594610"/>
            <a:ext cx="4993445" cy="2931476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80350" y="4274567"/>
            <a:ext cx="1150625" cy="109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48925" y="4027121"/>
            <a:ext cx="1082050" cy="109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925" y="3598683"/>
            <a:ext cx="2516271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Sequential execution of the signal and slot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819292" y="5216769"/>
            <a:ext cx="1424023" cy="254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35805" y="5064421"/>
            <a:ext cx="2516271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Returns back to function that emitted the signal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9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Qt?</a:t>
            </a:r>
          </a:p>
          <a:p>
            <a:r>
              <a:rPr lang="en-US" dirty="0" smtClean="0"/>
              <a:t>Qt </a:t>
            </a:r>
            <a:r>
              <a:rPr lang="en-US" dirty="0" smtClean="0"/>
              <a:t>Multithreading Overview</a:t>
            </a:r>
            <a:endParaRPr lang="en-US" dirty="0" smtClean="0"/>
          </a:p>
          <a:p>
            <a:r>
              <a:rPr lang="en-US" dirty="0" smtClean="0"/>
              <a:t>QThread</a:t>
            </a:r>
          </a:p>
          <a:p>
            <a:r>
              <a:rPr lang="en-US" dirty="0" smtClean="0"/>
              <a:t>Signals and Slots</a:t>
            </a:r>
          </a:p>
          <a:p>
            <a:r>
              <a:rPr lang="en-US" dirty="0" smtClean="0"/>
              <a:t>Examples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Queued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signal is emitted, it is placed on the event queue of the QObject</a:t>
            </a:r>
            <a:r>
              <a:rPr lang="en-US" dirty="0"/>
              <a:t> </a:t>
            </a:r>
            <a:r>
              <a:rPr lang="en-US" dirty="0" smtClean="0"/>
              <a:t>containing the slot to be executed</a:t>
            </a:r>
          </a:p>
          <a:p>
            <a:r>
              <a:rPr lang="en-US" dirty="0"/>
              <a:t>A</a:t>
            </a:r>
            <a:r>
              <a:rPr lang="en-US" dirty="0" smtClean="0"/>
              <a:t>fter the signal is emitted, </a:t>
            </a:r>
            <a:r>
              <a:rPr lang="en-US" dirty="0" smtClean="0"/>
              <a:t>the QObject that emitted the signal continues to execute the next instruction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 slot will be executed when the event is queued up on the corresponding thread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Queued Connection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48" y="1515427"/>
            <a:ext cx="4857409" cy="506860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84" y="2082540"/>
            <a:ext cx="5344271" cy="39343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5113" y="1632658"/>
            <a:ext cx="2516271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This example uses the same QObjectSubclass from the last example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067908" y="5141291"/>
            <a:ext cx="2093082" cy="55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80594" y="5370583"/>
            <a:ext cx="2516271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Moves QObject 2 to a QThread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Queued </a:t>
            </a:r>
            <a:r>
              <a:rPr lang="en-US" dirty="0" smtClean="0"/>
              <a:t>Connection (Cont.)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70" y="2148841"/>
            <a:ext cx="4528460" cy="37849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18498" y="3382125"/>
            <a:ext cx="966640" cy="826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6225" y="2920460"/>
            <a:ext cx="2516271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Signal is emitted from Object 1 on the main thread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115908" y="4752678"/>
            <a:ext cx="2378787" cy="271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690338" y="4501662"/>
            <a:ext cx="1788283" cy="76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96790" y="4296525"/>
            <a:ext cx="2516271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QObject 1 and QObject 2 now execute on different threads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3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 about Signals and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signal can be connected to multiple slots, and a slot can be connected to multiple signals</a:t>
            </a:r>
          </a:p>
          <a:p>
            <a:r>
              <a:rPr lang="en-US" dirty="0" smtClean="0"/>
              <a:t>Signals and Slots can pass non primitive data types </a:t>
            </a:r>
          </a:p>
          <a:p>
            <a:pPr lvl="1"/>
            <a:r>
              <a:rPr lang="en-US" dirty="0" smtClean="0"/>
              <a:t>Must register non primitive data types</a:t>
            </a:r>
          </a:p>
          <a:p>
            <a:pPr lvl="1"/>
            <a:r>
              <a:rPr lang="en-US" dirty="0" smtClean="0"/>
              <a:t>All references will be converted to copies</a:t>
            </a:r>
            <a:endParaRPr lang="en-US" dirty="0"/>
          </a:p>
          <a:p>
            <a:r>
              <a:rPr lang="en-US" dirty="0" smtClean="0"/>
              <a:t>Signals can be connected to other signals</a:t>
            </a:r>
          </a:p>
          <a:p>
            <a:r>
              <a:rPr lang="en-US" dirty="0" smtClean="0"/>
              <a:t>The signal’s number of parameters must be greater than or equal to the slot’s number of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Let’s Put It All Together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590" y="1315582"/>
            <a:ext cx="4274820" cy="502694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6308" y="4010706"/>
            <a:ext cx="169126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Emits a signal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4387573" y="4195372"/>
            <a:ext cx="1462242" cy="400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6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Let’s Put It All </a:t>
            </a:r>
            <a:r>
              <a:rPr lang="en-US" dirty="0" smtClean="0"/>
              <a:t>Together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18" y="1853248"/>
            <a:ext cx="3536571" cy="47266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070" y="1152983"/>
            <a:ext cx="3464764" cy="551374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03077" y="1530082"/>
            <a:ext cx="212372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Modifications to QObjectSubclass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226805" y="2876678"/>
            <a:ext cx="1299410" cy="1030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249732" y="3172404"/>
            <a:ext cx="880915" cy="62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37538" y="4016560"/>
            <a:ext cx="801832" cy="651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70701" y="3722573"/>
            <a:ext cx="122344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New slots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Let’s Put It All Together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" y="2212658"/>
            <a:ext cx="3716772" cy="3764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534" y="1784587"/>
            <a:ext cx="4018350" cy="4785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8" y="2548159"/>
            <a:ext cx="3779879" cy="325828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98523" y="2907685"/>
            <a:ext cx="958125" cy="728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576646" y="5848513"/>
            <a:ext cx="1418933" cy="364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705046" y="3927231"/>
            <a:ext cx="392062" cy="1278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825331" y="3847376"/>
            <a:ext cx="922515" cy="970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17778" y="5182467"/>
            <a:ext cx="1126669" cy="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5916" y="2421555"/>
            <a:ext cx="212372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Slot drops signal’s input parameter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7304" y="4623391"/>
            <a:ext cx="212372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Signal connected to multiple slots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27106" y="5085056"/>
            <a:ext cx="2123728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Signal tells the application to quit the main event loop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Let’s Put It All Together 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50" y="1304605"/>
            <a:ext cx="2976500" cy="515334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10" y="1304606"/>
            <a:ext cx="2951254" cy="51533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235899" y="3791344"/>
            <a:ext cx="882439" cy="397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35899" y="4930353"/>
            <a:ext cx="4352470" cy="849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98523" y="4566294"/>
            <a:ext cx="1352311" cy="275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698523" y="5017477"/>
            <a:ext cx="1352311" cy="254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44183" y="4223821"/>
            <a:ext cx="2123728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Signals stored on the QThread‘s event queue are executed when previous event finishes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6003" y="3952778"/>
            <a:ext cx="2123728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Starting and exiting the main application’s event loop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References: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doc.qt.io/qt-5/threads-technologies.html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https://en.wikipedia.org/wiki/Qt_(software</a:t>
            </a:r>
            <a:r>
              <a:rPr lang="en-US" dirty="0" smtClean="0">
                <a:hlinkClick r:id="rId3"/>
              </a:rPr>
              <a:t>)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Code Repository: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github.com/tylertrephan/qt-multithreading-tutorial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Qt?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Qt (“cute”) </a:t>
            </a:r>
            <a:r>
              <a:rPr lang="en-US" dirty="0" smtClean="0"/>
              <a:t>is a </a:t>
            </a:r>
            <a:r>
              <a:rPr lang="en-US" dirty="0" smtClean="0"/>
              <a:t>cross-platform application </a:t>
            </a:r>
            <a:r>
              <a:rPr lang="en-US" dirty="0" smtClean="0"/>
              <a:t>framework that provides </a:t>
            </a:r>
            <a:r>
              <a:rPr lang="en-US" dirty="0" smtClean="0"/>
              <a:t>custom C++ extensions to easily develop code for multiple platforms</a:t>
            </a:r>
          </a:p>
          <a:p>
            <a:r>
              <a:rPr lang="en-US" dirty="0"/>
              <a:t>First developed in </a:t>
            </a:r>
            <a:r>
              <a:rPr lang="en-US" dirty="0" smtClean="0"/>
              <a:t>1994</a:t>
            </a:r>
          </a:p>
          <a:p>
            <a:r>
              <a:rPr lang="en-US" dirty="0" smtClean="0"/>
              <a:t>Mostly targeted towards applications with GUIs</a:t>
            </a:r>
          </a:p>
          <a:p>
            <a:r>
              <a:rPr lang="en-US" dirty="0" smtClean="0"/>
              <a:t>Latest Version: 5.7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Qt 5.7 provides </a:t>
            </a:r>
            <a:r>
              <a:rPr lang="en-US" dirty="0" smtClean="0"/>
              <a:t>multiple “multithreading technologies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Each technology is at a different level </a:t>
            </a:r>
            <a:r>
              <a:rPr lang="en-US" dirty="0" smtClean="0"/>
              <a:t>of threading </a:t>
            </a:r>
            <a:r>
              <a:rPr lang="en-US" dirty="0" smtClean="0"/>
              <a:t>abstraction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7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“Multithreading Technologies”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72" y="1567685"/>
            <a:ext cx="8531253" cy="455390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“Multithreading Technologies”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72" y="1548680"/>
            <a:ext cx="8531253" cy="455390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719944" y="1972469"/>
            <a:ext cx="1132609" cy="401089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QThread?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independent</a:t>
            </a:r>
          </a:p>
          <a:p>
            <a:r>
              <a:rPr lang="en-US" dirty="0" smtClean="0"/>
              <a:t>Lowest level Qt threading abstraction which provides </a:t>
            </a:r>
            <a:r>
              <a:rPr lang="en-US" dirty="0" smtClean="0"/>
              <a:t>the most power and flexibility </a:t>
            </a:r>
            <a:r>
              <a:rPr lang="en-US" dirty="0" smtClean="0"/>
              <a:t>for </a:t>
            </a:r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asy to manage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et thread’s priority</a:t>
            </a:r>
          </a:p>
          <a:p>
            <a:pPr lvl="1"/>
            <a:r>
              <a:rPr lang="en-US" dirty="0" smtClean="0"/>
              <a:t>Communicate using Signals and Slots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QThread object manages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thread of control within your program</a:t>
            </a:r>
          </a:p>
          <a:p>
            <a:r>
              <a:rPr lang="en-US" dirty="0" smtClean="0"/>
              <a:t>Two ways to use a QThread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a QThread subclass </a:t>
            </a:r>
            <a:r>
              <a:rPr lang="en-US" dirty="0"/>
              <a:t>and reimplement the run() function with your thread’s desired </a:t>
            </a:r>
            <a:r>
              <a:rPr lang="en-US" dirty="0" smtClean="0"/>
              <a:t>behavior</a:t>
            </a:r>
          </a:p>
          <a:p>
            <a:pPr lvl="1"/>
            <a:r>
              <a:rPr lang="en-US" dirty="0" smtClean="0"/>
              <a:t>Use worker QObjects on a </a:t>
            </a:r>
            <a:r>
              <a:rPr lang="en-US" dirty="0" smtClean="0"/>
              <a:t>QThread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3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QThread 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class that inherits from QThread</a:t>
            </a:r>
          </a:p>
          <a:p>
            <a:r>
              <a:rPr lang="en-US" dirty="0" smtClean="0"/>
              <a:t>In the subclass, reimplement QThread’s run() </a:t>
            </a:r>
            <a:r>
              <a:rPr lang="en-US" dirty="0" smtClean="0"/>
              <a:t>function</a:t>
            </a:r>
          </a:p>
          <a:p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 smtClean="0"/>
              <a:t>you start your QThread subclass, the functionality implemented in the run() function will execute on your new thread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1876</TotalTime>
  <Words>738</Words>
  <Application>Microsoft Office PowerPoint</Application>
  <PresentationFormat>Widescreen</PresentationFormat>
  <Paragraphs>111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Ion</vt:lpstr>
      <vt:lpstr>Multithreading with Qt</vt:lpstr>
      <vt:lpstr>Roadmap </vt:lpstr>
      <vt:lpstr>What is Qt?</vt:lpstr>
      <vt:lpstr>Qt Multithreading</vt:lpstr>
      <vt:lpstr>“Multithreading Technologies”</vt:lpstr>
      <vt:lpstr>“Multithreading Technologies”</vt:lpstr>
      <vt:lpstr>So why QThread?</vt:lpstr>
      <vt:lpstr>QThread</vt:lpstr>
      <vt:lpstr>QThread Subclass</vt:lpstr>
      <vt:lpstr>Example: QThread Subclass</vt:lpstr>
      <vt:lpstr>Example: QThread Subclass (Cont.)</vt:lpstr>
      <vt:lpstr>Worker QObjects on a QThread</vt:lpstr>
      <vt:lpstr>Example: Worker QObjects on a QThread </vt:lpstr>
      <vt:lpstr>Example: Worker QObjects on a QThread (Cont.)</vt:lpstr>
      <vt:lpstr>Signals and Slots</vt:lpstr>
      <vt:lpstr>Direct Connection</vt:lpstr>
      <vt:lpstr>Example: Direct Connection</vt:lpstr>
      <vt:lpstr>Example: Direct Connection (Cont.)</vt:lpstr>
      <vt:lpstr>Example: Direct Connection (Cont.)</vt:lpstr>
      <vt:lpstr>Queued Connection</vt:lpstr>
      <vt:lpstr>Example: Queued Connection</vt:lpstr>
      <vt:lpstr>Example: Queued Connection (Cont.)</vt:lpstr>
      <vt:lpstr>More Details about Signals and Slots</vt:lpstr>
      <vt:lpstr>Example: Let’s Put It All Together</vt:lpstr>
      <vt:lpstr>Example: Let’s Put It All Together (Cont.)</vt:lpstr>
      <vt:lpstr>Example: Let’s Put It All Together (Cont.)</vt:lpstr>
      <vt:lpstr>Example: Let’s Put It All Together (Cont.)</vt:lpstr>
      <vt:lpstr>Links</vt:lpstr>
    </vt:vector>
  </TitlesOfParts>
  <Company>Lockheed Martin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Multihreading with Qt</dc:title>
  <dc:creator>Tyler Nathaniel Trephan</dc:creator>
  <cp:lastModifiedBy>Tyler Nathaniel Trephan</cp:lastModifiedBy>
  <cp:revision>65</cp:revision>
  <dcterms:created xsi:type="dcterms:W3CDTF">2016-09-06T20:37:01Z</dcterms:created>
  <dcterms:modified xsi:type="dcterms:W3CDTF">2016-09-21T15:06:51Z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Author">
    <vt:lpwstr>ACCT04\e314905</vt:lpwstr>
  </property>
  <property fmtid="{D5CDD505-2E9C-101B-9397-08002B2CF9AE}" pid="3" name="Document Sensitivity">
    <vt:lpwstr>1</vt:lpwstr>
  </property>
  <property fmtid="{D5CDD505-2E9C-101B-9397-08002B2CF9AE}" pid="4" name="ThirdParty">
    <vt:lpwstr/>
  </property>
  <property fmtid="{D5CDD505-2E9C-101B-9397-08002B2CF9AE}" pid="5" name="OCI Restriction">
    <vt:bool>false</vt:bool>
  </property>
  <property fmtid="{D5CDD505-2E9C-101B-9397-08002B2CF9AE}" pid="6" name="OCI Additional Info">
    <vt:lpwstr/>
  </property>
  <property fmtid="{D5CDD505-2E9C-101B-9397-08002B2CF9AE}" pid="7" name="Allow Header Overwrite">
    <vt:bool>true</vt:bool>
  </property>
  <property fmtid="{D5CDD505-2E9C-101B-9397-08002B2CF9AE}" pid="8" name="Allow Footer Overwrite">
    <vt:bool>true</vt:bool>
  </property>
  <property fmtid="{D5CDD505-2E9C-101B-9397-08002B2CF9AE}" pid="9" name="Multiple Selected">
    <vt:lpwstr>-1</vt:lpwstr>
  </property>
  <property fmtid="{D5CDD505-2E9C-101B-9397-08002B2CF9AE}" pid="10" name="SIPLongWording">
    <vt:lpwstr/>
  </property>
  <property fmtid="{D5CDD505-2E9C-101B-9397-08002B2CF9AE}" pid="11" name="checkedProgramsCount">
    <vt:i4>0</vt:i4>
  </property>
  <property fmtid="{D5CDD505-2E9C-101B-9397-08002B2CF9AE}" pid="12" name="ExpCountry">
    <vt:lpwstr/>
  </property>
</Properties>
</file>