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306" r:id="rId6"/>
    <p:sldId id="319" r:id="rId7"/>
    <p:sldId id="322" r:id="rId8"/>
    <p:sldId id="333" r:id="rId9"/>
    <p:sldId id="334" r:id="rId10"/>
    <p:sldId id="335" r:id="rId11"/>
    <p:sldId id="323" r:id="rId12"/>
    <p:sldId id="336" r:id="rId13"/>
    <p:sldId id="337" r:id="rId14"/>
    <p:sldId id="331" r:id="rId15"/>
    <p:sldId id="330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82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circuits.com/technical-articles/how-to-design-simple-voltage-controlled-bidirectional-analog-current-sour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Samad, Guandong, and Tyler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/>
          <a:p>
            <a:r>
              <a:rPr lang="en-US" dirty="0"/>
              <a:t>Brain Stimulator Progress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1B64-8FCE-0659-CBBE-DB3FA73C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3ABB-07CB-4068-6975-D82BAD1A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84BA-78E1-88F9-E46D-74AE8114F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533486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Leaning towards using inductors at the output</a:t>
            </a:r>
          </a:p>
          <a:p>
            <a:r>
              <a:rPr lang="en-US" dirty="0"/>
              <a:t>Large space requirement, major downside, however not much taller than a banana jack anyway</a:t>
            </a:r>
          </a:p>
          <a:p>
            <a:r>
              <a:rPr lang="en-US" dirty="0"/>
              <a:t>Would need less isolation before this point, everything on one battery</a:t>
            </a:r>
          </a:p>
          <a:p>
            <a:r>
              <a:rPr lang="en-US" dirty="0"/>
              <a:t>Still easy to manage with a control loop through ADC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6042-3912-3E02-6805-FF999B702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160B-AF27-B7B9-795A-6950EC47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76C4-2D7C-3DF9-F61F-30FCC2A90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r>
              <a:rPr lang="en-US" dirty="0"/>
              <a:t>Determining where to isolate from</a:t>
            </a:r>
          </a:p>
          <a:p>
            <a:r>
              <a:rPr lang="en-US" dirty="0"/>
              <a:t>Finding MCU with Bluetooth capabilities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54A4F-408F-2AE8-E17D-8D70EF316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1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EF87-E3BB-A226-DCCF-2D45CE9B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9115-94A4-A2F8-8B11-947907F62B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79024" cy="4479925"/>
          </a:xfrm>
        </p:spPr>
        <p:txBody>
          <a:bodyPr/>
          <a:lstStyle/>
          <a:p>
            <a:r>
              <a:rPr lang="en-US" dirty="0"/>
              <a:t>Continue schematic and symbol creation</a:t>
            </a:r>
          </a:p>
          <a:p>
            <a:r>
              <a:rPr lang="en-US" dirty="0"/>
              <a:t>Find battery for device</a:t>
            </a:r>
          </a:p>
          <a:p>
            <a:r>
              <a:rPr lang="en-US" dirty="0"/>
              <a:t>Find components for Jim Williams source that handle high voltage and simulate</a:t>
            </a:r>
          </a:p>
          <a:p>
            <a:r>
              <a:rPr lang="en-US" dirty="0"/>
              <a:t>Determine board measurements for housing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C2303-290B-35FB-A4CD-104764401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1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 device that can generate waveforms of precise frequency and current to stimulate deep parts of the brain using electrodes.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B587-29DC-E824-8689-36BC048B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6BA8-0572-5BBA-D1BD-8EEF0B5F33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r>
              <a:rPr lang="en-US" dirty="0"/>
              <a:t>Got simulation working on desired current source</a:t>
            </a:r>
          </a:p>
          <a:p>
            <a:r>
              <a:rPr lang="en-US" dirty="0"/>
              <a:t>Started playing with test MCU</a:t>
            </a:r>
          </a:p>
          <a:p>
            <a:r>
              <a:rPr lang="en-US" dirty="0"/>
              <a:t>Requested samples of components</a:t>
            </a:r>
          </a:p>
          <a:p>
            <a:r>
              <a:rPr lang="en-US" dirty="0"/>
              <a:t>Started circuitry and layout for DDS segment</a:t>
            </a:r>
          </a:p>
          <a:p>
            <a:r>
              <a:rPr lang="en-US" dirty="0"/>
              <a:t>Started footprints and symbols for ADC</a:t>
            </a:r>
          </a:p>
          <a:p>
            <a:r>
              <a:rPr lang="en-US" dirty="0"/>
              <a:t>Tweaks to housing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045F-0937-10B0-D71D-D22F80DC6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71F-5C21-E7E8-E1FC-B28B53B9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Controlled Current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399C-F15E-F6DE-7E20-2E21D32045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design by Jim Williams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A5537-0F10-D803-42FE-3F172FBF4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iagram of a circuit&#10;&#10;AI-generated content may be incorrect.">
            <a:extLst>
              <a:ext uri="{FF2B5EF4-FFF2-40B4-BE49-F238E27FC236}">
                <a16:creationId xmlns:a16="http://schemas.microsoft.com/office/drawing/2014/main" id="{CEE5AB07-6097-CDB3-9F7E-27E9DFCF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48" y="2212801"/>
            <a:ext cx="5023384" cy="336012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CED10A-0671-16C7-E558-76A0A7C5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2212801"/>
            <a:ext cx="7119905" cy="3873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3409D-BDAB-D6FB-9242-646212176660}"/>
              </a:ext>
            </a:extLst>
          </p:cNvPr>
          <p:cNvSpPr txBox="1"/>
          <p:nvPr/>
        </p:nvSpPr>
        <p:spPr>
          <a:xfrm>
            <a:off x="365760" y="6138949"/>
            <a:ext cx="10694324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How to Design a Simple, Voltage-Controlled, Bidirectional Current Source - Technical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2D65F-85EA-A80F-5581-472CC5AC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1170-141B-2709-81BA-3DFBAF86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DDS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DA0D-7315-D4CD-8AB1-C3743AEB1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D6DD3014-6436-6E50-6BE5-A3596512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92" y="1711270"/>
            <a:ext cx="6148693" cy="3288836"/>
          </a:xfrm>
          <a:prstGeom prst="rect">
            <a:avLst/>
          </a:prstGeom>
        </p:spPr>
      </p:pic>
      <p:pic>
        <p:nvPicPr>
          <p:cNvPr id="13" name="Picture 12" descr="A computer diagram of a circuit board&#10;&#10;AI-generated content may be incorrect.">
            <a:extLst>
              <a:ext uri="{FF2B5EF4-FFF2-40B4-BE49-F238E27FC236}">
                <a16:creationId xmlns:a16="http://schemas.microsoft.com/office/drawing/2014/main" id="{35A3B389-EB65-61DB-F06B-D4838BF7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083"/>
            <a:ext cx="6015992" cy="43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4F84-AB5F-3044-65E4-7AA88649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66E9-EA17-E71F-2BE8-C52345F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DDS Module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1A56-77C9-8C14-3E81-4414A1AD5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computer screen shot of a circuit board&#10;&#10;AI-generated content may be incorrect.">
            <a:extLst>
              <a:ext uri="{FF2B5EF4-FFF2-40B4-BE49-F238E27FC236}">
                <a16:creationId xmlns:a16="http://schemas.microsoft.com/office/drawing/2014/main" id="{D2502C3E-4322-37C1-76CF-BB16FBA4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4" y="1344432"/>
            <a:ext cx="6654680" cy="53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4669-C1AE-D331-B417-48D92DD5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0F22-BA0E-CEB3-E111-07AFA1A13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257155" cy="4479925"/>
          </a:xfrm>
        </p:spPr>
        <p:txBody>
          <a:bodyPr/>
          <a:lstStyle/>
          <a:p>
            <a:r>
              <a:rPr lang="en-US" dirty="0"/>
              <a:t>Need isolation for safety</a:t>
            </a:r>
          </a:p>
          <a:p>
            <a:r>
              <a:rPr lang="en-US" dirty="0"/>
              <a:t>Should be able to communicate with MCU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D281-55E2-C212-3604-975C520A7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diagram of a device&#10;&#10;AI-generated content may be incorrect.">
            <a:extLst>
              <a:ext uri="{FF2B5EF4-FFF2-40B4-BE49-F238E27FC236}">
                <a16:creationId xmlns:a16="http://schemas.microsoft.com/office/drawing/2014/main" id="{D90F866A-F65D-ECBB-AB8D-09C882C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892018"/>
            <a:ext cx="9945657" cy="3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9843-658D-48EA-B6A8-D7432FF3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BD4D-8F42-19F4-1F05-EAFFC41C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B5F3-AC1B-0573-1651-A5C0EB90A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16 Hours Battery Life. Ideas so far:</a:t>
            </a:r>
          </a:p>
          <a:p>
            <a:r>
              <a:rPr lang="en-US" dirty="0"/>
              <a:t>Have multiple batteries, one for isolated side and one for non-isolated side (MCU)</a:t>
            </a:r>
          </a:p>
          <a:p>
            <a:r>
              <a:rPr lang="en-US" dirty="0"/>
              <a:t>Use a power bank so that no battery management circuitry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DEAF5-32A6-BCE1-15A5-33BDB9135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943-4213-471A-FB97-453EB2D9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Voltage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44E7-A863-F60C-AE9E-E991F455CA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533486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drive to +/-30V with room for improvement.</a:t>
            </a:r>
          </a:p>
          <a:p>
            <a:r>
              <a:rPr lang="en-US" dirty="0"/>
              <a:t>Use boost converter</a:t>
            </a:r>
          </a:p>
          <a:p>
            <a:r>
              <a:rPr lang="en-US" dirty="0"/>
              <a:t>How do we minimize footprint?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EA432-2056-CD7E-D9E3-D8592227B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39F3B60F-EED7-8641-369F-334B1F0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98" y="2661509"/>
            <a:ext cx="3651997" cy="3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3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61</TotalTime>
  <Words>278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Light</vt:lpstr>
      <vt:lpstr>Arial</vt:lpstr>
      <vt:lpstr>Calibri</vt:lpstr>
      <vt:lpstr>Custom</vt:lpstr>
      <vt:lpstr>Samad, Guandong, and Tyler </vt:lpstr>
      <vt:lpstr>Problem Description</vt:lpstr>
      <vt:lpstr>Key Events from Last Week</vt:lpstr>
      <vt:lpstr>Voltage Controlled Current Source</vt:lpstr>
      <vt:lpstr>DDS Module</vt:lpstr>
      <vt:lpstr>DDS Module Continued</vt:lpstr>
      <vt:lpstr>ADC</vt:lpstr>
      <vt:lpstr>Battery Feedback</vt:lpstr>
      <vt:lpstr>High Voltage Rails</vt:lpstr>
      <vt:lpstr>Isolation</vt:lpstr>
      <vt:lpstr>Challenges so far</vt:lpstr>
      <vt:lpstr>Immediate Plan</vt:lpstr>
      <vt:lpstr>Questions/Feedback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White</dc:creator>
  <cp:lastModifiedBy>Tyler White</cp:lastModifiedBy>
  <cp:revision>7</cp:revision>
  <dcterms:created xsi:type="dcterms:W3CDTF">2025-09-17T17:10:44Z</dcterms:created>
  <dcterms:modified xsi:type="dcterms:W3CDTF">2025-09-24T16:14:27Z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