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2600" y="2590800"/>
            <a:ext cx="5638800" cy="914400"/>
          </a:xfrm>
        </p:spPr>
        <p:txBody>
          <a:bodyPr/>
          <a:lstStyle/>
          <a:p>
            <a:r>
              <a:rPr lang="en-US" dirty="0"/>
              <a:t>How to get started</a:t>
            </a:r>
            <a:br>
              <a:rPr lang="en-US" dirty="0"/>
            </a:br>
            <a:r>
              <a:rPr lang="en-US" dirty="0"/>
              <a:t>with Visual Studio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B673-C54D-A25C-DE4F-9753EC86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C# application is compiled and run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BF09989-6A34-A402-64DA-375A9C0DF6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18415"/>
            <a:ext cx="6139204" cy="46211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2BCD-F363-9E59-DE7C-D586C8E8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B54ADD-C265-8C86-03C7-DCEB90D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9FDD0-323C-BD06-6464-13C5BD2B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4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5CC9-9C7D-4C9A-3D6F-92CE4494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 Studio Start window 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22988E8-F95B-87F5-E1E6-C8BE1DA234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037570"/>
            <a:ext cx="6403953" cy="4220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20AE8-B0C3-D4D2-0B95-6B8B4CBB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37634E-06FF-223B-FE06-39E6D7BD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874FE-1AFE-BF4E-30E0-40E51FD8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9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D09F-99D9-AEA7-813D-8286C73C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Open Project/Solution dialog 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31135C0-248E-4822-389F-09A3A0EACF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5486876" cy="37615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ADC6-5210-068E-64E9-4B28B2A4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83280B-A9DC-C682-5FD9-CD3149C2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27ECC-71FC-9C60-944B-94E45983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5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2020-58F4-47B6-6978-A2613A78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1156"/>
            <a:ext cx="7315200" cy="276999"/>
          </a:xfrm>
        </p:spPr>
        <p:txBody>
          <a:bodyPr/>
          <a:lstStyle/>
          <a:p>
            <a:r>
              <a:rPr lang="en-US" sz="18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with the Form Designer displayed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D065DF4-5BC0-E447-DC5F-302737B49F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13398"/>
          <a:stretch/>
        </p:blipFill>
        <p:spPr>
          <a:xfrm>
            <a:off x="914399" y="1066800"/>
            <a:ext cx="7017433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7BE18-531D-F24F-DD4E-3B81CAFB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32157B-2310-AE15-AEA2-5655F1A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4C04A-86B6-87E0-D026-2F61BF0D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2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04B-E7B8-DB88-2EB8-1C382E52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with the Code Editor displayed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59309F8-4061-C1E8-5E06-56902F2B1D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6861913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2D406-A751-4E79-B7D2-2DB45F60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C859A-35C1-B4C5-B4A3-784E2427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AC9D3-BF7C-6065-2422-22F7FC7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8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F3EF-0C4A-F9D6-A8AB-A8BFBF3B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Explorer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BD482BA-9F25-DA6C-4633-578F2D894A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3371380" cy="31031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296DF-74D4-7A54-92E1-144BC56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EACA32-4FB7-5786-3C0F-C080C6F7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3956D-53BF-98CF-7EC9-609BC782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F74185-D2C6-78AC-402C-ACC0D489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floating windows, a hidden window,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pinned window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297293BB-D4BD-6530-A95F-DBF828F11E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490304"/>
            <a:ext cx="7331619" cy="41484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D3A3D-F3E9-67A8-0017-3F63541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36354E-544D-964A-C4DA-07A6B424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8E09-9ED9-AD06-148B-7BDEA495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5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3CC8-39B2-D6C6-489E-970A6D60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Properties window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0F66AD2-1EF0-912A-3A45-E59415BC4E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96926"/>
            <a:ext cx="6324600" cy="42080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4AAE0-A83C-1766-96F4-B8053672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BD20B-9132-BBCB-6702-2D1F31D8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846A4-3808-7754-E33D-CD04073F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1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4635C8-655D-460A-3DF4-C04FAF39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that’s displayed when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Financial Calculations project is run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50E87C0-5C4D-C873-C350-4F45986673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6476594" cy="4419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59BF3-ED2D-0562-04EE-A1FAFF41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FC79BC-C5E7-6471-B588-C96E00C7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A3F3-F8AE-55E5-BEF8-3C760A09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166C-07B6-137C-4CEF-556360FB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41AE7-134C-AB5D-4FF3-0D98BFFCC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Visual Studio to perform any of these operations:</a:t>
            </a: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and close an existing C# project or solution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Form Designer for each of the forms in a project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Code Editor for each of the forms in a project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Solution Explorer to review the files in a project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Open, hide, and adjust the windows for a project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and run a project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main difference between a desktop app and a web app.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three platforms that you can use to develop Windows desktop apps with .NET.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BC93-7F1D-39F6-75E2-C03258D6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59C03D-6A27-0E80-1871-63B70D84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C1041-2B00-B854-EE28-302BF20D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1AF2-4971-0CF3-A19D-58DE4ED8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3C-9507-261B-4D74-B38D5F461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114300" lvl="0" indent="-347472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three platforms you can use to develop web apps with .NET.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three programming languages that you can use to develop .NET applications.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.NET Framework and .NET Core (.NET).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main components of .NET.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C# compiler, Microsoft Intermediate Language, the assembly, and the Common Language Runtime.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each of these windows in the Visual Studio IDE: Form Designer, Code Editor, and Solution Explorer.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to use Visual Studio to target a version of .NET.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8C58-E71D-99A9-5FE6-4DE2E758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A6E4A-14B6-1E2F-C60A-69D39A9F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503B1-65AB-6409-57CB-6961FF5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2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0F3D-3E18-2C66-1CB0-21C97CB0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Windows desktop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C0E1009-FE61-B6F9-610B-7771B99915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422821" cy="27875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1FCEA-E311-F1CD-DA43-40A0442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E40C8C-5183-BA02-E53E-3FA555B5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D0D1D-BADD-011B-5349-8C730D2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ED36-AE34-7675-CD94-A8D63AD9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platforms for developing Windows desktop apps with .NET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3B1D-9CFF-F02C-D473-1F9807307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Forms (WinForms)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Presentation Foundation (WPF)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Universal Windows Platform (UWP)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EF26-5F75-3972-DC3F-0F0F555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0F08D2-2D4E-E307-1621-89134650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05D58-0A2C-9F3B-8CB8-B4205D6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C60D-2509-AFA5-3B80-C1CB7759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platforms for developing web apps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.NET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6AA5-37B4-572E-C3DD-891D4AC97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ASP.NET Web Forms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MVC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Razor Pages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90B1A-C46A-ABB8-62BC-32EEF67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0F44AD-4EA1-2B7C-5A0B-CC406E3C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AC718-92A1-666B-85B6-BCDF10B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A29F-E1F5-7420-DF49-974B5A69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2022 editions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613D-DF31-2545-C35B-D3B4CAA8C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 Edition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Edition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Enterprise Edition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92A5F-2957-AE71-3DE6-0085D12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8C3837-CBB0-64CB-C4D8-AF12BE1F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DFFEF-552A-DF15-59CA-81FF0F05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4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9088-ADD4-1AF4-64DE-7D4391E3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programming 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DFDD-66F8-4530-E414-DD2635D57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Basic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F#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6D3E0-B313-DF8C-15F5-84A9FBB4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117645-A812-691A-718F-BDDBF89C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52421-7508-97F4-B1B4-321845C3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0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48F3-CA2D-FC90-0CE6-B98338E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 Studio IDE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D0AC4BF-9339-6730-683B-CC46B2BE74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6934200" cy="47559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49870-137A-261E-1C3C-B6EE3D85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5C239E-802D-C498-A95E-E0DCCA5B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B1039-919D-EB6F-52A1-4F1F4C7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808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E5685929-0269-4DF8-BB0D-B9AC7F622555}" vid="{F686BB89-CF30-4995-8EC7-7AA2942D54E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48</TotalTime>
  <Words>586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A Windows desktop app</vt:lpstr>
      <vt:lpstr>Three platforms for developing Windows desktop apps with .NET</vt:lpstr>
      <vt:lpstr>Three platforms for developing web apps  with .NET</vt:lpstr>
      <vt:lpstr>Visual Studio 2022 editions</vt:lpstr>
      <vt:lpstr>.NET programming languages</vt:lpstr>
      <vt:lpstr>The Visual Studio IDE</vt:lpstr>
      <vt:lpstr>How a C# application is compiled and run</vt:lpstr>
      <vt:lpstr>The Visual Studio Start window </vt:lpstr>
      <vt:lpstr>The Open Project/Solution dialog </vt:lpstr>
      <vt:lpstr>Visual Studio with the Form Designer displayed</vt:lpstr>
      <vt:lpstr>Visual Studio with the Code Editor displayed</vt:lpstr>
      <vt:lpstr>The Solution Explorer</vt:lpstr>
      <vt:lpstr>Two floating windows, a hidden window,  and a pinned window</vt:lpstr>
      <vt:lpstr>The Project Properties window</vt:lpstr>
      <vt:lpstr>The form that’s displayed when  the Financial Calculations project is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Anne Boehm</dc:creator>
  <cp:lastModifiedBy>Anne Boehm</cp:lastModifiedBy>
  <cp:revision>3</cp:revision>
  <cp:lastPrinted>2016-01-14T23:03:16Z</cp:lastPrinted>
  <dcterms:created xsi:type="dcterms:W3CDTF">2023-05-01T16:29:26Z</dcterms:created>
  <dcterms:modified xsi:type="dcterms:W3CDTF">2023-05-02T16:00:46Z</dcterms:modified>
</cp:coreProperties>
</file>