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5/9/2023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6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62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0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86" r:id="rId11"/>
    <p:sldLayoutId id="2147483691" r:id="rId12"/>
    <p:sldLayoutId id="2147483680" r:id="rId13"/>
    <p:sldLayoutId id="2147483683" r:id="rId14"/>
    <p:sldLayoutId id="2147483681" r:id="rId15"/>
    <p:sldLayoutId id="2147483692" r:id="rId16"/>
    <p:sldLayoutId id="2147483674" r:id="rId17"/>
    <p:sldLayoutId id="2147483687" r:id="rId18"/>
    <p:sldLayoutId id="2147483693" r:id="rId19"/>
    <p:sldLayoutId id="2147483676" r:id="rId20"/>
    <p:sldLayoutId id="2147483675" r:id="rId21"/>
    <p:sldLayoutId id="2147483684" r:id="rId2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590800"/>
            <a:ext cx="5334000" cy="2590800"/>
          </a:xfrm>
        </p:spPr>
        <p:txBody>
          <a:bodyPr/>
          <a:lstStyle/>
          <a:p>
            <a:r>
              <a:rPr lang="en-US" dirty="0"/>
              <a:t>How to design</a:t>
            </a:r>
            <a:br>
              <a:rPr lang="en-US" dirty="0"/>
            </a:br>
            <a:r>
              <a:rPr lang="en-US" dirty="0"/>
              <a:t> a Windows Forms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7F4B-CB13-DC48-2186-D4C42E45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controls the Invoice Total form uses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9EA79-F7AF-536E-D3FC-CA71EA55E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Labels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Text boxes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Buttons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7B14E-40FF-7012-F576-96DB43BB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93A89-467E-6C7C-9FF1-D1ED098D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7F7D-56CE-C161-02E1-75AB2394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1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5E8E-14F8-3492-FC04-060F0438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Designer after some controls have been added to the Invoice Total form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B318D-E772-1865-8E82-95145E14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C212-FC97-A87E-EC13-E1C2161C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00D5-4D80-DE5B-954E-D0475BD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732D008-17B3-05BE-04DB-AB9C338BFF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1" y="1524000"/>
            <a:ext cx="6851202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1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9418-475D-48DA-6134-83FAA40E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Skills that you need for working with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582F-4AD5-0C93-E3A7-45965D713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a control to a form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Move a control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Size a control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a group of controls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Align, size, or space a group of selected controls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the size of a form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Adjust the tab order for the controls on a form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343AA-2CD6-70F7-662C-D1FD97C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BA998-C952-DAFD-D14D-E868F848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BD1B-BEE6-8545-7684-A43D46D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8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280B-DFA4-4D85-D74E-CABEDC3C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Designer after the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Invoice Total form have been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5BBF6-234B-F076-AA62-81530645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0A0FF-0F1E-3D8B-E8C7-031EA6D1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516B-923F-BC86-3851-88AE8A71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0C27E3F0-0322-926C-88F9-A7D78ACFE5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69698" cy="441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31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C40-F22C-F16D-42E6-429D0066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forms and controls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A551-35A1-A1E7-8747-20971557B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066800"/>
            <a:ext cx="7391400" cy="48768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both forms and controls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forms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AcceptButton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CancelButton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StartPosition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properties for controls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TabStop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TextAlign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816E4-CC56-5F2B-730D-6B65819F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9764-817E-D904-096F-9C9BFE53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6784-E377-9DA6-C3D7-1EE745A6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7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FFF2-7C46-4AF7-AF69-C9FC1D23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adjust the tab order for a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F44C-5A63-1002-6EBA-0E8ADA79B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a control’s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TabIndex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a control’s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TabStop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to False if it shouldn’t receive the focus.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BF2D5-0843-9735-1140-53C132A1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E779F-577B-64C5-6BE8-C7F4269C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94AE-4B68-3129-C99E-97DEAF3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2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7087-AB7E-A80E-CBC2-3895802D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access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5132D-2BA3-7980-5CCE-6FBA7BF7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Text for a control, place an ampersand right before the letter for the access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set an access key for a label, the access key will take the user to the text box that follows the label in the tab order.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CF5EC-FFB0-727B-D5F5-71DEC415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AED5-D4B4-7515-9CD0-26D83F7D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2E28-3894-1C10-E445-555BC8F5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694E-0476-75A5-D4CC-D935249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Enter and Esc keys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19C7-99D5-E489-A3ED-A42304934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AcceptButton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the form to the button that will be activated if the user presses the Enter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CancelButton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property of the form to the button that will be activated when the user presses the Esc key.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15807-7AEA-384B-AC64-D4167FF6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6362B-21AC-DB21-8411-36C161BD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696B-F182-02CA-DDE0-559C6259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5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B5B-0DA6-C988-65FB-A749991D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Explorer </a:t>
            </a:r>
            <a:b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form file is being renamed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21F12B63-3579-D2E2-0E57-3F37143D6A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3366770" cy="3352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3837-0196-E89B-0245-DEEF3D8C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C6DB5-1F20-BDC1-7CF8-D1BC1565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85A6-EB88-7112-0B8B-38A0D14F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50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F576-4C4F-F512-B137-6A4EE05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rename a file, project, or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B6C4B-7358-2D73-413D-5036E155EA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Right-click on it in the Solution Explorer window, and select the Rename command from the shortcut menu.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Or, select the file, project, or solution in the Solution Explorer and press F2.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B1230-BD3C-5B6C-E80E-7228F833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3B47-A503-11A6-D208-45AE0185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B03F-955D-1BE3-28D5-DE7E9D14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9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466E-2D0F-9B48-A115-9E428503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57715-C403-B51E-F9B2-53A1F6B7C7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form design and property settings for a simple app, use the Form Designer to design the form.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necessary, rename the form, project, and solution files for an app.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Customize the Visual Studio environment for use with C# by setting the startup and development settings options.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014B-3CE7-4E06-5DC8-49B39D1A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5897-2595-BDA4-5C5C-0654ADD6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B3FB-1886-2DF7-AA98-3973D63B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7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B97-B5B2-E824-D9CC-FA3D4670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0655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file, project, or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8A73-609F-ED34-5012-1C6931354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495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save all files and projects, use the Save All button in the Standard toolbar or the Save All command in the File menu.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save a file, project, or solution, use the Save button in the Standard toolbar or the Save command in the File menu.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8556D-1217-FFBF-9E3D-D206BB5F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E8891-8CFC-CEC5-AA60-57BC25F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770A-A53E-0B13-E0CA-765B3577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73ED-333C-2FDE-262D-DA280C78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B8225-E508-F9E9-D16C-4AEEFF001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Toolbox and Properties windows.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Name and Text properties for a form or control.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Enabled,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ReadOnly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TextAlign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properties for a control.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you: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Adjust the tab order for the controls on a form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access keys for controls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the default buttons for the Enter and Esc keys for a form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E1235-AC28-5A3D-D408-5277CD6A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4158-9E52-F7BC-7C5C-DE67677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3CDF-7031-F5EC-91ED-9C40BB77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D3E5-6ED0-CDF8-C5E1-E972AE10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Create New Project dialog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885B0-348F-B66F-CAE5-12C8C23B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C3B2-C872-7DEA-FCEA-02F3D9B7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663B-5A72-24F6-1BA6-4E20A7CD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8F98AA9-AE3E-B804-04B5-78B5A70CCC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866778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0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72F8-F61F-9EAC-8A03-6C25DF17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startup options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AD8C-FFC1-0BED-EE04-5D8589C50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General category under the Environment group.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an option from the “On startup, open” drop-down list.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890B7-4B81-3CF5-B45C-3AF3C619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55960-C5E1-EF17-0116-7725AB8B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7037-71D0-B2A4-C937-4E452232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7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F5DD-6B2D-7FB5-4E81-A5203A03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development settings options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A5BB9-1586-0A7F-8962-0934D398E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Export Settings command.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“Reset all settings.”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“Yes, save my current settings” and the “Visual C#” option as you step through the wizard.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16B87-CB8C-6BDA-1FD6-7610050C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77F79-5CC8-FF76-31DB-ADE6B75F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BCB9-2037-DF0B-D849-6EFC5167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2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C59C-1178-18DE-D1A9-EDE8BDF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Configure Your New Project dialog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48E86-5A17-D119-56CD-44C20CF6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227A-C983-7137-5083-D473AA00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552F-9425-C87B-7101-0C68777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6778E7F-102A-CA63-361E-E70A505913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4" y="1143000"/>
            <a:ext cx="7315200" cy="38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0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E40E-6569-7A6C-05E8-1C807A42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Additional Information dialog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7E5C8-957D-127B-4255-48824A47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0E50-3DBB-0D18-98A8-8DC59F06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7C2E-9E0A-1DD1-BEA2-4F69C994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390419B-03F8-272C-0789-4CEA269AC5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7315200" cy="33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9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36C0-02F2-8A49-BCE2-FA0F5DE6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 Total form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434063F-24ED-C599-842F-15B22BDC5E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3429000" cy="28530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9875-1F26-7884-D26D-BB7279F0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E1DA-8763-98EF-1658-59255C8D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64823-01B7-4022-36BA-4A84A61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404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222</TotalTime>
  <Words>850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The Create New Project dialog</vt:lpstr>
      <vt:lpstr>How to change the startup options</vt:lpstr>
      <vt:lpstr>How to change the development settings options</vt:lpstr>
      <vt:lpstr>The Configure Your New Project dialog</vt:lpstr>
      <vt:lpstr>The Additional Information dialog</vt:lpstr>
      <vt:lpstr>The Invoice Total form</vt:lpstr>
      <vt:lpstr>The controls the Invoice Total form uses</vt:lpstr>
      <vt:lpstr>The Form Designer after some controls have been added to the Invoice Total form</vt:lpstr>
      <vt:lpstr>Skills that you need for working with controls</vt:lpstr>
      <vt:lpstr>The Form Designer after the properties  for the Invoice Total form have been set</vt:lpstr>
      <vt:lpstr>Properties for forms and controls </vt:lpstr>
      <vt:lpstr>How to adjust the tab order for a form</vt:lpstr>
      <vt:lpstr>How to set access keys</vt:lpstr>
      <vt:lpstr>How to set the Enter and Esc keys</vt:lpstr>
      <vt:lpstr>The Solution Explorer  as a form file is being renamed</vt:lpstr>
      <vt:lpstr>How to rename a file, project, or solution</vt:lpstr>
      <vt:lpstr>How to save a file, project, or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4</cp:revision>
  <cp:lastPrinted>2016-01-14T23:03:16Z</cp:lastPrinted>
  <dcterms:created xsi:type="dcterms:W3CDTF">2023-05-02T18:45:13Z</dcterms:created>
  <dcterms:modified xsi:type="dcterms:W3CDTF">2023-05-09T22:17:49Z</dcterms:modified>
</cp:coreProperties>
</file>