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6374" autoAdjust="0"/>
  </p:normalViewPr>
  <p:slideViewPr>
    <p:cSldViewPr>
      <p:cViewPr varScale="1">
        <p:scale>
          <a:sx n="88" d="100"/>
          <a:sy n="88" d="100"/>
        </p:scale>
        <p:origin x="8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900" y="2552700"/>
            <a:ext cx="6934200" cy="17526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and test</a:t>
            </a:r>
            <a:b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Windows Forms app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4F60-DEA0-BA72-799B-92F23D45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control and form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09E2-BC35-72FF-5519-7CDF7A252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events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DoubleClick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events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B1EDA-51DD-2B2C-DAD7-E890B441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9787-409C-6389-E56B-A6D7C2C2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8403-4B9C-E178-DC54-EF48D5D7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3D4-0682-045B-860D-65DA4477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an application responds to 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C59B-71E4-A087-C121-140819639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indicate how an app should respond to an event, you code 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event handler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connect the event handler to the event, Visual Studio wires the event to the event handler. This is known as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event wiring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9B9EB-E11E-F6B8-7F80-19AD4CF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0581-18BE-36F8-7D00-D27EF39E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CD2F-499D-A9BA-571A-CBA70DE5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7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B1BE-7F43-D1C4-BBFF-80C80729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that handles the Click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Exit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D9A03-7CA4-5262-285D-0176F40F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639B3-F308-9AF7-6412-4313EB5A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2235-F295-47C1-33CB-0AA261AF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3881236C-39A9-AD59-906B-365D902534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89547"/>
            <a:ext cx="7315200" cy="38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0C1D-834E-2112-C085-324DCD00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completion list that’s displayed when you enter a letter at the beginning of a line of 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19290-B07F-590B-19DA-5676678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B0C9E-83ED-2997-58EE-0B08A218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5E72-9C81-FDAB-DEBD-C30BC5EC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B8EB87C-178B-A4FD-A3C4-784F89B267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0111" y="1524000"/>
            <a:ext cx="73152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B846-C26B-A925-4A90-07CDDBE0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completion list that’s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you enter code within a statement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08AB1-CEF3-103A-C1EE-49E5BB6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7846-2965-9C2E-C214-E5A2BBDE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11CD-84DE-8E70-BA40-C71CE1BA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6D56622-2AD4-58A6-CA67-B45828C555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3152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6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BB6A-B3E4-0989-5358-5548A11A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handlers for the Invoice Total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DADE-97D4-EB3A-0067-DC7C0886F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(subtotal &gt;= 250 &amp;&amp; subtotal &lt;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(subtotal &gt;= 100 &amp;&amp; 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244DC-D50F-02D0-9FCA-584F508F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FBC7-90B2-3833-76FD-5558B551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2036-03C4-BD69-3B0D-E839F721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9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175A-5BF6-E87F-2EFA-4A50F49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handlers for the Invoice Total form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9F00-DAE9-978F-13E9-1702DB1BA0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8E1B-DB68-C711-3240-B3E5C73F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5E592-7E8F-353E-3DD7-5A5BB8A3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81E6-67D3-4707-BD99-C56ED85E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BD0D-B6E7-7964-90FF-8B098826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63F5E-F3E3-1E2A-3FF4-782D42A21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spaces to separate the words in each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exact capitalization for all keywords, class names, object names, variable names, etc.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each statement with a semicolon.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block of code must be enclosed in braces (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{}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That includes the block of code that defines the body of a method.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AF25E-0BE6-594D-758F-D0B64243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0E66-E0A9-D06B-49EE-24D3FDEF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A219-79F5-1614-CED8-5803185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5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F3A-9E52-20FA-DF18-59434F62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Editor and Error List windows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syntax errors displayed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9BC4-2334-83BE-A40C-7151C317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8A9E-FB5E-FE37-39F0-0D333FC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A305-D633-C926-7878-5A101B17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0D5EEB43-8FF6-34B5-69A4-191CA4247F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2" y="1524000"/>
            <a:ext cx="7307276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94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F1D5-0B3B-C028-276C-721F3B4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written in a readable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145A-7BB4-B188-6E96-A0504B919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(subtotal &gt;= 250 &amp;&amp; subtotal &lt; 500)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(subtotal &gt;= 100 &amp;&amp; subtotal &lt;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6DAD-1BB5-64ED-DE2B-AD788A3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95BE6-7C83-8350-A91C-DCCCE7DC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C301-428D-D0DF-2945-07E6F1F0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8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28C4-8134-DEC5-1764-4B2415F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6BF8-DACC-454A-73AA-456BD9DE8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code for a simple app, use the skills presented in this chapter to add the code and test the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indentation and blank lines to make the code easier to read.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document the code for the entire form or for portions of the code.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help features to get the information that you need for developing an app.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D114-71A8-ACA8-9F62-E481588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AABD8-12B6-5C5F-94A1-38472CE9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542-4098-BF6C-D150-0FF14FFF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D1CC-8AAF-5684-0906-5B8B8921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written in a readable style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FD64-2E58-4F6C-46A9-409A3F397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9E71C-DB54-4C72-3B7A-D35C75C1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2F60D-F7C3-B313-8F14-8FE08272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3B5-0C16-CB56-5B9E-2B9EEE44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4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A725-C55C-699F-C67B-BD143328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2C74-FB07-4158-C11D-3B84DB530F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indentation and extra spaces to align statements and blocks of code so they reflect the structure of the app.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spaces to separate the words, operators, and values in each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blank lines before and after groups of related statements.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D8431-685F-F5AE-C739-D16BCBF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DE28-4518-AD9A-3794-D52CDB7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A9FB-307D-EB8A-AEEA-1339669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0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8C14-B46E-4D41-EB5A-40F084F5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8A647-C19A-3B05-5FB4-9C9DBF878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 this method calculates the total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 for an invoice depending on a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 discount that's based on the subtotal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subtotal amount from the Subtotal text box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 based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 the value of the subtotal variable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   // the m indicates a decimal 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500)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(subtotal &gt;= 250 &amp;&amp; subtotal &lt; 500)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.15m;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8FEB6-1702-143C-ECAF-4475F989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E973-2B8F-2949-7FA4-110F46C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B179-6541-C890-E94E-771D5CA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59D-DD5D-6FEA-B562-7A511DCE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with comments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FB13-104F-FD8F-8834-8E34416FA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100 &amp;&amp; subtotal &lt; 250)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and assign the values for the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format the values and display them in their text boxes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            // percent format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    // with 1 decimal place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     // currency format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move the focus to the Subtotal text box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397B4-8733-5C90-06F7-7890E33D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FA1B-E2F7-A58A-8B72-F9E0819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2D45-B617-8544-C75F-A9FF9894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9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AC60-73F8-F122-6578-EE5B91CC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8575-C815-4392-4F96-793A3D345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code a </a:t>
            </a:r>
            <a:r>
              <a:rPr lang="en-US" i="1" spc="-10">
                <a:latin typeface="Times New Roman" panose="02020603050405020304" pitchFamily="18" charset="0"/>
                <a:ea typeface="Times New Roman" panose="02020603050405020304" pitchFamily="18" charset="0"/>
              </a:rPr>
              <a:t>single-line comment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type // before the comment.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To code a </a:t>
            </a:r>
            <a:r>
              <a:rPr lang="en-US" i="1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delimited comment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type /* at the start of the comment and */ at the end.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09D9-692B-D99E-BB72-BD2C0242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BC8E-86C1-456D-6FD7-7C671C73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26D2-9446-D363-A8C9-5274A3DC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5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DEC7-BF70-92AE-88CF-0873C776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Editor and the Text Editor toolbar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AB6E8-66C8-7DFE-3198-1CB9A744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0AE32-A170-74AD-20A3-42F477BF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D252-814A-7B16-93AE-BF9BD3C7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BE5C8B6D-41C6-CEA0-811F-BE11C772E8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65" y="1143000"/>
            <a:ext cx="6666335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555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8EF-3D7A-D03D-B10E-D4CC5B83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completion list for the if keyword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5A055-CB5D-B512-F0D5-68C9B5AC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ABD6-5EAE-48A1-A6C6-36AD94F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DC2B-465C-F2A6-A4C6-5084D2E1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E46A341-B2EB-3C59-880B-7C0DCE3A01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7315200" cy="33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0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4DA0-235F-51B4-1514-3025C5A4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 snippet after it has been inserted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C4DD2-1C25-DA0E-BF9B-3E3D4EFB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F389-2349-9B8A-BA1B-4AD759FA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2979-02E8-E6F7-7FD1-2FAB5530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9A83D63-424F-C50E-1EED-7458D5C390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33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0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53C3-0753-A8F1-2646-A876B67A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options when you rename a variable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C329-36F8-7232-6A40-401B7CCA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FC66-E779-DE75-8255-B028BF50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717F-C63E-C7DF-119C-22E289B3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5AE271F-D5D8-167C-9403-10D38432E7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1" y="1143000"/>
            <a:ext cx="7315200" cy="32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7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F89A-6F96-9792-81F1-75D086EC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Preview Changes - Rename dialog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048CACA-4FE0-778A-DD84-9CF141B345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5791200" cy="41365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928C0-715E-B38F-6FD9-798E2E28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9015-1005-429C-E6AD-741D9393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78FF-1417-95CD-724E-859F124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15D0-F1CB-309A-3B3B-A7783C0A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78D55-A3D4-BC5A-2DDA-3955FF77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context of object-oriented programming, describe these terms: class, object, instantiation, instance, property, method, event, and member.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application responds to events.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snippets and refactoring.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syntax (or build) error and a runtime error.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testing and debugging.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 data tip can help debug a runtime error.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4850C-052D-35EF-AE6A-94737C72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D2D7-24F3-E0FC-F8B2-47C8052F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A7D3-4853-DCC1-A13A-245FEC48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69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D097-06C1-9018-FB15-0CE1FE5E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that’s displayed when you run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project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2F0684E-0DBC-3CD5-6A84-99FABD7439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6532113" cy="4419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BEF-993B-54C5-687E-FCDDC3C2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C3F86-223F-9E38-E62A-BEB87C7F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2668-5E7C-F81E-F0A3-E7C655A0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D598-7AFE-0CAD-E126-15FF29D5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Helper that’s displayed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runtime error occurs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368A10B-5957-6339-CC36-A565CEDD66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3920" y="1447800"/>
            <a:ext cx="6323324" cy="4419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0A68A-C363-1C1A-1FE2-42541FFE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8090-E837-0DF9-8597-7DADBEFE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A83B-A90F-1585-D0A9-B82F5CE4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87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D9F9-83B0-0CC8-66C3-C78C0858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C341-DE7A-B88F-F968-D10521FC8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the user interface, including the appearance of the controls, the tab order, the access keys, and the Enter and Esc keys.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valid input data.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invalid data or unexpected user 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9EBC-B574-6F66-F74F-B84B5A22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A842-2847-249E-E2F0-07A1FA4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8B24-CC32-036F-1F7E-4662F8CA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87B-7879-AE85-00F3-024CA6A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project looks in break mode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1AF80-B9EC-02EF-E8AF-89C6BB52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FD95-7D0C-C3F6-EE91-D5217A5E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D590-CC62-7ADC-C61C-4E7CBC1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38A10D1-313A-F235-0564-70808143D4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86843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20AE-646A-137A-D62B-7CDB2304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object and its ten control objects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65B7EC02-7D95-1DAF-C3AB-E5EA2FA5F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329699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A951-5F23-3349-A054-11A71F10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5A19-511A-1782-98C5-D8A45883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28D5-8CF9-3470-2ACF-7FC6A517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C0A-AAB2-6E99-34DE-50DCFE75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and object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9429-9096-E9CB-E7F1-094E41257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 self-contained unit like a form or control that combines code and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the code that defines the characteristics of an object. You can think of a class as a template for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object is an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instance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a class, and the process of creating an object from a class is called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instantiation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More than one object can be created from a single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69F70-D0CC-3DF1-954C-2078D4B8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BB19-6F87-C7AE-8814-11D1B70D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64D0-DC6E-9E47-4BEE-C80380FC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5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85B8-5F9B-0C04-1F85-F94D34C0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Property, method, and event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39B1-A0F5-C5CE-C39B-03480C70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Properties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the characteristics of an object and the data associated with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the operations that an object can perform.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Events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signals sent by an object to the app telling it that something has happened that can be responded to.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Properties, methods, and events can be referred to as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instantiate two or more instances of the same class, all of the objects have the same properties, methods, and events.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74913-33B4-70B5-4E2C-1E1E4AA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396C-EC82-433A-50EB-501F16F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2F65-B72E-EA3D-C758-0D44D70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7A5-6F01-3B8E-5808-7B785D96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member list in the Code Editor window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FBCFD-EA86-3A77-25A1-6BA2D24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260B5-F3B5-775A-27A7-99C27D40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3367-B878-778F-DA72-8FD60F26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24760BC-03B3-9B5E-F911-673838AB9E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9835" y="1143000"/>
            <a:ext cx="7315200" cy="27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C16A-BCF1-F287-865E-B175C0EC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event: The user clicks the Exit button</a:t>
            </a:r>
            <a:endParaRPr lang="en-US" dirty="0"/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AC7C134D-B793-31BF-BE82-4515990830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5" y="1143000"/>
            <a:ext cx="3205409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E53FE-63B3-C720-A60C-45FE6E50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E67E-4344-99B5-A483-ACB64E9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99E9-D460-7942-3DDA-CC1F1A30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6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F1ED-42B4-7325-91D9-D9B473C0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wiring and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9B6E-A732-09D8-A672-0D6BA894A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Wiring: The event is connected to a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btnExit.Click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Response: The method is executed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System.EventArgs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CD23-2C97-0268-08BE-A91F7E8B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DB4C-FD22-FD10-DDF7-A3F99AD0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5D3C-5B50-011D-0C15-AC67DD2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6776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77</TotalTime>
  <Words>1803</Words>
  <Application>Microsoft Office PowerPoint</Application>
  <PresentationFormat>On-screen Show (4:3)</PresentationFormat>
  <Paragraphs>287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A form object and its ten control objects</vt:lpstr>
      <vt:lpstr>Class and object concepts</vt:lpstr>
      <vt:lpstr>Property, method, and event concepts</vt:lpstr>
      <vt:lpstr>A member list in the Code Editor window</vt:lpstr>
      <vt:lpstr>An event: The user clicks the Exit button</vt:lpstr>
      <vt:lpstr>The wiring and response</vt:lpstr>
      <vt:lpstr>Common control and form events</vt:lpstr>
      <vt:lpstr>How an application responds to events</vt:lpstr>
      <vt:lpstr>The method that handles the Click event  of the Exit button</vt:lpstr>
      <vt:lpstr>The completion list that’s displayed when you enter a letter at the beginning of a line of code</vt:lpstr>
      <vt:lpstr>The completion list that’s displayed  as you enter code within a statement</vt:lpstr>
      <vt:lpstr>The event handlers for the Invoice Total form</vt:lpstr>
      <vt:lpstr>The event handlers for the Invoice Total form  (continued)</vt:lpstr>
      <vt:lpstr>Coding rules</vt:lpstr>
      <vt:lpstr>The Code Editor and Error List windows  with syntax errors displayed</vt:lpstr>
      <vt:lpstr>A method written in a readable style</vt:lpstr>
      <vt:lpstr>A method written in a readable style (continued)</vt:lpstr>
      <vt:lpstr>Coding recommendations</vt:lpstr>
      <vt:lpstr>A method with comments</vt:lpstr>
      <vt:lpstr>A method with comments (continued)</vt:lpstr>
      <vt:lpstr>How to code comments</vt:lpstr>
      <vt:lpstr>The Code Editor and the Text Editor toolbar</vt:lpstr>
      <vt:lpstr>The completion list for the if keyword</vt:lpstr>
      <vt:lpstr>The if snippet after it has been inserted</vt:lpstr>
      <vt:lpstr>The options when you rename a variable</vt:lpstr>
      <vt:lpstr>The Preview Changes - Rename dialog</vt:lpstr>
      <vt:lpstr>The form that’s displayed when you run  the Invoice Total project</vt:lpstr>
      <vt:lpstr>The Exception Helper that’s displayed  when a runtime error occurs</vt:lpstr>
      <vt:lpstr>How to test a project</vt:lpstr>
      <vt:lpstr>How a project looks in break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Mike Murach</cp:lastModifiedBy>
  <cp:revision>8</cp:revision>
  <cp:lastPrinted>2016-01-14T23:03:16Z</cp:lastPrinted>
  <dcterms:created xsi:type="dcterms:W3CDTF">2023-05-02T22:02:48Z</dcterms:created>
  <dcterms:modified xsi:type="dcterms:W3CDTF">2023-05-10T19:07:42Z</dcterms:modified>
</cp:coreProperties>
</file>