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6374" autoAdjust="0"/>
  </p:normalViewPr>
  <p:slideViewPr>
    <p:cSldViewPr>
      <p:cViewPr varScale="1">
        <p:scale>
          <a:sx n="90" d="100"/>
          <a:sy n="90" d="100"/>
        </p:scale>
        <p:origin x="9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6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94" r:id="rId6"/>
    <p:sldLayoutId id="2147483686" r:id="rId7"/>
    <p:sldLayoutId id="2147483691" r:id="rId8"/>
    <p:sldLayoutId id="2147483680" r:id="rId9"/>
    <p:sldLayoutId id="2147483683" r:id="rId10"/>
    <p:sldLayoutId id="2147483681" r:id="rId11"/>
    <p:sldLayoutId id="2147483692" r:id="rId12"/>
    <p:sldLayoutId id="2147483674" r:id="rId13"/>
    <p:sldLayoutId id="2147483687" r:id="rId14"/>
    <p:sldLayoutId id="2147483693" r:id="rId15"/>
    <p:sldLayoutId id="2147483676" r:id="rId16"/>
    <p:sldLayoutId id="2147483675" r:id="rId17"/>
    <p:sldLayoutId id="214748368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438400"/>
          </a:xfrm>
        </p:spPr>
        <p:txBody>
          <a:bodyPr/>
          <a:lstStyle/>
          <a:p>
            <a:r>
              <a:rPr lang="en-US" dirty="0"/>
              <a:t>How to code control structures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5CCC-9FA1-49EA-F12E-BE758D4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else if and else clauses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EAC0-B076-9C07-9A1C-2CB113A54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 &amp;&amp; subtotal &lt; 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200 &amp;&amp; subtotal &lt;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(subtotal &gt;=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090AE-035B-F76A-1BA9-0E626147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871AA-475B-7BB3-414D-2B09920F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56E8-E073-86AF-2D14-D5D2AB12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D56-770F-A2E7-9927-8D327BAF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9E4A-124A-0949-96F8-B6B7322B8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(subtotal &gt;= 100)        // begin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 // end nested 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            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isn't "R"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8CE5-0927-4A8A-4655-29CE90FA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17333-9AA2-DB70-B9C1-B3C50BC7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E223-7CB4-860B-9B19-8ECBE974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1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2EA-924C-A858-68F9-14070AAC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a default 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08A1-1B6C-7EE9-375B-58CA87B55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8929-130F-F425-BE1F-42CB7012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4EA9-E7FD-28A1-0060-B4278DA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6DEE-A1F1-3B1F-AF6A-656CE68D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64B0-5097-B622-FD0B-B5C80BF7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that falls through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case 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170F-0261-BCCA-4859-9A4D8C35B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20556-15C2-3D36-F661-AFF9F902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BF4E-E0B5-4179-DECA-55972EB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77FB-D140-0859-80FF-FB158AC0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4F9D-C5EA-5C14-385F-F2D301EC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that uses a discard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E9CC-ACDA-4591-F0EC-A30EC50D6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.1m,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93B5-DFE9-06C1-CFFC-D129B99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96D9C-9F67-4340-2555-610EDB2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05C6-0E78-C3EB-762E-9374D397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5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D601-6EC9-A057-DC44-93F6526A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two cases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return the same result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DCE4-DB23-6BB5-3A8B-FD059FC58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"T" =&gt;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684C-7624-1264-F6EF-D5F6BC4A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9FE2-2468-F8E4-3634-194D9F60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995E-B5C3-56F1-13C3-3843BE5C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04A-174E-38E7-63F1-4686A2D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expressions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perform a calculation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7AAB6-7F77-E4AC-2783-3463F04C5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"R"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"C"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"T"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4EC66-9412-2C22-A6CB-BAC4C783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B02D-5157-A615-F2ED-C2A9BD8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17D2-0B1C-A188-21EB-749BE335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7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228-6D1D-A28B-1ECB-BCC4812A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patterns used with pattern matching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AF516-0236-B44C-AFA3-68A5A5F66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Constant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Discard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Relational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Logical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Declaration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pattern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23C83-22C0-2818-E7DC-C5ACDE1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051-70E3-1C5B-5F7C-F28EAAD0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16D1-3250-D19F-3D34-0A59F588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1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B725-5820-5294-65E9-1A35FCF7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relational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6E0A8-16DA-4F6F-6839-CD3A8FD27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 100 =&gt; 0m,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&lt;= 200.0m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&lt;= 500.0m =&gt; subtotal * .3m,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subtotal * .4m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B3053-BFEC-6B16-5BA1-923B0649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CAD10-B6F4-A551-1F6B-99E8910D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5C2D-A411-BC2B-86ED-429AB8D3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7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291B-D2F3-D123-245D-5B57304C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with logical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CA62-97CB-0771-85DF-6F7DEDA69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switch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&gt;= 100.0m and &lt;= 200.0m =&gt; subtotal * .2m,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 200.0m and &lt;= 500.0m =&gt; subtotal * .3m,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&gt; 500.0m =&gt; subtotal * .4m,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.0m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5828F-3B6F-6FB4-3E91-61E7BBB9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03008-857B-A1DC-8339-1EC0160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3F6F-F9DD-3AFE-40F2-187BAFA4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CCE-A14D-9EDD-2876-B34E2A90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491C7-0913-B691-2F0D-272660DEB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Boolean expression and the values for the variables in the expression, evaluate the expression.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if statements, switch statements, and switch expressions as needed within your apps.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while, do-while, and for statements as needed within your apps.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and switch statements.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Compare switch statements and switch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pattern matching with if statements, switch statements, and switch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Compare the if-else statement and the conditional operator.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00F3E-6646-33F5-2C49-B099740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DB09-EACA-A920-3BF8-15D3EE0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5FDD0-B719-993F-BB38-EEF3C911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1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74D2-5EBD-0BF3-6555-3E828A06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constant and logical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4B9B7-66B1-DE7C-E627-94C78C480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message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(message is not null)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uses the message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140C2-A6B8-F26C-A003-B4DC9E30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C7E9-AFF7-DC82-BB5E-AF6A9984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1B80-6AA7-E05B-81A9-746D6423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68DB-F99B-10C3-CB65-E0840CB2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 declaration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9DD6-D996-8E8A-FF64-71FCC5F566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message = "This is a string literal.";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(message is 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uses the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stringMessage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52FCF-0FB3-EECB-3266-CB1558B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F84B-CA71-5444-19F6-4EBA2A1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97E-19A2-61C5-CDAC-2088BC3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B2E2-3A53-39B9-BD78-71925830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conditional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196F-74FB-3D98-8548-BB60D12A0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100 ? .1m : .05m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0247C-2D77-3DA9-BE6D-6FFEB2B6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D031-7CD3-DFD9-7B47-8995EFAE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C2EF-B40F-1105-615D-4C4F2FB5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4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56D0-D31E-3FA6-9802-8BAD93E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conditional operator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the value of a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8EEF-B07F-0BFB-331F-812979FEB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&gt;= 100 ? .1m : .05m;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DDA81-2C9D-A866-E4E3-E9E86AA8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0F51-2601-0103-93AE-BAF9DC4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8567-BB26-ACCA-BE9F-ACD272B5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9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1B6F-46FC-38B2-3086-0EE09ACB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parentheses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the Boolean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BB917-71F5-5BA7-63BA-E91AF5542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(subtotal &gt;= 100) ? .1m : .05m;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43A-92E8-0C6D-EB56-4DF286AE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CA-6A6A-F0E5-17AC-6256D9DF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491D-D73A-5E83-47EA-00FAA3B7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7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5DAA-5DBC-7AC0-68BF-E66FDFD3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performs the same task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E07A-A85F-AE0F-166C-D61B7E62A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CCFA0-16C0-33DB-D2D8-27B0EB77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B1B4-3595-0CCB-A999-9B3410E8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B820-E160-4BAD-9C99-B5985F69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6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DB0D-AE85-F931-CC6A-12A7C1A3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Invoice Total form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F213CE9-1111-1032-941B-3F4F55C73E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78" y="1124237"/>
            <a:ext cx="3480122" cy="32898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72154-FD9D-10EA-FFB4-D670D71D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0785-F910-EB1C-EEC7-8266EDA4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A4A-129C-707C-8157-CC18C1BC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8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D735-9B37-35D9-EB07-8EE721E2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 for the Click event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Calculate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22D32-171D-2624-0827-A098AE455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txtCustomerType.Text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"R")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(subtotal &gt;= 100 &amp;&amp; subtotal &lt; 250)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(subtotal &gt;= 250)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=.25m;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7869-7DCF-CD30-40CF-205A711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B6A7B-BB13-992D-1A4F-14E63582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093A-35AF-3937-EB87-7E1A6626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1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625-25D4-69C7-9C74-7CA5DBB2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 handler for the Click event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Calculate button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6051-43F7-8968-8A45-6A8762A41D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"C")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(subtotal &lt; 250)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.3m;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txtDiscountPct.Text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discountPct.ToString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txtDiscountAmt.Text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discountAmt.ToString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txtCustomerType.Focus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34E11-DAEE-0B9C-B671-D68E8AF6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8AD4F-B7AA-8359-BC5C-292FD5C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D9AD-6299-1C74-BCEC-C7DE34A7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11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855-EABC-EDF3-24A3-15879E78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adds the numbers 1 through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F8F74-A0C6-6145-7F9C-FFDEEB8B4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55909-AB5D-8E14-A411-C83F83D4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15F-7940-4CE0-DE80-6BDC7E50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4039-0300-69FA-9D0F-1C72E8B8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06CE-CEF9-5CC2-05B9-FDF197A1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4EBC-D5F9-ADC0-9C38-5DD5CC449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	Describe the differences between while, do-while, and for loops.</a:t>
            </a:r>
          </a:p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	Explain how the break and continue statements work when used 	within a loop.</a:t>
            </a:r>
          </a:p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	Describe the use of breakpoints, the Locals window, and stepping 	through code as they apply to debugging errors within loops.</a:t>
            </a:r>
          </a:p>
          <a:p>
            <a:pPr marR="114300" lvl="0">
              <a:spcBef>
                <a:spcPts val="0"/>
              </a:spcBef>
              <a:spcAft>
                <a:spcPts val="600"/>
              </a:spcAft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	Describe block scope in the context of the control structures.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576E-E334-64C1-9310-5F9E967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20D7-2DB0-8067-F8F1-768CE264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ED74-D231-2BE2-A4AC-A1137176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79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6EFC-E1B5-4F6F-9493-F595B103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calculates a future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A2444-8756-508E-C973-CD82DAD71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9ADE6-0F22-DFB4-D34A-710557B9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49C9-0712-FD3D-4C09-63C7028C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37B2-6BC7-DE69-EE6F-E2FF9EF7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A771-48C2-F945-99CD-1B083D8D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cap="all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do-while loop that calculates a future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BF12-0B9A-83CC-3578-A421CD3A5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DB26A-7ED8-9D81-B613-53808DCA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605D-E9CB-04CA-1F55-ED353556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29B9-7546-B545-C5E0-B67FC5E3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9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F49-9561-FC9F-84FA-39CEDC44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stores the numbers 0 through 4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77C8-27ED-AD32-0505-CE7F8E265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0811-E72E-A4AF-79E4-4DD9F5C8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9196-1310-A371-6CE4-5030B6A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F496-2A67-08E1-CF2F-A5D96F9A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70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2D27-514A-851C-1BD4-F68B1001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for loop that stores the numbers 0 through 4  in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8C2-C06F-77EA-B256-28194E97C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" 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956-025A-E693-F2B0-2B83A4A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493A-FB1C-DCB4-3BF6-CD69AC4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687D-171E-58FA-8EA1-9FB24271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5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9B96-18FF-2C05-59FD-3E7FC61A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adds the numbers 8, 6, 4, and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65F5-37B5-C96D-C83A-8A44FAD67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j = 8; j &gt; 0; j-=2)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sum += j;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AAFA1-046B-5F4A-62E3-201593D6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9458-7A04-A52C-71DF-BCD794A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0114-A1B8-FFD6-52F5-CB1E7EB7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9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5AA-DF35-9AA6-6EE8-2CD1F755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a future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49A9-EB4A-3557-7D40-23E375BEF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8D36-E094-D368-229D-E70D0579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0957-5F48-EBA0-8FF6-E509002E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A3B2-1C3E-F057-6732-1DC669AC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6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7232-C06C-C91B-A619-7CDF4E79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with a 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73E9-3902-F3C6-D92A-3B42BF7FCE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monthlyPayment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(1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100000)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"Future value is too large.";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18CCE-DF0A-B1C3-04FA-DCA7C74D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D4C3-20C5-3632-7F7D-C50F6A23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74D-A9C1-A0B1-0C73-ECC6272C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2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942-27CF-7B07-70C9-07101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loop with a 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787E-7158-1070-8D4E-1C0E913F2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numbers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6;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continue;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 += "Big\n";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4B96B-57BC-96B8-F32B-04F3F734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B1F1B-97F9-1AFF-41AF-FF41AB95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0752-8173-067C-82BD-83354126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86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78AB-F4D3-6EEB-9F1E-9194B819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with a breakpoint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execution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BF51C-C8AD-B09F-2DB5-1AE5DE9F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FC7E-4D5C-A5B1-419F-BA33510B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F71A-77AF-BE89-691B-4C115144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4258C2D-6DBD-46D2-F031-E7F96B6E60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26" y="1524000"/>
            <a:ext cx="7147747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65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3D3-7912-2777-0A18-CA035055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form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8B004B6B-4B21-4AB7-50D3-15ADC281CE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36" y="1066800"/>
            <a:ext cx="3781063" cy="27620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AC61F-8BC1-FC39-C057-AE8522FB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68FC-C5F0-83E0-1FDC-A0BCDE74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90B3-A57A-2903-17BB-18712516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7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330E-C36C-D5E7-E2F0-055753E0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28BC-B494-DE50-B69B-E3B71C8F0D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 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6B6A4-F16B-42B3-79A8-4E17251E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D9362-609F-665C-F60A-385BB229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6962-DFAF-0A34-FF5D-7C0E80FB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48C6-998A-F863-FB6E-769F995B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of the property settings for the FV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00E4-1EAA-7091-7855-F3E003192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TextAlign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each of the labels is set to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MiddleLeft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TabIndex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properties of the controls are set so the focus moves from top to bottom and left to right.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5568B-D598-A457-BC0E-7562B71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5ACB5-57B1-3B75-DF0E-9D3A6C1D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5592-8EF6-F787-F5D9-3E2C1C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63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7E9B-6FE2-0D13-F02C-091EAF5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event handler in the Future Value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9ACCA-45FE-6A73-6047-1D2807692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DC03C-01C0-8A11-946E-6C1A1D0B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D4F4-5BAA-4ED0-EA04-8CD525B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B79F-4F15-47C4-C9B0-E972A1C6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18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E1AA-D601-1014-4C28-7E7DB239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 event handler in the Future Value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E4C80-137C-2D0F-D243-CB6452915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3AA5-F280-4622-3B11-1431569D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7080-ACF7-E191-0347-E2BA8B2A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A963-F4F8-2CDD-77AE-114DDC49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6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0A99-EF71-E7AE-22AA-DF08FA87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relational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C1A22-5732-D4DC-CE7C-AACAED260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"Frank"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== null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2.3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"Jones"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&gt; 0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&lt;=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reorderPoint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5D1E8-DDF5-ECD5-C96D-3FD8A8D9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1632-2688-A33B-3D48-6A8CF728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3CA8-BA9C-C48D-29FB-FF389F6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7FBC-420D-52D6-C36F-DCFBFC3A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0ACE-CA72-8F6D-F51E-6F399CE34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057A3-3376-A9FF-354E-590389B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A6724-505F-54AC-9365-AFCF1F52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4947-7CFA-68FD-24D7-7F0D6BA5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2D9-7E55-0F6A-005C-1FAAFEB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489A-F93D-0D2F-0F77-B1D72389E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&gt;= 250 &amp;&amp; subtotal &lt;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timeInService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timeInService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&amp; counter++ &lt; years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| counter++ &lt; years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date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expirationDate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thisYTD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lastYTD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=="Part time") &amp;&amp;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currentYear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!(counter++ &gt;= years)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20BAE-D996-B0A8-8E78-9FF856C6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BF8F-2782-C237-18D9-58F0E00B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DC20-50C7-688F-C06E-C12A2676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DEF-1246-A53E-CE8D-02858C1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without else if or else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26FC-2F7B-924D-66E9-590F4D38A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status = "Bulk rate";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1023-C224-4FCB-61A9-D1E656A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B252-F80E-62EC-A4A5-F865049D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BF4F-FDFB-2276-9CAD-F2A668E2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BF86-5B75-45D6-903F-B0BDA727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EC02-D859-F244-4A97-224941477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(subtotal &gt;= 100)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AC36A-DEA9-8283-C873-AF285F3B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2946-7361-D732-7626-4C7E949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753D-AEE5-1C83-B5FB-CCB5C699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4880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81</TotalTime>
  <Words>2331</Words>
  <Application>Microsoft Office PowerPoint</Application>
  <PresentationFormat>On-screen Show (4:3)</PresentationFormat>
  <Paragraphs>456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Relational operators</vt:lpstr>
      <vt:lpstr>Examples that use relational operators</vt:lpstr>
      <vt:lpstr>Logical operators</vt:lpstr>
      <vt:lpstr>Examples that use logical operators</vt:lpstr>
      <vt:lpstr>If statements without else if or else clauses</vt:lpstr>
      <vt:lpstr>An if statement with an else clause</vt:lpstr>
      <vt:lpstr>An if statement with else if and else clauses</vt:lpstr>
      <vt:lpstr>Nested if statements</vt:lpstr>
      <vt:lpstr>A switch statement with a default label</vt:lpstr>
      <vt:lpstr>A switch statement that falls through  the first case label</vt:lpstr>
      <vt:lpstr>A switch expression that uses a discard</vt:lpstr>
      <vt:lpstr>A switch expression with two cases  that return the same result</vt:lpstr>
      <vt:lpstr>A switch expression with expressions  that perform a calculation</vt:lpstr>
      <vt:lpstr>Types of patterns used with pattern matching</vt:lpstr>
      <vt:lpstr>A switch expression with relational patterns</vt:lpstr>
      <vt:lpstr>A switch expression with logical patterns</vt:lpstr>
      <vt:lpstr>An if statement with constant and logical patterns</vt:lpstr>
      <vt:lpstr>An if statement with a declaration pattern</vt:lpstr>
      <vt:lpstr>A conditional expression</vt:lpstr>
      <vt:lpstr>How to use a conditional operator  to set the value of a variable</vt:lpstr>
      <vt:lpstr>A statement that uses parentheses  to identify the Boolean expression</vt:lpstr>
      <vt:lpstr>An if statement that performs the same task</vt:lpstr>
      <vt:lpstr>The enhanced Invoice Total form</vt:lpstr>
      <vt:lpstr>The event handler for the Click event  of the Calculate button</vt:lpstr>
      <vt:lpstr>The event handler for the Click event  of the Calculate button (continued)</vt:lpstr>
      <vt:lpstr>A while loop that adds the numbers 1 through 4</vt:lpstr>
      <vt:lpstr>A while loop that calculates a future value</vt:lpstr>
      <vt:lpstr>A do-while loop that calculates a future value</vt:lpstr>
      <vt:lpstr>A for loop that stores the numbers 0 through 4  in a string</vt:lpstr>
      <vt:lpstr>Another for loop that stores the numbers 0 through 4  in a string</vt:lpstr>
      <vt:lpstr>A for loop that adds the numbers 8, 6, 4, and 2</vt:lpstr>
      <vt:lpstr>A for loop that calculates a future value</vt:lpstr>
      <vt:lpstr>A loop with a break statement</vt:lpstr>
      <vt:lpstr>A loop with a continue statement</vt:lpstr>
      <vt:lpstr>A for loop with a breakpoint  and an execution point</vt:lpstr>
      <vt:lpstr>The Future Value form</vt:lpstr>
      <vt:lpstr>Two of the property settings for the FV form</vt:lpstr>
      <vt:lpstr>The first event handler in the Future Value app</vt:lpstr>
      <vt:lpstr>The second event handler in the Future Value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Mike Murach</cp:lastModifiedBy>
  <cp:revision>11</cp:revision>
  <cp:lastPrinted>2016-01-14T23:03:16Z</cp:lastPrinted>
  <dcterms:created xsi:type="dcterms:W3CDTF">2023-05-03T18:40:37Z</dcterms:created>
  <dcterms:modified xsi:type="dcterms:W3CDTF">2023-05-10T19:20:24Z</dcterms:modified>
</cp:coreProperties>
</file>