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88" d="100"/>
          <a:sy n="88" d="100"/>
        </p:scale>
        <p:origin x="8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619152"/>
            <a:ext cx="6553200" cy="1724247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methods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event handlers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5D6E-1B3C-925A-C5B8-23AC2B4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arguments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three parameters to the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EAB7-B256-B7E2-74A2-596C0E1C5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23B79-EDFC-089C-A0CF-134F0BE6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E51E7-F9EF-7574-C228-E233571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EAE4-D501-DA98-E510-BC95133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7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13F3-30A0-AE84-6BF2-8972A98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omits the argument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third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966C-9F7F-5B07-668E-C86631CDC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B6EEC-6125-4673-5B1F-E8DE7A7D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45CAD-4765-3C8A-A9C0-6E0F35D2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5C7D-37D2-BE4A-330E-2C652DD0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F4EC-78C3-23B1-C69E-658E77CB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pass the arguments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two parameters by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C7E5-5DD8-A4AB-FF70-C2B28F7A8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monthlyInvestment:monthlyInvestment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B23FD-3D9F-5A2E-EFDE-72288ED8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F4AB5-C2E7-E8B3-D4EE-AB0BA111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E78F-46CF-2130-A8DC-338C01A5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2E14-68D9-2A36-0AFB-665393DC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position and one by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DF8A-F35E-2BA2-7967-81A53763F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months:months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0B67A-49C1-3FDD-0628-BB0D5970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7105-8883-3A69-CF45-65B832DB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C1E8-19D8-FB3D-3DE2-ECA7067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AE98-6F77-03B4-9244-27300E29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executes a single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91F0-FF6C-4C2D-B8A5-4C2CD725A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message, string caption)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DisplayErrorMessage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message, string caption)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caption);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195C7-6C38-DF2A-611E-2C96C2AF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3B8CB-FF4C-E103-12D5-64560781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9BE7-88E5-AFF1-208A-1FAF1D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1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1BA8-9F41-4568-BD77-C00C8BD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the value of an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5746-2D6F-7356-DB46-3B46D72F0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an expression body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=&gt; .1m,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"C" =&gt; .2m,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.4m,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.0m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9FF70-8024-48AC-9146-7BF0E949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E11C-52D9-01B6-61EB-821211E8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3EDA-13AA-1619-88AE-4BA87373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8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E41C-292B-262A-C326-F7CF954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selected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CA63B-C05C-5626-F1C7-9D173992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* (1 +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06FE7-7021-2287-85F6-3C24A1E9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0AF6-29D3-4D34-1433-AF317C12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81A7-E8A1-4235-581D-EFB706E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0D1-9F70-15EA-CCC0-F3DC37C2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call that replaces the selected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6E43-6BA6-1562-8448-E5CAFF128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B46A0-BBDE-69A1-007A-527FDB07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D05AD-E8D6-14D9-7977-F60D921B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1497-6BC4-A550-42B3-8A6F867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4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0291-D58A-B7E7-AC1B-42C3487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that’s added to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C1359-E4F2-B631-0955-72E2AA9A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 </a:t>
            </a:r>
            <a:b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45A69-EE11-D2C0-7821-5853DBBE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24011-6892-5020-19A9-6D801B67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1A21-1740-CA8F-ECD6-C67DD274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4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9D5B-171F-125F-AC13-8BF53879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ref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5A016-DF2F-D683-2A73-94D8F8406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26E08-3EC6-440A-BB40-A81A9248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637A-32BA-19E9-7772-66B061E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4A84-7FE4-AF69-7C70-CB6EE21E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425B-0E87-2249-ED3C-C6E55789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7305-6E25-2A10-9DB8-23AD7A571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method, write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 the documentation for a method including its signature, use the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 a portion of code that can be converted to a method call and a method, use refactoring to do the conversion.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8B91-EAD5-1C55-B87C-B9AE295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32D8-5D18-7F1B-15B9-53F7513A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1CC3-2BD6-EE65-3B57-7DE8A78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2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E0E1-2A65-74D0-7B04-5B92E65A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work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CalculateFutureValue()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3B2B-E0AF-24CD-ED8E-3E74334A2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F98C1-8280-9828-B484-142EA24E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48A1-E5E2-438E-2623-ACABCB85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784B-8389-6661-E93C-91ED73A2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6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2F4B-E1D1-4DCE-5C60-8B24648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CalculateFutureValue() method </a:t>
            </a:r>
            <a:b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out keyword</a:t>
            </a:r>
            <a:endParaRPr lang="en-US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829E-8602-6B3E-5D92-9BA0CAEC1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439B5-699C-8475-84E9-FA9D7D7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E7FF-1E4D-AC4F-29CB-410EA96A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269E-BD15-5ACE-BE40-CB0336B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4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6A7-82F3-A485-D967-50932A6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work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CalculateFutureValue()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B6BE-CD31-F227-9BE7-D8D989BFC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work with this method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7.0 and later)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9BD9A-90F6-4ADC-A6B5-9C50AA01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C82-EDAD-298F-CA04-ADE9C19C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6BC3-BF8A-807C-9CA1-4E26BF05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1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3DA6-A61B-2E47-6786-F0DB6A95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CalculateFutureValue() method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</a:t>
            </a:r>
            <a:r>
              <a:rPr lang="en-US" i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(C# 7.2 and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4A02-4031-56C2-EB0E-827514108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int months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C8CED-EDA4-74DB-E6A0-EB6E452A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1BA1-E937-3DF9-13F5-FBB9F874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CA26-E193-20A0-B3DF-73F5C6B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1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117-DFE1-8B40-B387-F7CE91F9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an unnamed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1221-FF17-629E-3CC6-69C0CC2A4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unnamed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("Anne Boehm", 62);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person.Item2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385B8-F3B0-D975-E1E2-C1CCD0A8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68F8-03B0-DD26-A378-14D8F1E5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07DD-0EA8-3391-5316-9F046ED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9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CDE9-63C3-6985-A1BE-7201C78A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work with a named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49DA1-0AC5-BC27-58F9-D3D371325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(Name: "Anne Boehm", Age: 62);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tuple and declare its member types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Name, int Age) person = ("Anne Boehm", 62);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D5227-B39B-2796-A162-F769B7B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2C33-BE34-17BC-39EF-F562765F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2405-658E-79E6-7F19-ACE54BD3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8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2CF6-4DAA-EB0E-98E4-2635E806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using variable names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7.1 and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2FA1-564F-5AF9-6F64-37D8D9008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tuple with two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"Anne Boehm";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age = 62;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person = (name, age);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C1E5B-789F-9F91-6EFB-D99D7F79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D0D0-95A1-5AE0-2D60-9581D1B1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FA73-ACF2-C4D8-C18A-002F52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5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BE59-A9B9-5CC6-7035-30C3BED3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ED42-ECE5-6FA8-DA7D-7207657C5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CB4F8-7E01-5679-648F-47A1D91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2B0E-9DEC-421D-C90D-7D9536B2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3279-3DB3-0A58-1AF5-CB6718C0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7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08F-7B01-1234-F760-8D8862F2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CalculateFutureValue()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and deconstructs the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124F-02D4-EC7F-BD6E-1FAD20AA0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months);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9AEF-8A28-E993-8029-E9D81FA4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945C7-A68E-1044-A87D-A7C7B50F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15AF-42CE-64A2-BE98-36B276F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8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3E98-40EC-CE14-47C6-1C8840E0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and assigns the tuple to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8273-F172-676C-3A62-200F7225E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calculations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members of the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calculations.FutureValue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txtTotalInterest.Text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calculations.TotalInterest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13EAA-334F-F4A4-925C-12FD491C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0744-2661-8B7D-F843-087ED4B2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EF6F-9CE3-7F0F-FECE-9A4D003A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8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DD1E-D9A7-9DA3-73F6-5EDC8AE7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4AD2-9FCF-6CF5-26A3-FF6596A92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signature of a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an expression-bodied method.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difference between passing an argument by value and by reference.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optional arguments.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advantages of passing arguments by name.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tuple as the return type of a method. 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event wiring works in C#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you need to do to delete an event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can use one event handler to handle two or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94996-957F-D14D-5CFF-4875D9DC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1E3BF-F8B7-FA7C-D581-A22B382A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B64D-34E5-3592-F053-80A3C987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D138-E1EF-8EB9-71D4-1E5C3782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Events list for a text box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6DEF4-AB2B-B156-24DA-BD34E018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8035-6C7B-59F0-160B-854625C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4881-8838-B908-4E39-A172402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24F672A-5D07-59AD-3D24-D6FD01C771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1793" y="1143000"/>
            <a:ext cx="730041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24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F55D-25EB-8623-E0B1-14D558E1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event handler for a text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D7D6-23E6-9837-604C-FE82C77A0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75EC9-A2E5-299B-5D62-67E854A7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021A-91B9-1766-59EA-3C6FEBE2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F620-C5D9-D4ED-DF04-EDDDBBA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4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D997-4A46-E954-1C28-FA0F55EF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 event handler for a text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D4A5-761D-51DF-AA68-AB4FB99B5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for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statement that wires the event </a:t>
            </a:r>
            <a:b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5638D-3BB3-0542-DC6E-74375AA9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8B3E-2358-340C-05FA-04416587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1008-9FE6-DD42-0005-2056D0A7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36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DEA-75CF-7B12-AA04-31C2C2AE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explicitly creates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delegate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B142-5B1A-3822-02FF-DEDF4F26E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this.txtMonthlyInvestment.TextChanged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System.EventHandler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8AF44-8EE8-9B43-ED48-F0FBD956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1D81-DA70-2244-4992-4ACA049E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42DB-1A5C-55C6-F55A-8E8B8FDE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94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EC3-9212-A8D7-420C-BEFB57EE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an existing event handler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461F9-2145-4458-35E1-CC67A24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255E-8623-EC79-A48D-D742DF44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E88B-EC6F-E184-2181-B9DB957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C0417763-75DD-6D51-7B47-57DB0FFF98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672101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E560-A0F6-074A-085E-8F574106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of the Future Value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B785-04D3-B912-E124-B01D4539D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91C0-0791-629B-814F-A4BBAB00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22FF9-B7F1-7858-FE57-16FDAA71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9E2A-5E65-0E24-E607-977808A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82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CD7-7211-8F84-7452-970D795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methods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ADBE-5E9A-D89A-61A5-97E1350F8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608D9-7AD2-08B0-1742-7E594D37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3D1EE-7AE9-9136-3D38-646C6A3C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1C8D-E82F-54BC-B3FC-5397DF0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8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0895-048E-16EC-0AEF-B46CAC08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no parameters and no return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57D8-DC57-EF12-5979-EF0835FF9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DisableButtons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btnCalculate.Enabled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btnExit.Enabled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7F773-16D6-288D-F82A-B78DA74A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CD3C-A056-431D-04B4-0EDE7AE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F902-3532-DB20-7EB0-32E782A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59F8-B75A-624A-5C17-3AA6738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one parameter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2559-6E42-6BC2-3838-0FA3A8B77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subtotal)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E14FE-BF31-E5AF-7763-62463DD5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52EB-4190-0762-6873-6B486605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D7D9-A380-B80A-BA3B-C147FFD9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D337-C698-2F3A-17C9-4A028A5C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three parameters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decimal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BFFE-2767-D412-0B4B-D643BF3B7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A1B16-6924-ECAD-3DCC-15C296D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7D7F-4DD3-9659-F938-D318E7F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4E6A-C595-A370-3F18-2E63CE46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9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7BE-E44D-0FEF-B9F6-161AD86E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call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168A-1280-C591-BF6B-F20838045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call to a method that has no parameters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this.DisableButtons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one argument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passes three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9B49E-698F-8D10-82F5-37A4CA4D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25CB-ED51-7BDA-479F-36F0542B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42CE-0522-043D-79CA-20A7D418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521C-BF20-E3F7-4FEF-848F58E1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IntelliSense feature for calling a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A0CF-CBFB-9F48-3AED-A3177797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D446A-44F7-AD43-9BB1-C8B6CC8C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6BB7-9512-BB08-BF09-71064A2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0066241-B71D-BE1B-F253-F3F3F9186E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6"/>
          <a:stretch/>
        </p:blipFill>
        <p:spPr bwMode="auto">
          <a:xfrm>
            <a:off x="914400" y="1217128"/>
            <a:ext cx="7315200" cy="46523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762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CFE6-2A1A-88F4-2B0F-F7224970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optional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F5BBB-91FC-4DEF-63DB-2C7BE134A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0.05m, int months = 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0CE88-79A2-DC8F-0021-69071FAF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ED0FE-2530-11DF-E861-A026B6D6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4C8A-7671-0B2E-4396-FA39D1B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539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139</TotalTime>
  <Words>2416</Words>
  <Application>Microsoft Office PowerPoint</Application>
  <PresentationFormat>On-screen Show (4:3)</PresentationFormat>
  <Paragraphs>421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Murach’s C# (8th Edition)</vt:lpstr>
      <vt:lpstr>Objectives</vt:lpstr>
      <vt:lpstr>Objectives (continued)</vt:lpstr>
      <vt:lpstr>A method with no parameters and no return type</vt:lpstr>
      <vt:lpstr>A method with one parameter  that returns a decimal value</vt:lpstr>
      <vt:lpstr>A method with three parameters  that returns a decimal value</vt:lpstr>
      <vt:lpstr>Statements that call methods </vt:lpstr>
      <vt:lpstr>The IntelliSense feature for calling a method</vt:lpstr>
      <vt:lpstr>The CalculateFutureValue() method  with two optional parameters</vt:lpstr>
      <vt:lpstr>A statement that passes arguments  for all three parameters to the function</vt:lpstr>
      <vt:lpstr>A statement that omits the argument  for the third parameter</vt:lpstr>
      <vt:lpstr>Two statements that pass the arguments  for two parameters by name</vt:lpstr>
      <vt:lpstr>A statement that passes one argument  by position and one by name</vt:lpstr>
      <vt:lpstr>A method that executes a single statement</vt:lpstr>
      <vt:lpstr>A method that returns the value of an expression</vt:lpstr>
      <vt:lpstr>The btnCalculate_Click() method  with selected statements</vt:lpstr>
      <vt:lpstr>The method call that replaces the selected code</vt:lpstr>
      <vt:lpstr>The method that’s added to the class</vt:lpstr>
      <vt:lpstr>A CalculateFutureValue() method  that uses the ref keyword</vt:lpstr>
      <vt:lpstr>Three statements that work  with the CalculateFutureValue() method</vt:lpstr>
      <vt:lpstr>A CalculateFutureValue() method  that uses the out keyword</vt:lpstr>
      <vt:lpstr>Two statements that work  with the CalculateFutureValue() method</vt:lpstr>
      <vt:lpstr>A CalculateFutureValue() method  that uses the in keyword (C# 7.2 and later)</vt:lpstr>
      <vt:lpstr>How to create and work with an unnamed tuple</vt:lpstr>
      <vt:lpstr>How to create and work with a named tuple</vt:lpstr>
      <vt:lpstr>How to create a tuple using variable names  (C# 7.1 and later)</vt:lpstr>
      <vt:lpstr>A CalculateFutureValue() method  that returns a tuple</vt:lpstr>
      <vt:lpstr>A statement that calls the CalculateFutureValue() method and deconstructs the tuple</vt:lpstr>
      <vt:lpstr>A statement that calls the CalculateFutureValue() method and assigns the tuple to a variable</vt:lpstr>
      <vt:lpstr>The Events list for a text box control</vt:lpstr>
      <vt:lpstr>The default event handler for a text box</vt:lpstr>
      <vt:lpstr>A custom event handler for a text box</vt:lpstr>
      <vt:lpstr>A statement that explicitly creates  the delegate object</vt:lpstr>
      <vt:lpstr>How to select an existing event handler  for an event</vt:lpstr>
      <vt:lpstr>The code for the methods of the Future Value app</vt:lpstr>
      <vt:lpstr>The code for the methods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Mike Murach</cp:lastModifiedBy>
  <cp:revision>7</cp:revision>
  <cp:lastPrinted>2016-01-14T23:03:16Z</cp:lastPrinted>
  <dcterms:created xsi:type="dcterms:W3CDTF">2023-05-03T19:50:05Z</dcterms:created>
  <dcterms:modified xsi:type="dcterms:W3CDTF">2023-05-10T19:30:52Z</dcterms:modified>
</cp:coreProperties>
</file>