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2B4B-23D4-5DF0-9CC1-8E427FC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Murach’s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4221-68DB-D433-6C20-9F816C92C2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0DE2E-A7B2-0B5B-013A-8D866CE91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0" y="2590800"/>
            <a:ext cx="7086600" cy="1676400"/>
          </a:xfrm>
        </p:spPr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dates and strings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6C78-3D88-A309-5642-DCD3148CD4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FE28-5804-7ACA-8633-3D4FD4A54E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4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554-1BCD-D7DD-BFF7-55946D24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DayOfWeek property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491AC-B9D3-4893-7164-900658E5B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currentDateTime.DayOfWeek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DayOfWeek.Saturday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DayOfWeek.Sunday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"Weekend";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"Weekday";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121E1-34C2-6A32-6B5E-51591564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713CE-229B-9008-75AE-4F8BF811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0F30-A9A4-E7FB-B502-41D340CE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9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E58C-7EAF-9737-D289-67F848D6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7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perform operations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dates and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0D79-4683-07F8-03CA-C5C946C7E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("3/1/2023 13:28");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3/1/2023 1:28:00 PM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dateTime.AddMonths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dateTime.AddMinutes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dateTime.AddHours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E1197-B4E2-5641-1C50-81B3DD7A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04E9-ED11-A6F5-6453-A8E76150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6452-FADB-0B52-DFDD-E451F84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3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E619-C2E2-10C1-8E43-E6135C40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results in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3BDE-C501-E00A-84E6-103FFCC515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1/30/2023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("2/15/2020"); 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2/15/2023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dueDate.Subtract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16:00:00:00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daysTillDue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timeTillDue.Days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16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00179-2D58-2318-D06A-70166486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0CC2-09CF-766D-E438-C5D6E4B2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65E-DCFE-C0C5-56F3-CAB5558D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9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B1C4-ECAD-CA5D-4258-1F5753E0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7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- operator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subtract two 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4C01-599C-DEE0-25C7-585D36752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TimeSpan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timeTillDue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23CC4-0E0B-2D6F-535E-AD36D9CC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9131-45B2-79F3-410B-6353C50D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8201-D6A5-16E6-F474-5854D4B3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1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AC80-284D-8F43-D9C5-D9E1BB3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uses the &gt;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8C96-AB9B-D083-1832-E7AABC95C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pastDue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5D9B0-FBDE-A0F8-1895-2BA3108C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15E2-BC1D-3955-DB63-132A3526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73DF-F0DF-80FA-D442-09C415A7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0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46CE-E7E7-3675-4274-114A3B5E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indexer to access a character in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86AC-C760-2A8E-5093-612053BCB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chars = 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abcdefg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a = chars[0];               // 'a'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b = chars[1];               // 'b'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39823-43E8-893C-C293-FAD6096A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A27B-B4FB-E4F8-9269-DB6884FE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9CA8-2B82-183D-0126-1624DDC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9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FB19-B456-5722-02A9-707590E4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loop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each character in the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B614-C2E1-6FC3-8754-342492274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chars.Length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chars[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"String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0D199-C4B9-C9A1-6F83-2108D9E3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0324-8965-0AA5-FF4B-48F452F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DACA-AA84-C461-787E-0486E084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6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E45A-6F9B-D13E-5285-1477D2D9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loop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each character in the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3671-7910-91AB-CFEA-9531BC7335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(char c in chars)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charsAndSpaces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"String Test");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AA897-63D5-3A68-872A-83C29C9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CDAEA-CD80-E633-34E3-0124DC98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70BE-65B5-32A7-870B-50495C57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7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51A0-2EDB-41AF-F29B-27057F82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StartsWith()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EndsWith()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C83C-F13E-3872-76ED-5FB0D79FD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startsWithABC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chars.StartsWith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endsWithABC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chars.EndsWith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773DC-1B37-D16E-03CD-9DA7BE2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C613-E61C-B818-728F-82F1D163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82803-003E-4BD1-0AEE-C5272649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1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D746-06C1-C3EA-5B65-335FF4EB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IndexOf()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LastIndexOf()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8616-5808-910F-0D89-D7821FDD2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"Mike Murach and Associates";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index1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    //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index2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      //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index3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("Inc.");   //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index4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companyName.LastIndexOf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// 15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C827D-0E8F-8160-A3FE-CB9C892E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5186F-07B3-AD88-4C42-1620FF23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C354-B144-EF14-885E-309B911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7C72-DB0F-C840-F704-24BF20CC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EAC8-2831-4485-9876-18CE0175AB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date-handling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string-handling requirements of an application, write the code that satisfies the requirements.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formatting requirements of an application, use the Format() method of the String class or interpolated strings to provide the formatting.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variable is stored.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String object differs from a StringBuilder object.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interpolated strings for join and formatting operations.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445DE-C19D-C0F5-EB3F-3C9EA50B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578B-C868-5B32-6CAE-9987D133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7DF3-2755-CFA4-797B-6F2F1307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6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B3BD-19FB-0829-7D6C-9AC5FE19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Remove(), Insert(),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Replace()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1E5C-A537-16B0-27D7-85EAA4FFA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index1 + 1);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", Inc.");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companyName.Replace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("and", "And");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Murach And Associates, Inc.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43CF1-5882-1A58-48FC-5C7793DD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776AB-1268-C553-947D-A0B49732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7F51-EBA0-84B1-2D9D-473E2BD2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3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5C36-8AFF-DB37-C82F-BF87FD79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Substring(), ToUpper(),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ToLower()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1123-0ABC-8E71-8923-16998388F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otherLetters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firstLetter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otherLetters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Anne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D0822-4800-0D1A-0969-F8A3F73F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BF93-0945-5653-08AB-25DACEE1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7427-5DE0-DFD8-B5BE-DB51AF0A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0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5BD2-39AA-E205-4FD3-F22C3BD9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one string to another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9F2B-67D8-5B78-A3C0-EAD1A1D4B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s1 = "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s2 = s1;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this copies the s1 value to s2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= "def";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this doesn't change the s1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D06D0-F77B-DEF2-E348-A45979A9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EE759-7D9A-2546-B1DF-116D1BF9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34B1-773D-5DF8-BCCA-56A36823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3F15-94B5-35F8-3185-36C23FEE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parses a first name from a name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D4F5-2840-E156-50F6-896FD79A0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Edward C Koop  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fullName.Trim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fullName.IndexOf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   //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fullName.Substring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firstSpace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C2055-F98A-B705-F191-78647A8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81422-D39C-5CB8-E498-C679F4CA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3FAF-4DE1-40B5-8640-E57FBA16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3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4100-CAEA-39C4-DFA0-A4D7E066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parses a string that contains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0B2EE-D354-53BB-AAA9-AE34210B7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address = " |805 Main Street|Dallas|TX|12345|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address.EndsWith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- 1,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 + 1;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street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city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address.Substring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CC08-EF99-04D9-0256-13F65988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FB04-2EB8-6C89-ED28-D9E558B4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A3D5-A01C-B94B-CA7E-EC3A9B6A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0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BF7C-7DCA-AD80-AB07-6964516C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Split() method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the name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CBC8-D63F-8005-8E26-90D13B77F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Edward C Koop  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fullName.Trim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names[0];           // Edward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22792-8856-3ECA-5F79-EFA19A0D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46827-A627-3EC0-C855-3DF7754C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A866-B233-7028-115C-3964814A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3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3AD3-5D7C-9940-A57D-32B8334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Split() method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parse the address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6B56-0296-D041-FFF8-5876DA88AF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address = " |805 Main Street|Dallas|TX|12345|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address.Trim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address.StartsWith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address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columns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('|');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street = columns[0];            // 805 Main Street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city = columns[1];              // Dallas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state = columns[2];             // TX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columns[3];           // 12345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3FBDC-67B3-119F-A262-1DA56255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F9F44-F3F0-15F6-2C74-1F489DEC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30F0-C829-85E6-0400-27E834FC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47DF-E550-FA17-A7F9-56253DD0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hyphens to a phone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4B60-AB71-950C-2930-100B6701C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"9775551212";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"-");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(7, "-");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977-555-1212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1F2BA-2258-03E1-9144-B707BCD1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E82F2-0428-AD56-14BF-5AB2B63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4E08-F01F-C716-FBEE-21AD60A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68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22C6-E071-31F7-9BD1-479F96B6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replaces the hyphens in a date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slashes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12D2-1959-2427-1EBB-01E380FAC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date = "12-27-2022";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date.Replace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"/");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12/27/2022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94ED5-C1F5-0A89-5AB1-E1C810DB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CC05-3746-CA3F-6E08-97C183FD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1A96-F3DB-C37F-483D-858F341C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12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36B-DCFA-D42A-BFC6-A1DDA634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Interpolated strings in join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DEEF-D102-3D36-3A8F-64818AE27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two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"Smith";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$"{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"Smith, Bob"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a string and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 = 14.95m;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$"Price: {price}";     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"Price: 14.95"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constant (C# 10.0 and later)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string Domain = "https://www.murach.com";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$"{Domain}/shop-books/all";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"http://www.murach.com/shop-books/all"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C20DD-C60A-45FE-888D-5C191BAF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2EF8C-1848-31E4-183A-15D61959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011F7-E9B1-0905-4EAF-27CCAB89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BEEE-7466-7356-FDA8-66F3901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create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EA12-8D4A-820B-1EC9-A47C7610A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(2023, 01, 30);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startDateAndTime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(2023, 1, 30, 14, 15, 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("01/30/23");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startDateAndTime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("Jan 30, 2023 2:15 PM");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txtInvoiceDate.Text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DateTime.TryParse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txtInvoiceDate.Text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CB175-9E9B-EFFD-7675-06D9618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A8BF-68C3-2CCB-850E-6B7052B4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1D91-82B7-3AB5-C1F0-2CE6DA49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28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D1B1-CBF4-0A1B-0835-A9624A67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interpolated expression that spans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lines (C# 11.0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814C-F1DC-860D-40B1-C947FFDA2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$"Discount for customer type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is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"R" or "C" =&gt; "20 percent",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"T" =&gt; "40 percent",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 =&gt; "unknown"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"Discount for customer type R is 20 percent"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4C278-24AE-2ACF-AF1B-51406936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8F87B-2094-FDAB-C834-44B0B800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E088-62E0-7A20-A4D5-83C9342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59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8B3C-E5D4-A55E-8A13-8465551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interpolated raw string literal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11.0 and 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7CB0-99B7-F96A-9ACA-C3F8149FDA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author = "Ring Lardner";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quote = $"""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"Shut up", he explained.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--{author}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""";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CE25B-C5BF-EA66-7D77-754C1F49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E737-EF62-215A-4EF2-AD05734A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F88B-4BD4-EEAA-8AD7-836E9506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70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1501-B2E7-BA90-6836-5EAD9604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Parse() method that allows entries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any of the allowable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08FD-E96D-F836-4FA0-F2EDC5ABD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Decimal.Parse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NumberStyles.Currency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967F-02B6-3CA0-0D3C-0C3F5075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BE9BC-4979-89EA-A874-D3AED6A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1E52-2F98-6C6D-0D2B-5BC9EC3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90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C97B-1BBC-2782-FE18-B738D7C9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TryParse() method that allows entries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$ sign and a decimal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7AC53-8FEF-0B6C-8114-EBDF35584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NumberStyles.AllowCurrencySymbol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NumberStyles.AllowDecimalPoint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CultureInfo.CurrentCulture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B1497-B396-51B6-A221-379EB147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A699D-D957-3E6D-ED8F-E8E6ECE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B59D-D34E-137B-B5C1-749BF592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54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A939-1A9E-C3C3-1720-4A478320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create and initialize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5C94D-7841-1AEC-8C55-D104BBED4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address1 = new StringBuilder();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Capacity is 16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address2 = new StringBuilder(10);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Capacity is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phoneNumber1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StringBuilder("9775551212");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Capacity is 16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phoneNumber2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StringBuilder("9775551212", 10);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Capacity is 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D26D-45DD-4094-BB45-906B5CC2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6165-D3EE-C85C-287B-B359A572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EE1A-A4ED-A0F5-5CA9-260EC325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5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D3E4-6BDB-7971-62D5-7C5674A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phone number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inserts dashes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7F6DB-245C-B3D6-17F1-E156244D1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StringBuilder(10);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Capacity is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phoneNumber.Append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("9775551212");     // Capacity is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".");           // Capacity is 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(7, ".");           // 977.555.1212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4);             // 555.1212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"-");        // 555-1212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lblPhoneNumber.Text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555-1212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D2A33-0847-17C4-E4E2-30A12588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E5E8D-7D2A-40E2-6226-18FF6742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3EB7-15BD-9908-4DBA-619978DA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9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1126-0A5B-F4DC-EFF3-EAC563BE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a single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82E9-2279-F1E3-A26F-3846A2F66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balance1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("{0:c}", 1234.56);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$1,234.56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balance2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"{0:$#,##0.00;($#,##0.00)}", -1234.56);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($1,234.56)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balance3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("{0:$#,##0.00;($#,##0.00);Zero}", 0);    // Zero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quantity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("{0:d3}", 43);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043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payment =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("{0:f2}", 432.8175);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432.82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4BBD-8AE1-2BEA-A785-C7BF67D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E1C6-EFEE-8681-E136-87EA0302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9CD7-2356-C9CA-D591-5D054B0B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40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E136-5697-BBA9-3122-5DABCD71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formats two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A128-EBF7-F9DE-03D2-C11068379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"Invoice total: {0:c}; Amount due: {1:c}.",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354.75, 20);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Invoice total: $354.75; Amount due: $20.00.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BBFD-61FA-A1C6-77DF-18FC7474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D671-2A93-0735-88D0-D0D6B62C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8D49-DE6B-1A3E-71C1-98CDE544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8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F05-474A-153D-EC4C-A8F8CFA3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format dates and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02CF4-D5AB-AEDC-59F4-6474D6D99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1/30/2023 10:37:32 PM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("{0:d}",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// 1/30/2023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("{0:D}",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Monday, January 30, 2023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("{0:t}",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// 10:37 PM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("{0:T}",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// 10:37:32 PM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("{0:ddd, MMM d,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Mon, Jan 30, 2023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("{0:M/d/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// 1/30/23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("{0:HH:mm:ss}",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// 22:37:32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3C0F8-98E5-2944-F647-E45A9C8B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42C1-DD84-6B37-8FE0-759DDF3D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35E2-C262-4084-0BB2-21FED694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04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FAA7-898C-E0C1-227B-52FC9313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FE2A-C304-FD9F-4AEE-4E6C7001D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balance1 = $"{1234.56:c}";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$1,234.56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balance2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$"{-1234.56:$#,##0.00;($#,##0.00)}"; 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($1,234.56)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64ABC-B2E5-1BEA-AF44-C1390309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49DE-FCAB-6DFE-D716-931B51B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3805-8C88-81D0-02F7-99A650D9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1FDF-FFB6-2302-4582-3C3E38B2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date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DA74-0821-E5B5-FE96-996E985D9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01/30/2023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1/30/23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01-01-2023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1-1-23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2023-01-01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 30 2023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30,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951DB-5695-B996-7F13-DEF134C3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2F94B-58FF-D20D-58E4-D04F973A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7425-9B46-37EB-24F6-0D8249CF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86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4635-BBB7-5817-F53F-E080443B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formats a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11F1-8D09-4C56-4C7D-C6BD1A1DC9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date1 = $"{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DateTime.Now:D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5E5B1-F6F3-74DB-7E85-3A7C59A8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AA0D-87B6-2794-A14D-DB0FEEBD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C7F9-FD38-7118-A032-A6F5365F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15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2CC1-CE33-92A1-8419-0A0D1FE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formats a number and a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A32F-3463-6C1F-1042-BCB02DDAA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1234.56m;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(2024, 02, 07);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balanceDue:c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due on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dateDue:d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}.",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 number and a date");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BE3BE-63A9-6636-6480-745945DF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A88E-6D05-2C31-8845-8BEA21B9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E506-320A-D4BF-05C5-B4283318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1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1A59-04E1-6F22-21DD-5D87AF5B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time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5FC3-B07F-B180-D47F-7E5963B2A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2:15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14:15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02:15:30 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EFE37-CBEE-A45A-244C-4A6AE6A7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8E9CF-A1C5-3E13-26B4-68F2C120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DB90-3186-0A06-5F58-676FE51F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8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125A-FCA4-6EB9-FDEC-B6344F2B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the current date and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994F-BFD7-AE69-D9C2-73E7A71FE8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1/30/2023 4:24:59 PM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1/30/2023 12:00:00 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9A9E-1BD1-B4DE-38EE-537C38F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69A2E-E577-DB9C-258E-5F77F4D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5A4A-E9F8-A7E3-5108-7A74F5D0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870B-E817-58CF-6773-8B28EB2D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format dates and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AC72F-F76E-39A7-28F6-B63156F9A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longDate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currentDateTime.ToLongDateString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Monday, January 30, 2023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shortDate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currentDateTime.ToShortDateString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1/30/2023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longTime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currentDateTime.ToLongTimeString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4:24:59 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ShortTime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currentDateTime.ToShortTimeString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4:24 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28DB3-B6EA-F3D7-64E0-979A7E2E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DFF6-1E89-F3FC-BEBD-CC8C533E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23F9-07A9-AB15-2AF6-7EB89D99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DE9-0F88-44FF-E3B0-100B1272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dates and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57FAF-2186-A82D-B5DC-FEBEB19FD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TimeOfDay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1D625-10CA-A478-5986-AFE53AEF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367E-259F-38D3-5BCC-86059D3E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D23F-77A5-5E97-3C25-944BD493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9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0D3F-B45B-59AA-1F75-4B35B406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information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a date or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5543-842B-4C17-8B4D-522426A90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1/30/2023 10:26:35 AM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month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1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hour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currentDateTime.Hour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// 10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dayOfYear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currentDateTime.DayOfYear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30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DateTime.DaysInMonth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(2023, 2);   // 28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isLeapYear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DateTime.IsLeapYear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(2023);    //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CBA94-7A60-C516-E31E-E1B8F465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2E54C-9B13-3839-DEEE-8FCF0B19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1CDE-74C3-67B4-DF10-C2690EA6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9707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210</TotalTime>
  <Words>2716</Words>
  <Application>Microsoft Office PowerPoint</Application>
  <PresentationFormat>On-screen Show (4:3)</PresentationFormat>
  <Paragraphs>432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Narrow</vt:lpstr>
      <vt:lpstr>Courier New</vt:lpstr>
      <vt:lpstr>Times New Roman</vt:lpstr>
      <vt:lpstr>Master slides_with_titles_logo</vt:lpstr>
      <vt:lpstr>Murach’s C# (8th Edition)</vt:lpstr>
      <vt:lpstr>Objectives</vt:lpstr>
      <vt:lpstr>Statements that create DateTime values</vt:lpstr>
      <vt:lpstr>Valid date formats</vt:lpstr>
      <vt:lpstr>Valid time formats</vt:lpstr>
      <vt:lpstr>Statements that get the current date and time</vt:lpstr>
      <vt:lpstr>Statements that format dates and times</vt:lpstr>
      <vt:lpstr>Properties for working with dates and times</vt:lpstr>
      <vt:lpstr>Statements that get information  about a date or time</vt:lpstr>
      <vt:lpstr>Code that uses the DayOfWeek property  and enumeration</vt:lpstr>
      <vt:lpstr>Statements that perform operations  on dates and times</vt:lpstr>
      <vt:lpstr>Code that results in a TimeSpan value</vt:lpstr>
      <vt:lpstr>A statement that uses the - operator  to subtract two dates</vt:lpstr>
      <vt:lpstr>An if statement that uses the &gt; operator  on DateTime values</vt:lpstr>
      <vt:lpstr>Code that uses an indexer to access a character in a string</vt:lpstr>
      <vt:lpstr>Code that uses a for loop  to access each character in the string</vt:lpstr>
      <vt:lpstr>Code that uses a foreach loop  to access each character in the string</vt:lpstr>
      <vt:lpstr>Code that uses the StartsWith()  and EndsWith() methods</vt:lpstr>
      <vt:lpstr>Code that uses the IndexOf()  and LastIndexOf() methods</vt:lpstr>
      <vt:lpstr>Code that uses the Remove(), Insert(),  and Replace() methods</vt:lpstr>
      <vt:lpstr>Code that uses the Substring(), ToUpper(),  and ToLower() methods</vt:lpstr>
      <vt:lpstr>Code that copies one string to another string</vt:lpstr>
      <vt:lpstr>Code that parses a first name from a name string</vt:lpstr>
      <vt:lpstr>Code that parses a string that contains  an address</vt:lpstr>
      <vt:lpstr>Code that uses the Split() method  to parse the name string</vt:lpstr>
      <vt:lpstr>Code that uses the Split() method  to parse the address string</vt:lpstr>
      <vt:lpstr>Code that adds hyphens to a phone number</vt:lpstr>
      <vt:lpstr>Code that replaces the hyphens in a date  with slashes</vt:lpstr>
      <vt:lpstr>Interpolated strings in join operations</vt:lpstr>
      <vt:lpstr>An interpolated expression that spans  multiple lines (C# 11.0 and later)</vt:lpstr>
      <vt:lpstr>An interpolated raw string literal  (C# 11.0 and later)</vt:lpstr>
      <vt:lpstr>A Parse() method that allows entries  with any of the allowable content</vt:lpstr>
      <vt:lpstr>A TryParse() method that allows entries  with a $ sign and a decimal point</vt:lpstr>
      <vt:lpstr>Statements that create and initialize  StringBuilder objects</vt:lpstr>
      <vt:lpstr>Code that creates a phone number  and inserts dashes</vt:lpstr>
      <vt:lpstr>Statements that format a single number</vt:lpstr>
      <vt:lpstr>A statement that formats two numbers</vt:lpstr>
      <vt:lpstr>Code that format dates and times</vt:lpstr>
      <vt:lpstr>Statements that format numbers</vt:lpstr>
      <vt:lpstr>A statement that formats a date</vt:lpstr>
      <vt:lpstr>Code that formats a number and a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5</cp:revision>
  <cp:lastPrinted>2016-01-14T23:03:16Z</cp:lastPrinted>
  <dcterms:created xsi:type="dcterms:W3CDTF">2023-05-04T18:06:10Z</dcterms:created>
  <dcterms:modified xsi:type="dcterms:W3CDTF">2023-05-10T15:55:37Z</dcterms:modified>
</cp:coreProperties>
</file>