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9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15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5/9/2023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Murach’s C# (8th Edition)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11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1676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How to debug </a:t>
            </a:r>
            <a:br>
              <a:rPr lang="en-US" dirty="0"/>
            </a:br>
            <a:r>
              <a:rPr lang="en-US" dirty="0"/>
              <a:t>an app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C# (8</a:t>
            </a:r>
            <a:r>
              <a:rPr lang="en-US" i="1" baseline="30000" dirty="0">
                <a:latin typeface="Arial Narrow" panose="020B0606020202030204" pitchFamily="34" charset="0"/>
              </a:rPr>
              <a:t>th</a:t>
            </a:r>
            <a:r>
              <a:rPr lang="en-US" i="1" dirty="0">
                <a:latin typeface="Arial Narrow" panose="020B0606020202030204" pitchFamily="34" charset="0"/>
              </a:rPr>
              <a:t> Edition)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11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debug </a:t>
            </a:r>
            <a:br>
              <a:rPr lang="en-US" dirty="0"/>
            </a:br>
            <a:r>
              <a:rPr lang="en-US" dirty="0"/>
              <a:t>an app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0333-A80A-8677-5B6D-AA1E00B6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Locals window</a:t>
            </a:r>
            <a:endParaRPr lang="en-US" dirty="0"/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67308059-9266-FCBF-6CCB-9A8DB6E9611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08227"/>
            <a:ext cx="7315200" cy="464154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600BF-13F9-EED8-0B55-8A261CF4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36F3BA-22AA-92BB-2411-58243D9B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A0919-E11F-42BD-A247-FD16A6EF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6AE5-F3C7-0579-581A-E5D57D2B9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Locals window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9481A-E4C6-97CF-3912-185BADAC3F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Locals window displays information about the variables within the current scope.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you click on the 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3" panose="05040102010807070707" pitchFamily="18" charset="2"/>
              </a:rPr>
              <a:t>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symbol to the left of 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keyword, the properties and variables of the form are displayed.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change the value of a property or variable, double-click on the value in the Value column, type a new value, and press Enter.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Visual Studio 2019 and later, you can search for values and objects in the Locals windows, and you can specify the number of levels deep you want to search.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1EA5C-4609-F604-38EA-F27869E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62D10E1-24C5-B5E8-3C89-7046C166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21615-C708-BFF0-6BE1-9B423E3A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99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C078-1357-D9DF-92A6-C4302A2D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Autos window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A85F0-EE75-BECA-1135-2A15EA19E0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Autos window works like the Locals window.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However,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 only displays information about variables used by the current statement and the previous statement.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07AFA-829A-D9FA-B02A-C3FFAAF4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16209D-8F17-0F4C-DAEE-7E44FCA3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F1333-401B-651F-4337-141D1C14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083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1C16-63B7-A604-A2C9-5EDF695B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Watch window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8D5BCFDA-E89C-362A-266F-06C20392229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45823" y="1108227"/>
            <a:ext cx="7315200" cy="464154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2C87C-390F-A490-F3DC-965169CF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1547883-0E8D-37BC-92AA-9FA2CA90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DF254-E455-BB8B-F04B-1A76FFB2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429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C6C7-73CC-1F2B-FEDD-42D291FAD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Immediate window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BE0B2E70-6FA4-C1D4-E119-A2B26A51021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1682" y="1108227"/>
            <a:ext cx="7315200" cy="464154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44C09-4F0E-2801-5347-E9CF2B83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FE73BB4-E214-2D3D-BDBE-FEAED2BA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95B61-D626-1A97-28E8-5596C5BE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40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A3AB-4FA0-EAAE-801D-F49A8FDF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Output window that shows debug information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4614F4C2-236A-728E-354E-42A3AEA7807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20430"/>
            <a:ext cx="7315200" cy="461713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927CE-7F65-3228-96B9-5814344B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2931FEE-8B5A-D1B1-2A5E-E983A87A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10C22-E590-B587-7582-A81AEB66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9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C22E-64DD-CFAD-97DC-6F7C9397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Output window that shows build information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A2C98E55-A755-A8AE-5AF0-AC643629D59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94761" y="1066800"/>
            <a:ext cx="7315200" cy="197033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4D49A-6042-5876-876B-B4438730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217BDDA-248F-5BAF-17A2-77657D58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EF5D5-713D-59AB-9D09-B2D24FD2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771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B885-23B7-48A6-9C7A-846FB236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Output window with debugging information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483C4DE4-5177-7943-BDCB-0FE43AEF07F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28700"/>
            <a:ext cx="6941804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CCB0B-52E5-A4D3-1D9D-BE84EA1A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C1D249-8431-AB9F-9401-FB0619C3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C0562-9369-6C3A-425D-53674AD9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175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C276-898C-CC8E-5D58-35CE8C4B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statements that write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Output window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6CA04-4364-7ACB-65DE-62AD6A4564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("Starting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method");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("Month: " + (i+1));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("Future value: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7A9F3-5F46-F155-03E4-6E5B667D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94E22D-11CB-DE6A-1D8B-705806E5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60E18-95C4-F096-A9DF-C2C39AF0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919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B591-DA38-33F6-B27E-E50A488E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an if statement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control when data is written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7D5C0-73D7-FBA8-6906-297956D723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((i+1)%12 == 0) // every 12 months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("Future value: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BCCEE-A778-9003-B624-012344BB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05F80C3-0FCD-621A-98F7-15C6D28A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CE51C-0D03-6706-5604-44F92142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01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1E28-FDFA-90CD-B96C-BE208745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A553A-AE10-CB64-3FA8-B72B40327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debugging techniques presented in this chapter to debug any unhandled exceptions or logical errors in the apps that you develop.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Hot Reload feature.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differences between the three Step commands that you can use to control the execution of an app.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primary differences between the Autos window, the Locals window, and the Watch window.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Immediate window.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you can use the Debug class to display information in the Output window.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C3347-5E40-F2A2-5379-675308FA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ACC794-3F65-B487-0954-4DEB8F61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0588F-F4AE-4794-7361-23BDE5C5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41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5EF28-46E9-D64D-A13B-84D8CCA7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Visualizer drop-down menu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string in the Autos window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37F967E1-E947-EADA-5FB1-9D1BB3B78CB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47800"/>
            <a:ext cx="7326003" cy="35052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8CA93-F91A-5573-BFB3-96AA13C5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638766-6BD5-8D63-7744-F9349B3C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7ED1F-0680-8EDE-0B00-18AB3E3A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633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4EA8-E685-2E1E-F565-7EFDACE97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Text Visualizer dialog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C14C3C63-D5E2-5578-1DB3-AD21A547D05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3657600" cy="252760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0F8D1-7E51-02F1-FAC3-BE84A1A5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FAF09C8-34C9-1DD3-05F5-7ECCB653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D22DE-F4EC-73D0-5CD6-68B4EF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423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7E8F88-BD77-943C-E002-2BB5681F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Visualizer drop-down menu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collection in a data tip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720EF5E9-8577-DB10-57E2-2EAD04785E3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524000"/>
            <a:ext cx="4571999" cy="1143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2D325-1867-6786-9AAB-2594C28F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F0B8B98-DDA0-4160-5025-64F2813E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90097-E711-6C0A-D617-CBBC342B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303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13AC0-AC9C-5927-38A6-65421F3E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Visualizer dialog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B288CC76-2E00-56C4-ACA9-F409173E216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1143000"/>
            <a:ext cx="5076901" cy="2895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B5952-FB10-49E1-190E-562B0B16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775FD9-E834-9578-E597-4D7BA53E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272E2-28E9-5860-527F-EF244F4E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79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45CF-4791-F8E6-991C-7D507A93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Future Value app in break mode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08E43066-FE3D-FF85-41F7-B43CF659B0A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76614" y="1143000"/>
            <a:ext cx="7190772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E03EC-C07D-CD94-ABF5-1C00D85C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53B1B7-E0EC-ADC0-3114-C2754F5A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27FF7-83B5-DAA6-BC06-670FD0F2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46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4C2E-6BBE-AB73-E066-D05D9D15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ways to enter break mode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8B7A0-CE2B-3E31-795F-044578DF9B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Force an unhandled exception to be thrown.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a breakpoint and run the app.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Choose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Into command or press F11.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Choose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Break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All command or press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Ctrl+Alt+Break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while the app is executing.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B85F8-4A48-D5A5-5092-DE2BD58B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3120F2-A2B0-860C-D093-422F51C1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8600A-9DB8-22EC-03A8-6C2B75C4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23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69CE-1698-E522-E01F-4EAF2025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895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Future Value app with a change being made while it’s running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43F33845-1A8E-30EE-8EF2-A2CC933552C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464030"/>
            <a:ext cx="7315200" cy="326037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19ED0-E4EA-E75F-09A1-B8184FCA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F8BAFE-7113-E714-5848-C71F752F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F4548-532D-321C-917B-69EA70D0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25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ADDF-7E0E-6466-6844-2149CD6B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Hot Reload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6589-2737-E0A6-6903-5A6A75219C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Hot Reload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lets you apply changes to an app while it’s running without restarting the app.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do that, save the changes and click the Hot Reload button in the Standard toolbar.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B3383-5E88-E877-EBCD-882BE133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B73EC9-A960-59A5-8B5A-C3C22F68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9DD82-7F98-B054-C1A5-1F83600D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4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281415-DA07-B9C9-CCF3-F7BD658E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that’s displayed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Hot Reload can’t make a change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1C9040C3-0403-4771-22AE-87EC7A87064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418803"/>
            <a:ext cx="5374818" cy="277219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1E76D8-226A-BC7A-8873-4FF2556C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292B34A-072F-52E8-44A7-52960DC1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4E7C9-B30B-805A-3DB2-F7F97BCC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C71C-DE2A-45EB-A908-41E92E3AF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Future Value app with a breakpoint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7733F665-5D43-64AB-6D1C-1947BD3DFF0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219200"/>
            <a:ext cx="7315200" cy="464154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3D4F5-9528-CC3D-CC7E-6AC3A46F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D7FD05B-3C35-E408-8228-A36BF8FB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FF00C-13EE-BC1C-0AE3-B36DC8C5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011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C127-3654-13B6-2D57-0F03D7A0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and clear breakpoints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090D3-FF6B-781F-DCB5-D57DDAEF4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can set a breakpoint before you run an app or while the app is in break mode.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set 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breakpoint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click in the margin indicator bar to the left of a statement. Or, press the F9 key.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remove a breakpoint, use any of the techniques for setting a breakpoint.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remove all breakpoints at once, use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All Breakpoints command.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disable all breakpoints, use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Disable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All Breakpoints command.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enable all breakpoints, use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Enable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All Breakpoints command.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EAA7D-FB2D-019C-B7C1-350D112D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A5CB55E-C4CC-ADD3-D406-8FD704CD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B2544-E9D7-8E9B-C446-DAB9C39C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84590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15445C3D-4F47-43B7-816D-0E19EDCAD3FC}" vid="{C1597352-4C5E-4667-8DC6-0696F7A90D5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79</TotalTime>
  <Words>889</Words>
  <Application>Microsoft Office PowerPoint</Application>
  <PresentationFormat>On-screen Show (4:3)</PresentationFormat>
  <Paragraphs>125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C# (8th Edition)</vt:lpstr>
      <vt:lpstr>Objectives</vt:lpstr>
      <vt:lpstr>The Future Value app in break mode</vt:lpstr>
      <vt:lpstr>Four ways to enter break mode</vt:lpstr>
      <vt:lpstr>The Future Value app with a change being made while it’s running</vt:lpstr>
      <vt:lpstr>How to use Hot Reload</vt:lpstr>
      <vt:lpstr>The dialog that’s displayed  if Hot Reload can’t make a change</vt:lpstr>
      <vt:lpstr>The Future Value app with a breakpoint</vt:lpstr>
      <vt:lpstr>How to set and clear breakpoints</vt:lpstr>
      <vt:lpstr>The Locals window</vt:lpstr>
      <vt:lpstr>How to use the Locals window</vt:lpstr>
      <vt:lpstr>How to use the Autos window</vt:lpstr>
      <vt:lpstr>A Watch window</vt:lpstr>
      <vt:lpstr>The Immediate window</vt:lpstr>
      <vt:lpstr>An Output window that shows debug information</vt:lpstr>
      <vt:lpstr>An Output window that shows build information</vt:lpstr>
      <vt:lpstr>An Output window with debugging information</vt:lpstr>
      <vt:lpstr>Three statements that write data  to the Output window</vt:lpstr>
      <vt:lpstr>Code that uses an if statement  to control when data is written</vt:lpstr>
      <vt:lpstr>The Visualizer drop-down menu  for a string in the Autos window</vt:lpstr>
      <vt:lpstr>The Text Visualizer dialog</vt:lpstr>
      <vt:lpstr>The Visualizer drop-down menu  for a collection in a data tip</vt:lpstr>
      <vt:lpstr>The IEnumerable Visualizer dialog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C# (8th Edition)</dc:title>
  <dc:creator>Mike Murach</dc:creator>
  <cp:lastModifiedBy>Anne Boehm</cp:lastModifiedBy>
  <cp:revision>5</cp:revision>
  <cp:lastPrinted>2016-01-14T23:03:16Z</cp:lastPrinted>
  <dcterms:created xsi:type="dcterms:W3CDTF">2023-05-01T22:46:33Z</dcterms:created>
  <dcterms:modified xsi:type="dcterms:W3CDTF">2023-05-09T23:19:58Z</dcterms:modified>
</cp:coreProperties>
</file>