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  <p:sldMasterId id="2147483694" r:id="rId2"/>
  </p:sldMasterIdLst>
  <p:notesMasterIdLst>
    <p:notesMasterId r:id="rId42"/>
  </p:notesMasterIdLst>
  <p:handoutMasterIdLst>
    <p:handoutMasterId r:id="rId4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81" r:id="rId28"/>
    <p:sldId id="280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13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5/10/2023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5E39-ACA3-F9CF-BED5-856EA91D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2107D-7684-6553-09C4-E4483F837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B9B4-9CAC-087D-0994-06BA951C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17AD-129A-45E6-9804-E49202AD6FE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06AD0-DB79-4429-C9F5-84BF39A8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31720-6074-394F-064D-A1F09351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1D00-E3D8-48DE-867B-D738D0E7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65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98D3-51C9-4C72-CF3C-3F4D1B06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2265F-0737-605F-8485-C9E1246E4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BBD2-F9F4-75E8-4D65-4A828847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17AD-129A-45E6-9804-E49202AD6FE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55495-2CAA-39D3-7020-0A89869D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FF91-66DA-E540-FA08-01248C55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1D00-E3D8-48DE-867B-D738D0E7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0264-FADA-DB69-940E-F072156C8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BD9EA-4E14-767C-2F03-EDC6BBEFF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74759-02F4-377B-E062-1DD055FE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17AD-129A-45E6-9804-E49202AD6FE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1BF85-C2DD-D61F-4BD9-3C0C4D75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E7977-591E-C82F-A189-5102809F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1D00-E3D8-48DE-867B-D738D0E7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2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94B7-C576-F50D-5E8F-CD057320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35C35-999A-A129-A872-D90FF00F7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5A97B-4E00-7F03-8A56-F6903AAE0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14362-4739-D542-79EB-8DEBFECA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17AD-129A-45E6-9804-E49202AD6FE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C1E1-65AA-8A50-ABE6-5E2A9D55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5AFBF-7F39-963B-E3CE-EB58B8E0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1D00-E3D8-48DE-867B-D738D0E7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40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578C-1BB2-E46F-8A76-FDC4BFC6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28320-596E-F99E-FED2-9525B4EC8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D2737-CB34-FCAE-3F58-AD65F67B3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9EC3A-5750-36F4-CA7A-FC18055EE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2C207-933E-8628-9317-A88224585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31049-F82B-3A1F-D4F0-B7741A68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17AD-129A-45E6-9804-E49202AD6FE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BDCA50-ED6D-AC11-863C-71AA3AE3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F7362F-6D1B-A0EC-E6D4-9D9A4875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1D00-E3D8-48DE-867B-D738D0E7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35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C611-94C8-F5C4-5330-96B17007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3BDD7-661A-CB44-AF3F-FB49BDF3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17AD-129A-45E6-9804-E49202AD6FE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F45BC-F783-393B-9795-388A9802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6345D-4F79-A508-74F3-FC030078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1D00-E3D8-48DE-867B-D738D0E7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810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4D852-5612-3BD8-2733-5B5DD5C5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17AD-129A-45E6-9804-E49202AD6FE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92A17-E7D3-F5EF-391F-E56B19FA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97C8F-4DA0-0352-AA14-472A685B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1D00-E3D8-48DE-867B-D738D0E7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661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E1BC-3B36-6823-729F-CCF5206A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8C5F0-6DDB-E1AD-BC77-DBB1577D3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43354-C286-B6A6-5A4E-34E305F08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718A3-C400-A7D6-AA0F-B60D71EB3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17AD-129A-45E6-9804-E49202AD6FE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156E4-2D21-76C9-F13F-0F60B5EC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D82C1-E2DA-8286-62DB-62F11457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1D00-E3D8-48DE-867B-D738D0E7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522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E206-72B8-9EBD-4466-55EA0B96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904FB-A28D-7AC6-E4EB-0C52D35E1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FD469-3F2B-5E84-9C46-FFBFB055B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5E07F-CF18-BB80-0B7B-66D9D888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17AD-129A-45E6-9804-E49202AD6FE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27F8E-0805-E021-0271-64F3E005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6CB5A-0321-FA76-A8CD-BDA817C5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1D00-E3D8-48DE-867B-D738D0E7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478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647D-4279-88F0-7308-8A85454C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FFF19-B927-AC6D-63D0-BBAB71BB8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EBDAB-8C91-6910-F273-2F0F88A8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17AD-129A-45E6-9804-E49202AD6FE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BFA6D-AF83-00A7-A02C-09CE7E41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18D6E-98AA-B715-AA4D-476BB88B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1D00-E3D8-48DE-867B-D738D0E7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046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2BE36-0551-6059-4C11-AC559A77D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DD390-4495-BADF-357A-2E872A8BA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EAAF9-BF0C-1C58-F40A-A54196C3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17AD-129A-45E6-9804-E49202AD6FE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12527-321C-355A-A773-DA77D4B0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DC11D-2B58-963D-654F-A72407BD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1D00-E3D8-48DE-867B-D738D0E7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5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5FA37C-C047-B14A-7A66-43F45726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E698D-D5FB-1F39-3398-447D32383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A059C-14A9-5446-FA1E-0598EE3D0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917AD-129A-45E6-9804-E49202AD6FE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21A85-5CAC-61EC-64E6-0DC82E2E6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A2BA8-29FC-4DFA-992C-DC2FCBE46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21D00-E3D8-48DE-867B-D738D0E7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C# (8</a:t>
            </a:r>
            <a:r>
              <a:rPr lang="en-US" i="1" baseline="30000" dirty="0">
                <a:latin typeface="Arial Narrow" panose="020B0606020202030204" pitchFamily="34" charset="0"/>
              </a:rPr>
              <a:t>th</a:t>
            </a:r>
            <a:r>
              <a:rPr lang="en-US" i="1" dirty="0">
                <a:latin typeface="Arial Narrow" panose="020B0606020202030204" pitchFamily="34" charset="0"/>
              </a:rPr>
              <a:t> Edition)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00" y="2590800"/>
            <a:ext cx="5334000" cy="1828800"/>
          </a:xfrm>
        </p:spPr>
        <p:txBody>
          <a:bodyPr/>
          <a:lstStyle/>
          <a:p>
            <a:r>
              <a:rPr lang="en-US" dirty="0"/>
              <a:t>How to work </a:t>
            </a:r>
            <a:br>
              <a:rPr lang="en-US" dirty="0"/>
            </a:br>
            <a:r>
              <a:rPr lang="en-US" dirty="0"/>
              <a:t>with inheritance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9CD1-F0D0-6577-EFC3-F186E513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Book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E134C-73EE-798F-CFA9-13232C5E34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Book : Product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Author { get; set; } = "";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 new property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Book(string code, string description,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price,string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author) : base(code,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description, price)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this.Author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author;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Initializes the Author field after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the base class constructor is called.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$"{Code}{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}{Description}{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Price.ToString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({Author})";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8AB42-76CD-32F4-4439-50BEB8FF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66C97-48CD-2333-BB32-12181CA3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28A64-50CB-5A78-4F37-BDA56FE5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9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8CD3-5317-7BDB-9375-CD1E8196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override a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23E18-8108-F6C9-E281-437E87EB67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override string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$"{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base.GetDisplayText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)} ({Author})";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9DC15-2C3A-90DF-8413-56901858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5D943-CDCB-C4BA-6EC4-54087C11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5996E-1F23-BDAE-73B2-44A62A95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74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2EFC-4974-7E65-9977-14187ECF0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versions of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42120-E427-E754-EE32-F3C1AF37C1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virtual </a:t>
            </a:r>
            <a:r>
              <a:rPr lang="en-US" b="1" spc="-1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Product base class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virtual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$"{Code}{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Price.ToString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}{Description}";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overridden </a:t>
            </a:r>
            <a:r>
              <a:rPr lang="en-US" b="1" spc="-1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in the Book class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override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$"{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)} ({Author})";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overridden </a:t>
            </a:r>
            <a:r>
              <a:rPr lang="en-US" b="1" spc="-1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Software class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override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$"{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)}, Version {Version}";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426A0-84E6-8214-A2A2-B4800102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F1575-92EE-FA63-DD12-403D6471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E33D7-25A4-4683-E3BD-3D2F5546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869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AA18-9CFC-5F7A-7585-513D9239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overridden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22D8D-15ED-D41C-3E56-CB98993C2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 b = new("C#", "Murach's C#", 59.50m, "Anne Boehm");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s = new("NPTK", ".NET Programmer's Toolkit",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179.99m, "4.5");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= b;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Calls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= s;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("\n"));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Calls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Software.GetDisplayText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2A64E-9579-5AB3-B1B3-C073C1D4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342F9-5440-A83E-D12B-F14B054E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3DDCA-9CBB-D7E5-77B9-B6788545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16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7410-B5D2-390B-B88D-4A590FAEB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Maintenance form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078BB-E540-638E-D033-984230E2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52E8D-F731-3C11-6E72-38C29D5E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44FE3-BA57-E19B-2AA2-6CE91304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5B20D164-4737-86A7-AE75-6C26F7648A1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55430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45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3B1E-EEA1-2B9A-AEC3-4C1CA460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New Product form</a:t>
            </a:r>
            <a:endParaRPr lang="en-US" dirty="0"/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EBF5D835-57CA-D151-1ABF-BD58642DD08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71" y="1152810"/>
            <a:ext cx="5105404" cy="33429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28CD0-D102-3EFC-68DD-225D3A9D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F94B4-4792-1151-E3E5-E4EC11C0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E0F2E-A717-3649-D1C7-C6EA7B15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982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C231-1F2C-78AC-16C0-DDA9CCD7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Product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9DDF8-6B2F-136D-5DF4-EFEEA73948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Product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Product() {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Product(string code, string description,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price)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(Code, Description, Price) = (code, description,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price);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Code { get; set; }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Description { get; set; }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Price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$"{Code}{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}{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Price.ToString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("c")}{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}{Description}";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F733B-D39B-BCFD-2499-51A9C1B7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6F16D-B27A-2009-3220-E89E7454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7FDC-C0DD-F8CC-8233-E5E1C160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18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FC68-5F53-F3A7-3350-FD390D43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Book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780DE-BCA2-429B-6393-4C3E0679D4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Book : Product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Book() {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Book(string code, string description,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decimal price, string author) :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base(code, description, price) =&gt; Author = author;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Author { get; set; }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$"{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)} ({Author})";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1632D-8E36-DE90-EE88-590960DD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D6748-982D-3555-2C97-4F58C813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65E60-1C8A-4BD8-FC41-271A889B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81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633A-A646-E356-8579-4CB8D1EF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Software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50869-9036-A24A-0306-8B9685EE93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Software : Product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Software() {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Software(string code, string description,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price, string version) :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base(code, description, price)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Version = version;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Version { get; set; }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$"{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)}, Version {Version}";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3EA1E-CADB-2B8F-12F9-90D94870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BA274-9474-AB58-378A-D6ECF9F7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5FDA2-FE70-73B2-95A2-B0EA3397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278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C46A-7E7F-8F22-8329-6E72CB17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DC30E-14CB-513C-FE66-4AF79A46F5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List&lt;Product&gt;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Modify the behavior of the Add method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of the List&lt;Product&gt; class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new void Add(Product p)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base.Insert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p);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Provide two additional methods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Fill()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List&lt;Product&gt; products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ProductDB.GetProducts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(Product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products)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base.Add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Save()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ProductDB.SaveProducts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(this);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0F1A6-F127-DED5-31E4-EFC758B4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26537-FDEF-63D6-627E-09EA0824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4C23-0320-AFC5-0CB7-D4FEABE1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28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FD7E-66EE-6E8B-A46B-94556B75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22411-C726-678E-0725-C2AD6D2FFE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any of the features of inheritance that are presented in this chapter as you develop the classes for your apps.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inheritance is used within the .NET classes and how you can use it in your own classes.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might want to override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ToString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(), Equals(), and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GetHashCode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 methods of the Object class as you develop the code for a new class.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protected and virtual access modifiers for the members of a class.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polymorphism.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Type class.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E920C-8F5B-08BC-BA91-D177927E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5E98E-07F3-CFFA-06A6-5B42E170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569FD-D177-70E2-3F93-2732F5A5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00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6599-670A-3E63-4887-FE049A9F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Product Maintenance form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B4D3F-BC00-DE70-EAB0-B6668AFDD3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partial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frmProductMain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Form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frmProductMain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 = new();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frmProductMain_Load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object sender,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products.Fill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FillProductListBox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273CB-784D-5245-B5D2-C223A676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BB0A0-BD09-59AB-D4EC-E32CAF8D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B2F5C-B2D1-501F-812F-ABBC0386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485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0AFD-6F97-4BA7-A5F5-F9391043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Maintenance form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AE80D-DF16-C721-DF50-9909804A1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FillProductListBox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lstProducts.Items.Clear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(Product p in products)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lstProducts.Items.Add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p.GetDisplayText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("\t"));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btnAdd_Click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frmNewProduct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newForm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newForm.GetNewProduct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(product != null)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products.Save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FillProductListBox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31F7C-308A-06C2-5349-CF98DBA5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6A03D-F9BF-CC70-9C65-9E9084C6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5AB8-4E21-C897-6347-742538FA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62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0AFD-6F97-4BA7-A5F5-F9391043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Maintenance form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AE80D-DF16-C721-DF50-9909804A1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btnDelete_Click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object sender,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lstProducts.SelectedIndex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-1)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products[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string message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"Are you sure you want to delete 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"?";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button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(message, "Confirm Delete",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MessageBoxButtons.YesNo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(button ==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DialogResult.Yes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products.Remove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products.Save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FillProductListBox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31F7C-308A-06C2-5349-CF98DBA5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6A03D-F9BF-CC70-9C65-9E9084C6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5AB8-4E21-C897-6347-742538FA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275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0AFD-6F97-4BA7-A5F5-F9391043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Maintenance form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AE80D-DF16-C721-DF50-9909804A1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btnExit_Click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31F7C-308A-06C2-5349-CF98DBA5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6A03D-F9BF-CC70-9C65-9E9084C6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5AB8-4E21-C897-6347-742538FA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38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0AFD-6F97-4BA7-A5F5-F9391043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New Product form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AE80D-DF16-C721-DF50-9909804A1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partial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frmNewProduct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Form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Product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null!;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GetNewProduct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this.ShowDialog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product;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rbBook_CheckedChanged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object sender,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rbBook.Checked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lblAuthorOrVersion.Text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"Author: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lblAuthorOrVersion.Text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"Version: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txtCode.Focus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31F7C-308A-06C2-5349-CF98DBA5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6A03D-F9BF-CC70-9C65-9E9084C6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5AB8-4E21-C897-6347-742538FA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732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0AFD-6F97-4BA7-A5F5-F9391043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New Product form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AE80D-DF16-C721-DF50-9909804A1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btnSave_Click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rbBook.Checked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product = new Book(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txtCode.Text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txtDescription.Text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txtPrice.Text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txtAuthorOrVersion.Text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product = new Software(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txtCode.Text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txtDescription.Text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txtPrice.Text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txtAuthorOrVersion.Text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31F7C-308A-06C2-5349-CF98DBA5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6A03D-F9BF-CC70-9C65-9E9084C6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5AB8-4E21-C897-6347-742538FA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193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0AFD-6F97-4BA7-A5F5-F9391043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New Product form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AE80D-DF16-C721-DF50-9909804A1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bool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bool success = true;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Validator.IsPresent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txtCode.Text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Validator.IsPresent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txtDescription.Text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Validator.IsDecimal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txtPrice.Text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rbBook.Checked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Validator.IsPresent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txtAuthorOrVersion.Text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Book.Author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Validator.IsPresent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txtAuthorOrVersion.Text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Software.Version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31F7C-308A-06C2-5349-CF98DBA5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6A03D-F9BF-CC70-9C65-9E9084C6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5AB8-4E21-C897-6347-742538FA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42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0AFD-6F97-4BA7-A5F5-F9391043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New Product form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AE80D-DF16-C721-DF50-9909804A1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"")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success =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"Entry Error");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success;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31F7C-308A-06C2-5349-CF98DBA5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6A03D-F9BF-CC70-9C65-9E9084C6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5AB8-4E21-C897-6347-742538FA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80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7DC6-DA19-9EF0-5D69-70A3E2DD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Type class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get information about an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F7633-A310-2642-45C1-DEBEEA471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Book("C#", "Murach's C#", 59.50m,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"Anne Boehm");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product.GetType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("Name: "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("Namespace: "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t.Namespace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t.FullName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t.BaseType.Name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that’s displayed on the console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Book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ProductMaintenance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ProductMaintenance.Book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Product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399D0-B474-0CE3-D87A-54D73B1D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48A3-3D4B-630A-4354-C647C7A4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FCCAB-4C24-6015-D4E0-D653E945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446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D30F-9088-E38A-6043-6B1B34E3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10655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test an object’s type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FDAE2-3299-330F-D495-04D4C01D93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b="1" spc="-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GetType</a:t>
            </a: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product.GetType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(Book))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need to cast product object to type Book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pattern matching (C# 7.0 and later)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(product is Book b)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no cast needed to work with Book object b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3EF10-A42D-A94A-9794-99CFBBB7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B3246-EE01-9C15-614F-0FAF3757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8316A-B246-17A6-3B06-7A3C70B5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32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4DA1-CFCA-3E60-93E6-9F51C0ED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E744B-7576-2222-A007-99D9173233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explicit casting when working with the objects of a base class and its derived classes.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an abstract class and a sealed class.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01CCD-4BB7-E778-544D-0FE3F4F4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54F07-A648-73DD-DA80-F35BC16B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FB07-9A0A-A264-16CE-C1372304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857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ACED-71DB-2B53-FF24-0243758A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that display product information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8D5C3-A23C-E21E-E226-DEB4F29890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DisplayProduct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 p)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p.GetDisplayText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DisplayBook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(Book b)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b.GetDisplayText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95649-B70D-BA17-7AEC-BD16B2F6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0D51E-8825-C379-3BD5-BD44BA36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55DEE-E556-AFC5-1C8B-C41AE2B7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204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9FF6-C90B-C46F-D60D-665EFBAD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doesn’t require casting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1F078-F656-EE4F-803D-8800A024C4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 b = new Book(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"C#", "Murach's C#", 59.50m, "Anne Boehm");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DisplayProduct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Casting is not required because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Book is a subclass of Product.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9AC27-F533-D232-BE56-7988D6D8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BC991-B683-5618-17A4-AB62C162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0777B-6EE6-AB5E-7020-4C9A713F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314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A1505-2501-50BD-2512-7DE73837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requires casting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32060-B14F-6A57-D789-D7D0DCE3D2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 = new Book("C#", "Murach's C#", 59.50m,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"Anne Boehm");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DisplayBook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((Book)p);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Casting is required because Product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is the base class for Book.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801FE-1D4C-F4CC-9C1A-23DD01D3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8AA53-89EC-F2D9-E200-6C16D155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3E099-C409-B476-FBC0-5D716D52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155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3F07-C32C-8764-6549-E3EDAC1A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throws a casting 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98381-D939-1D2F-B2DB-55A95AD3A8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 = new Software("NPTK",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".NET Programmer's Toolkit", 179.99m, "4.5");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DisplayBook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((Book)p);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Will throw a casting exception because p is a Software // object, not a Book object.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94451-ABED-80BC-62B3-092362F9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E62C7-F086-3AF2-F6EE-FFDD70D0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35C11-4697-CFDA-21DD-B3A6721B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34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2458-8165-A551-4E1A-C830972C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as operator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05AC4-1302-F720-CAEE-15E19719DF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Book("C#", "Murach's C#", 59.50m, "Anne Boehm");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DisplaySoftware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 as Software);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Passes null because p isn't a Software object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6CC29-C996-3F1D-26EE-2D84A2F6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EF2B1-3E4C-0FEC-7F81-49972CDE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3AD46-5C58-6D06-F8B4-15EB26D6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587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2F71-A510-A563-A226-7D39034B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abstract Product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E0C6A-D23E-872B-3252-71CB82595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abstract class Product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Code { get; set; }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Description { get; set; }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Price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abstract bool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get;       // No body is coded for the getter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abstract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No method body is coded.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3B96F-F8F9-1E1A-F002-CAE000E3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C90F8-1E02-AFDC-5179-E1AEEB6A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E0B9-F4B6-D87B-EDF7-95FECB5F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49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3617-CE01-5456-38B3-1811C2B00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inherits the abstract Product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D3F53-A6A5-3594-BE5F-B0979D6C1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Book : Product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Author { get; set; }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bool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!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(Code) &amp;&amp;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!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(Description) &amp;&amp;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Price &gt; 0 &amp;&amp;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!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(Author);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$"{Code}{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}{Description}({Author}){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Price.ToString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("c")}";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A11FE-B0D4-3DA0-399A-A49D7851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8CC72-74EE-0602-A5C5-5882E5CA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EEC9E-7920-72DD-5257-61DAEBD1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84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1F9F-A6D6-BAAA-E384-02A53DA98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class declaration for a sealed Book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118B5-B187-7357-9EAC-A6AF1027A1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sealed class Book : Product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9F49C-2B58-D59F-BFA8-8332E24C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8BC82-0E08-5C9D-59C7-CD29E36C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4113F-1FA9-B49F-75C7-C75CD3DA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890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BD23-08CD-3473-65F8-AD16A612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sealed methods work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5EE8A-A7DE-6DCD-0C22-2D3C7AC2C6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base class named A that declares a virtual method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A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("Hello from class A");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named B that inherits class A </a:t>
            </a:r>
            <a:b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overrides and seals its method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 : A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sealed override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("Hello from class B");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B2ACD-E88E-9BBB-875D-96666E26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86139-A7DE-5657-8930-819F9243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1871C-7017-3050-6C05-E63B6446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167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164C-70B3-B098-0A51-1B727167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sealed methods work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BF75-CC89-18A2-1E73-E72064D124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named C that inherits class B </a:t>
            </a:r>
            <a:b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tries to override its sealed method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C : B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  // Not allowed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("Hello from class C");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5E3D3-C188-21EC-4046-3B7ED37B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C14FB-8370-E8D0-6BB0-0BE1D69E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69D76-5D29-C3A7-F270-92256A08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28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A0A1-2D5A-B720-6C35-91303F61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diagram that shows how inheritance works</a:t>
            </a:r>
            <a:endParaRPr lang="en-US" dirty="0"/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21EA8075-A4E9-8587-697D-46E95DB22A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66799"/>
            <a:ext cx="5791200" cy="498898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30C80-FA13-1D3E-7B54-7D2D1BE0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61D07-6BFF-221A-4958-A4A2B7C1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BECCC-5D2C-A360-B96A-A28459D8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24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3571-656C-4382-1C89-74FB4F51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inheritance hierarchy for form control classes</a:t>
            </a:r>
            <a:endParaRPr lang="en-US" dirty="0"/>
          </a:p>
        </p:txBody>
      </p:sp>
      <p:pic>
        <p:nvPicPr>
          <p:cNvPr id="8" name="Content Placeholder 7" descr="Title describes image">
            <a:extLst>
              <a:ext uri="{FF2B5EF4-FFF2-40B4-BE49-F238E27FC236}">
                <a16:creationId xmlns:a16="http://schemas.microsoft.com/office/drawing/2014/main" id="{D1DD388F-7102-F0F5-1613-1E42368D9B0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11" y="1066800"/>
            <a:ext cx="4744151" cy="4876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EDA28-76ED-7B95-A752-34A5A1EA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621F3-BCD7-EA70-C8B1-239CB1A8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77081-EC01-56F0-34E8-87616820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5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C1A9-D84B-E05E-E780-CFBF12BCE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of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System.Object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214CA-DF3D-1FE9-EB34-CFB18C73C7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object1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object2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ReferenceEquals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object1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object2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GetType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GetHashCode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Finalize()</a:t>
            </a:r>
          </a:p>
          <a:p>
            <a:pPr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MemberwiseClone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9A8F6-D119-59CA-12D6-B912CFB1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F6778-FD03-3FE9-1457-4D2C6349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E53F9-518D-7A26-6B33-4546503A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16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E892-B12A-1338-3529-793E45102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Business classes for a Product Maintenance app</a:t>
            </a:r>
            <a:endParaRPr lang="en-US" dirty="0"/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2E710A18-0743-246F-2EC1-867021BAA59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066800"/>
            <a:ext cx="6539203" cy="4953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344F3-2E9D-72E6-7855-DC8D6681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BD05A-998D-049A-96C2-6AE54B7E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B9B9A-81E6-ACF5-8429-8AF9AA7B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27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DD82-CD06-6EB1-ECAC-9A1B91B35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Product base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9F3BD-F696-0DA1-3527-E767096D1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Product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Product(string code, string description,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price) =&gt;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(code, description, price);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Code { get; set; }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Description { get; set; }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Price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$"{Code}{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Price.ToString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}{Description}";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D724C-E7D3-C47A-D162-1BD54449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D75E2-34F3-B657-1E50-FF9FA375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51135-677F-2BB7-A5FC-5874D86F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6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1137-A125-536F-1828-4B873C42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Keywords for access modifiers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8C569-0AAA-955A-E1E3-5DE618911C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</a:p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</a:p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</a:p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internal</a:t>
            </a:r>
          </a:p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protected</a:t>
            </a:r>
          </a:p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B286D-2A26-EE9E-A44F-9C44BF1E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4159C-F458-5485-FDC9-4BB96A40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3F299-3D8D-709B-E975-31D97798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78702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197</TotalTime>
  <Words>2917</Words>
  <Application>Microsoft Office PowerPoint</Application>
  <PresentationFormat>On-screen Show (4:3)</PresentationFormat>
  <Paragraphs>507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Arial Narrow</vt:lpstr>
      <vt:lpstr>Calibri</vt:lpstr>
      <vt:lpstr>Calibri Light</vt:lpstr>
      <vt:lpstr>Courier New</vt:lpstr>
      <vt:lpstr>Times New Roman</vt:lpstr>
      <vt:lpstr>Master slides_with_titles_logo</vt:lpstr>
      <vt:lpstr>Custom Design</vt:lpstr>
      <vt:lpstr>Murach’s C# (8th Edition)</vt:lpstr>
      <vt:lpstr>Objectives</vt:lpstr>
      <vt:lpstr>Objectives (continued)</vt:lpstr>
      <vt:lpstr>A diagram that shows how inheritance works</vt:lpstr>
      <vt:lpstr>The inheritance hierarchy for form control classes</vt:lpstr>
      <vt:lpstr>Methods of the System.Object class</vt:lpstr>
      <vt:lpstr>Business classes for a Product Maintenance app</vt:lpstr>
      <vt:lpstr>The code for the Product base class</vt:lpstr>
      <vt:lpstr>Keywords for access modifiers</vt:lpstr>
      <vt:lpstr>The code for a Book class</vt:lpstr>
      <vt:lpstr>Another way to override a method</vt:lpstr>
      <vt:lpstr>Three versions of the GetDisplayText() method</vt:lpstr>
      <vt:lpstr>Code that uses the overridden methods</vt:lpstr>
      <vt:lpstr>The Product Maintenance form</vt:lpstr>
      <vt:lpstr>The New Product form</vt:lpstr>
      <vt:lpstr>The code for the Product class</vt:lpstr>
      <vt:lpstr>The code for the Book class</vt:lpstr>
      <vt:lpstr>The code for the Software class</vt:lpstr>
      <vt:lpstr>The code for the ProductList class</vt:lpstr>
      <vt:lpstr>The code for the Product Maintenance form  (part 1)</vt:lpstr>
      <vt:lpstr>The Product Maintenance form (part 2)</vt:lpstr>
      <vt:lpstr>The Product Maintenance form (part 3)</vt:lpstr>
      <vt:lpstr>The Product Maintenance form (part 4)</vt:lpstr>
      <vt:lpstr>The code for the New Product form (part 1)</vt:lpstr>
      <vt:lpstr>The code for the New Product form (part 2)</vt:lpstr>
      <vt:lpstr>The code for the New Product form (part 3)</vt:lpstr>
      <vt:lpstr>The code for the New Product form (part 4)</vt:lpstr>
      <vt:lpstr>Code that uses the Type class  to get information about an object</vt:lpstr>
      <vt:lpstr>How to test an object’s type</vt:lpstr>
      <vt:lpstr>Two methods that display product information</vt:lpstr>
      <vt:lpstr>Code that doesn’t require casting</vt:lpstr>
      <vt:lpstr>Code that requires casting</vt:lpstr>
      <vt:lpstr>Code that throws a casting exception</vt:lpstr>
      <vt:lpstr>Code that uses the as operator</vt:lpstr>
      <vt:lpstr>An abstract Product class</vt:lpstr>
      <vt:lpstr>A class that inherits the abstract Product class</vt:lpstr>
      <vt:lpstr>The class declaration for a sealed Book class</vt:lpstr>
      <vt:lpstr>How sealed methods work</vt:lpstr>
      <vt:lpstr>How sealed methods work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C# (8th Edition)</dc:title>
  <dc:creator>Mike Murach</dc:creator>
  <cp:lastModifiedBy>Anne Boehm</cp:lastModifiedBy>
  <cp:revision>7</cp:revision>
  <cp:lastPrinted>2016-01-14T23:03:16Z</cp:lastPrinted>
  <dcterms:created xsi:type="dcterms:W3CDTF">2023-05-09T18:17:12Z</dcterms:created>
  <dcterms:modified xsi:type="dcterms:W3CDTF">2023-05-10T17:08:30Z</dcterms:modified>
</cp:coreProperties>
</file>