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100" y="2590800"/>
            <a:ext cx="6781800" cy="2438400"/>
          </a:xfrm>
        </p:spPr>
        <p:txBody>
          <a:bodyPr/>
          <a:lstStyle/>
          <a:p>
            <a:r>
              <a:rPr lang="en-US" dirty="0"/>
              <a:t>How to organize,</a:t>
            </a:r>
            <a:br>
              <a:rPr lang="en-US" dirty="0"/>
            </a:br>
            <a:r>
              <a:rPr lang="en-US" dirty="0"/>
              <a:t>document,</a:t>
            </a:r>
            <a:br>
              <a:rPr lang="en-US" dirty="0"/>
            </a:br>
            <a:r>
              <a:rPr lang="en-US" dirty="0"/>
              <a:t>and test your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9656-DE54-C24F-3E6E-AE6AC66F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that specifies a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8D2D-9DF0-1F6B-2C59-0149A7B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Murach.Validation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33B-FF7D-1127-BE3C-184C1ADB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7384-64D7-3A72-1984-D92479D9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4C3B-12B7-A158-BDAC-42ECCD02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CAE5-6AE1-9264-CA0C-BA807313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 file scoped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D042-1950-DD77-C52A-F14F044D6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Form1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Body of Form1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7E572-F158-D91F-5C97-F838A15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1637-7C7D-EFCD-060A-D670D819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1B40-6905-A6DA-5287-9C2597D3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5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BB0-E616-9CD0-0757-23C08521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nested file scoped namespaces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F2AF-DFEF-6BAF-CA15-1A3809607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Murach.Validation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Body of Validation namespace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EF8EA-AF5F-EC14-E947-9BE10546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8837E-C8BE-9BCE-A5C0-190408AC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E5BC-8E5D-5428-DDA8-C5AD5719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FB21-97C1-6CA7-EA75-841405D8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file scoped namespaces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F2CD-5EDD-7E34-810E-03672EA28B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file can declare only one file scoped namespace.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Only using directives can precede the declaration of a file scoped namespace in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file cannot declare both a file scoped namespace and block scoped namespaces.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7FB9-D981-5F63-50AF-CB0FEA0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8D2E7-1324-05B1-DB4E-EBABCE93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E921-3E34-5755-1EC1-A784FAA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9710-7036-8AE6-471A-408968E1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Options dialog for configuring Visual Studio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generate file scoped namespaces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B12B4-9AE7-78DD-EC64-4568A0A5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F89B-05C0-E577-1791-558E465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330C-F531-A8C3-E7CA-A49B13FC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436AC5DB-DAB5-19D1-873E-470D71BBDF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447800"/>
            <a:ext cx="7184572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9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D79-1EAC-E16E-0EE7-F4D5870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Validator class with XML documentation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F7E5-C7DB-6665-8A54-A60CA5F00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&lt;summary&gt;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Provides static methods for validating data.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&lt;/summary&gt;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Validator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&lt;summary&gt;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The character sequence to terminate each line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in the validation message.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&lt;/summary&gt;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&lt;summary&gt;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Checks whether the user entered a value.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&lt;/summary&gt;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8854-BB3D-600C-316A-198D0DA9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6A45E-1F1C-6853-7AE4-E2F5F07E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19B8-C38A-49CC-0FB3-A56EFA06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5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E6A1-1F32-4A95-85B4-610531D6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Validator class with XML documentation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6E7A-198F-B63C-C6C4-E1A3EBBF5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&lt;param name="value"&gt;The value to be validated.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&lt;/param&gt;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&lt;param name="name"&gt;A name for the value.&lt;/param&gt;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&lt;returns&gt;An error message if no value entered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&lt;/returns&gt;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value, 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==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$"{name} is a required field.{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0B3C-24C5-4A07-6CBB-82F0B28F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D3BF-04C8-F12C-05A2-D3CC1BC8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95C9-AB2D-E238-1DF7-29333944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5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AE7F-FD0B-9389-B1EE-2861C859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screen tip with documentation for a method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12CD-0B50-1E7D-50A9-80A06C1A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1BB9-7DBA-12F0-EE1D-A0CBDBC9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6BC7-9502-55CD-7619-B84F62CA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2CA3A5A-7C72-C344-70FA-EF1B87F488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066800"/>
            <a:ext cx="72191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01CF-9209-6D42-901B-B4D2E243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screen tip with documentation for a parameter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B2E6F-6669-544E-C3A2-B0D8B90D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0230-C80F-6A4B-3875-80EA0FD8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0D6E-7F04-ED49-2FBE-E8E03F7D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47BA6C0A-8F75-51A4-E64B-5AFB546543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1743" y="1061234"/>
            <a:ext cx="7254109" cy="26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0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8BAD-BCE5-C447-F0D5-3A19F114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library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D837D-6F5C-C25F-E06B-E2DE67D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1F7D-5A1F-CD37-166B-FE11AECF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7817-1BF4-0806-663E-6BAF488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359B27A-41EE-C591-557E-A14559B72C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28699"/>
            <a:ext cx="7010400" cy="50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3AB-9A50-6BD6-CD58-D0F9074D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F8DA-3557-6B8B-3E72-1074521F9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XML documentation to your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a class library.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unit testing to test your classes and class libraries.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code two or more classes in a single file.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partial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namespaces.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file scoped and block scoped namespaces.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25FF-B3FA-EEC7-7544-41BA6275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D35E-A66C-2374-0AF9-8A6F4FF6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6ABA-CBF5-4B6E-F9A5-319A00C2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5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418E-D694-07A7-DFAC-A3E8A43C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project with a reference to a class library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FA74F-DFEC-A5AD-F46C-18C77A1C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7F14-BEA5-E6DF-5A0C-0F76ED6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A97-DE8F-952C-D2D8-E9C3E046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0AB483A-7C28-BBBA-C2C8-0164B4AE4D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94557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26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CB0B-DEBB-B8CE-810F-689E04C3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validation class library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821E-A635-2D04-A546-CA3D3B13B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Murach.Validation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1B8D6-0946-BE8E-BF73-A204E75D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25AF-1CD8-24ED-EC2D-979BBC7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06BE-49EB-50DE-AB4A-B3EBB48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900D-9146-7E55-E3B1-77B88A4C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unit testing process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B4A0-955D-58AA-BB0C-51281F430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test methods to call methods of other classes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Execute test methods to verify that the code works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Debug and fix code that causes the test methods to fail.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3BF53-AF5A-14DF-CE8E-696EEAC2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304A-68C0-C6AF-BEC5-FB41AFB9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8524-1C20-409B-D83A-BC8850D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5647-E7C9-8781-A4A3-0F62574C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unit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8EBF-EB67-EFB4-CB5E-BBDF2F5BF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testing helps you find problems earlier in the development cycle.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run the unit tests for a class each time you change it to detect any problems that were introduced.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develop and test an app more quickly because you can test just the code that was changed without running the full app.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Debugging is easier because when a test fails, you only need to debug the most recent code changes.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88FB7-F0A9-7E76-A266-B173D886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F7B8-1A7A-6FCB-38AB-869C5505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D69F-C4DB-62FF-C677-B1720BEF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CE4D-D1F3-CA63-EA11-082F487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Visual Studio solution with a unit test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1597-8469-7488-2AE5-E9803A87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4240-8577-5F36-CB3B-90F9A77C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C474-E39B-7319-6202-D48B16B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462D7832-7E27-D6CA-40F7-A2AE263D40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1143000"/>
            <a:ext cx="7315200" cy="3692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16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B5FC-7995-A321-FB59-88938F9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unit test project to a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4028-983C-ECFD-9DA6-50C18DE89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on the solution in the Solution Explorer and 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Project to display the Create a New Project dialog.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MSTest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Test Project template, and click the Next button to display the Configure Your New Project dialog.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a name for the project. The location will default to the folder for the current solution, which is usually what you want.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Next button, select a framework from the Additional Information dialog, and click the Create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B7661-609A-AF7E-FEB3-BF4C65A1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0F6C-2748-F7F9-42BB-91F00262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033A-3F91-4098-9107-DD1B5692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6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7FD9-921C-094B-6191-7A9D508E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static methods of the Assert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63CB5-1E5A-98D4-CDFB-D3D6286F2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AreEqual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AreNotEqual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IsFalse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1022-F510-2BDD-8699-74FCC2A5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8C9-979F-1DCF-83A6-E37A645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F009-8D55-7E23-DF73-88A0B1F5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6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5F75-E9C1-4434-63E6-E7CD2CCE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Usings.cs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2E21-A0AC-411E-2678-43E1A2823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Microsoft.VisualStudio.TestTools.UnitTesting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Murach.Validation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143D6-7E3C-AA82-54B3-0EF4874C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0335-139A-AF63-D8D2-9A2C4563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596A-8BFC-F5CD-1B19-BECA42E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04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27D8-1B10-98EE-80CF-253A8D53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tests for the Validator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72D79-AC93-F028-B505-B7AB837BB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ValidatorTests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TestMethod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IsDecimal_ValidValueReturnsEmptyString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expected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("3.14", "Name");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Assert.AreEqual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(expected, result);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TestMethod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IsDecimal_InvalidValueContainsFieldName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name = "Test field";    // arrange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("three", name);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Assert.IsTrue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result.Contains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(name)); // assert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8C364-863C-BBAE-DD23-A46F2A21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0E5D-E3F9-EE10-4633-4FFB7963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Murach’s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5594-6166-1D8C-BE24-2F46450D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9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A6DF-ECA8-D782-B334-001E0B1A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Explorer window before the tests are run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4FA3B-6B14-15AC-18A2-7116B38F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FF1E-FF95-CA93-D8F6-C14FBB25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9516-2A1D-ABC8-2FA2-2EB1B039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BD61A20-8C9C-A54A-1C80-9CF5836A3A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30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416E-B0B5-C5DE-41A0-7AB74194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DF59-F849-B935-05F2-56BC8B20A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benefits of creating and using a class library.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advantages of unit testing.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AAA pattern that’s commonly used with unit testing.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F6F00-D07D-D6FE-E7A3-0A7BF22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5C5E-91F2-206C-7C58-A13D926C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E46F-C8F0-54B9-9755-4C7C23F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871-63F2-FD60-1298-2A9537F2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Explorer window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results of a test run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E4E6-DF9B-3CF5-9B80-88C38619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2D4E-E54D-2182-36C1-F8DFB800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22B5-1396-937A-ECAC-EF69082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6C20B256-0E23-F1B3-5128-1A86694E93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94605"/>
            <a:ext cx="7315200" cy="19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D4-6557-7B97-6728-EF1067BF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with two classes coded one after the other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5CD8-A23B-40D2-2ED0-59B25920D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Class1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Body of Class1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Class2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Body of Class2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A4333-916A-8867-F040-0266487A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0D24-27C8-80C4-B6AC-B41E0E1D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9CD2-A2CC-62BA-775B-50BCE330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9632-BF61-92A3-D0BC-9458123E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file with nested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B8AE-6469-F131-6DCB-BF083363D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OuterClass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code that uses the inner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Body of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OuterClass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Body of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refers to the nested class </a:t>
            </a:r>
            <a:b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another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OuterClass.InnerClass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inner = new();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A7D6E-C439-C18A-4D54-B30820CC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2106-2C1E-0F4F-9199-E710794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48E1-F508-C8A0-D486-A7265CD3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F20-51F2-40CE-46F5-CE2422E7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Customer class that’s split into two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A0CA-C026-3BC0-738C-B4ACD33E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Some members of the Customer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members of the Customer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7E4-3CE6-EEF0-BAD3-7AED58A4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5819-87B7-025F-1D02-94A9D180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0B76-A7EE-C507-DC80-95F81CFB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9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8865-1574-A44C-6628-91C8E495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class that’s split into two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BAA7-9BD2-639A-DB00-0041BF1D1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Form1.cs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Form1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code for the Form1 class that's added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by the programmer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Form1.designer.cs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class Form1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code for the Form1 class that's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by Visual Studio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D04C-3AC9-4896-B567-8F45803B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ADAE-C627-240D-37F5-936AD76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9725-92A9-18D5-8D13-F42761D9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5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3E6F-B28D-DEA4-AD6C-1B36E948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E787-ACD9-E16F-608D-80E2DCE68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Form1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Body of Form1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356E-6C53-E1AF-7C72-847E6B49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B89A-2C75-23F9-4AD0-C1938604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F393-8388-ADCE-99B7-91F1B342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B2E2-6DBE-6BE3-4A3B-1E582313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nested namespaces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FF4E-2AC1-E89A-B49C-0466D6983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Murach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namespace Validation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Body of Validation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nest namespaces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Murach.Validation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Body of Validation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D4D2A-8E0E-CC84-1BE5-BF819B1E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D506-529A-BFE1-45C3-149EC467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3EEB-8230-C256-26EC-D968035C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220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1018</TotalTime>
  <Words>1496</Words>
  <Application>Microsoft Office PowerPoint</Application>
  <PresentationFormat>On-screen Show (4:3)</PresentationFormat>
  <Paragraphs>279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A file with two classes coded one after the other</vt:lpstr>
      <vt:lpstr>A file with nested classes</vt:lpstr>
      <vt:lpstr>A Customer class that’s split into two files</vt:lpstr>
      <vt:lpstr>A Form class that’s split into two files</vt:lpstr>
      <vt:lpstr>Code that declares a namespace</vt:lpstr>
      <vt:lpstr>Code that declares nested namespaces</vt:lpstr>
      <vt:lpstr>A using directive that specifies a namespace</vt:lpstr>
      <vt:lpstr>Code that declares a file scoped namespace</vt:lpstr>
      <vt:lpstr>Code that declares nested file scoped namespaces</vt:lpstr>
      <vt:lpstr>Rules for file scoped namespaces</vt:lpstr>
      <vt:lpstr>The Options dialog for configuring Visual Studio to generate file scoped namespaces</vt:lpstr>
      <vt:lpstr>Part of a Validator class with XML documentation (part 1)</vt:lpstr>
      <vt:lpstr>Part of a Validator class with XML documentation (part 2)</vt:lpstr>
      <vt:lpstr>A screen tip with documentation for a method</vt:lpstr>
      <vt:lpstr>A screen tip with documentation for a parameter</vt:lpstr>
      <vt:lpstr>A class library project</vt:lpstr>
      <vt:lpstr>A project with a reference to a class library</vt:lpstr>
      <vt:lpstr>A using directive for the validation class library</vt:lpstr>
      <vt:lpstr>The unit testing process</vt:lpstr>
      <vt:lpstr>The benefits of unit testing</vt:lpstr>
      <vt:lpstr>A Visual Studio solution with a unit test project</vt:lpstr>
      <vt:lpstr>How to add a unit test project to a solution</vt:lpstr>
      <vt:lpstr>Common static methods of the Assert class</vt:lpstr>
      <vt:lpstr>The Usings.cs file</vt:lpstr>
      <vt:lpstr>Unit tests for the Validator class</vt:lpstr>
      <vt:lpstr>The Test Explorer window before the tests are run</vt:lpstr>
      <vt:lpstr>The Test Explorer window  with the results of a test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5</cp:revision>
  <cp:lastPrinted>2016-01-14T23:03:16Z</cp:lastPrinted>
  <dcterms:created xsi:type="dcterms:W3CDTF">2023-05-09T23:35:50Z</dcterms:created>
  <dcterms:modified xsi:type="dcterms:W3CDTF">2023-05-10T17:06:59Z</dcterms:modified>
</cp:coreProperties>
</file>