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8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8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3D40DE-2B7D-47C7-95F2-5DED07D050F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D9F0F4-5D6D-450A-93A0-BED70DAE4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DB2C-5486-428A-A7A7-A466F052F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cap="none" dirty="0"/>
              <a:t>Zephyr: A State-Based, Event-Driven, Domain-Specific Language for 2D, Top-Down, Action Role-Playing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589A-09AC-4BAA-A14F-57D6AFE9E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321908"/>
            <a:ext cx="8767860" cy="935891"/>
          </a:xfrm>
        </p:spPr>
        <p:txBody>
          <a:bodyPr/>
          <a:lstStyle/>
          <a:p>
            <a:r>
              <a:rPr lang="en-US" dirty="0"/>
              <a:t>Tyler Wolverton</a:t>
            </a:r>
          </a:p>
          <a:p>
            <a:r>
              <a:rPr lang="en-US" dirty="0"/>
              <a:t>Thesis Defense</a:t>
            </a:r>
          </a:p>
        </p:txBody>
      </p:sp>
    </p:spTree>
    <p:extLst>
      <p:ext uri="{BB962C8B-B14F-4D97-AF65-F5344CB8AC3E}">
        <p14:creationId xmlns:p14="http://schemas.microsoft.com/office/powerpoint/2010/main" val="422919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98686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Playtest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79054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Profiling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24331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39736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r>
              <a:rPr lang="en-US" dirty="0"/>
              <a:t>Zephyr is a domain-specific language that defines state machines that can listen to and fire events to interact with a custom C++ game engine. </a:t>
            </a:r>
          </a:p>
          <a:p>
            <a:r>
              <a:rPr lang="en-US" dirty="0"/>
              <a:t>Source scripts are compiled into bytecode at game startup and interpreted by a virtual machine (VM) at runtime.</a:t>
            </a:r>
          </a:p>
          <a:p>
            <a:r>
              <a:rPr lang="en-US" dirty="0"/>
              <a:t>The language is demonstrated with a 2D action role-playing game (RPG) similar to The Legend of Zelda (NES).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73EC4-0EBE-4FED-A0AD-5C71DE54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732" y="2164471"/>
            <a:ext cx="4709852" cy="26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141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441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9873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5076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Artifact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75885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84100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E390-2175-47D2-B7B1-3FA32E2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16" y="609600"/>
            <a:ext cx="9181904" cy="135636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03EF-2F23-4B3C-AA20-46260B6B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967" y="2057400"/>
            <a:ext cx="5293664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BD9C5-99E7-47EF-8232-B34D4C5F7531}"/>
              </a:ext>
            </a:extLst>
          </p:cNvPr>
          <p:cNvSpPr txBox="1"/>
          <p:nvPr/>
        </p:nvSpPr>
        <p:spPr>
          <a:xfrm>
            <a:off x="226646" y="220785"/>
            <a:ext cx="125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Scope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Schedule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Theory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Previous Work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Artifact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Architecture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Syntax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Playtest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Profiling Results</a:t>
            </a:r>
          </a:p>
          <a:p>
            <a:r>
              <a:rPr lang="en-US" sz="1050" dirty="0">
                <a:solidFill>
                  <a:schemeClr val="accent1"/>
                </a:solidFill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1074713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</TotalTime>
  <Words>285</Words>
  <Application>Microsoft Office PowerPoint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Corbel</vt:lpstr>
      <vt:lpstr>Basis</vt:lpstr>
      <vt:lpstr>Zephyr: A State-Based, Event-Driven, Domain-Specific Language for 2D, Top-Down, Action Role-Playing Games</vt:lpstr>
      <vt:lpstr>Introduction</vt:lpstr>
      <vt:lpstr>Scope</vt:lpstr>
      <vt:lpstr>Schedule</vt:lpstr>
      <vt:lpstr>Theory</vt:lpstr>
      <vt:lpstr>Previous Work</vt:lpstr>
      <vt:lpstr>Artifact</vt:lpstr>
      <vt:lpstr>Implementation</vt:lpstr>
      <vt:lpstr>Architecture</vt:lpstr>
      <vt:lpstr>Syntax</vt:lpstr>
      <vt:lpstr>Playtest Results</vt:lpstr>
      <vt:lpstr>Profiling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Wolverton, Tyler</dc:creator>
  <cp:lastModifiedBy>Wolverton, Tyler</cp:lastModifiedBy>
  <cp:revision>5</cp:revision>
  <dcterms:created xsi:type="dcterms:W3CDTF">2021-02-04T03:54:40Z</dcterms:created>
  <dcterms:modified xsi:type="dcterms:W3CDTF">2021-02-04T04:41:53Z</dcterms:modified>
</cp:coreProperties>
</file>