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975C8-64DC-44AB-86C3-D58FF2A6DBA2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21CFF7-98FC-4901-BDB3-26197F5DD12F}">
      <dgm:prSet/>
      <dgm:spPr/>
      <dgm:t>
        <a:bodyPr/>
        <a:lstStyle/>
        <a:p>
          <a:r>
            <a:rPr lang="en-US"/>
            <a:t>git pull</a:t>
          </a:r>
        </a:p>
      </dgm:t>
    </dgm:pt>
    <dgm:pt modelId="{92599136-9421-4496-8A75-E295CFFEC3CC}" type="parTrans" cxnId="{4720651A-EEF2-4061-A017-83847B0E019B}">
      <dgm:prSet/>
      <dgm:spPr/>
      <dgm:t>
        <a:bodyPr/>
        <a:lstStyle/>
        <a:p>
          <a:endParaRPr lang="en-US"/>
        </a:p>
      </dgm:t>
    </dgm:pt>
    <dgm:pt modelId="{7329B313-F168-4F1A-9077-3F39B334D397}" type="sibTrans" cxnId="{4720651A-EEF2-4061-A017-83847B0E019B}">
      <dgm:prSet/>
      <dgm:spPr/>
      <dgm:t>
        <a:bodyPr/>
        <a:lstStyle/>
        <a:p>
          <a:endParaRPr lang="en-US"/>
        </a:p>
      </dgm:t>
    </dgm:pt>
    <dgm:pt modelId="{D4703D05-2213-4D60-B95B-D1CA273C5776}">
      <dgm:prSet/>
      <dgm:spPr/>
      <dgm:t>
        <a:bodyPr/>
        <a:lstStyle/>
        <a:p>
          <a:r>
            <a:rPr lang="en-US"/>
            <a:t>git checkout &lt;branch name&gt;</a:t>
          </a:r>
        </a:p>
      </dgm:t>
    </dgm:pt>
    <dgm:pt modelId="{FF440EF3-F88C-4D59-B1A4-80B64E44DBC6}" type="parTrans" cxnId="{A615C5B1-5AEB-4710-990F-40994CFC9148}">
      <dgm:prSet/>
      <dgm:spPr/>
      <dgm:t>
        <a:bodyPr/>
        <a:lstStyle/>
        <a:p>
          <a:endParaRPr lang="en-US"/>
        </a:p>
      </dgm:t>
    </dgm:pt>
    <dgm:pt modelId="{CC8C2CF4-016F-4D3F-807F-C8A19B12CD4E}" type="sibTrans" cxnId="{A615C5B1-5AEB-4710-990F-40994CFC9148}">
      <dgm:prSet/>
      <dgm:spPr/>
      <dgm:t>
        <a:bodyPr/>
        <a:lstStyle/>
        <a:p>
          <a:endParaRPr lang="en-US"/>
        </a:p>
      </dgm:t>
    </dgm:pt>
    <dgm:pt modelId="{064408FA-F4ED-4690-8B10-54038BA00F45}">
      <dgm:prSet/>
      <dgm:spPr/>
      <dgm:t>
        <a:bodyPr/>
        <a:lstStyle/>
        <a:p>
          <a:r>
            <a:rPr lang="en-US"/>
            <a:t>Work on that branch</a:t>
          </a:r>
        </a:p>
      </dgm:t>
    </dgm:pt>
    <dgm:pt modelId="{6BD324E6-B1C1-44DC-BA91-B266CADDFA90}" type="parTrans" cxnId="{A7698D5F-9A7B-4F5E-A794-65BD70895FE1}">
      <dgm:prSet/>
      <dgm:spPr/>
      <dgm:t>
        <a:bodyPr/>
        <a:lstStyle/>
        <a:p>
          <a:endParaRPr lang="en-US"/>
        </a:p>
      </dgm:t>
    </dgm:pt>
    <dgm:pt modelId="{0C0B1E21-CE07-47C0-B351-6FAE66AD9DEC}" type="sibTrans" cxnId="{A7698D5F-9A7B-4F5E-A794-65BD70895FE1}">
      <dgm:prSet/>
      <dgm:spPr/>
      <dgm:t>
        <a:bodyPr/>
        <a:lstStyle/>
        <a:p>
          <a:endParaRPr lang="en-US"/>
        </a:p>
      </dgm:t>
    </dgm:pt>
    <dgm:pt modelId="{FA846FE1-9D1E-4A8E-B6AE-468A0596FFF2}">
      <dgm:prSet/>
      <dgm:spPr/>
      <dgm:t>
        <a:bodyPr/>
        <a:lstStyle/>
        <a:p>
          <a:r>
            <a:rPr lang="en-US"/>
            <a:t>git add sample.swift</a:t>
          </a:r>
        </a:p>
      </dgm:t>
    </dgm:pt>
    <dgm:pt modelId="{1D810963-89AF-412C-A554-267A376F0BCE}" type="parTrans" cxnId="{7485ED22-02B6-4D1D-9CE9-BA415FDAEE84}">
      <dgm:prSet/>
      <dgm:spPr/>
      <dgm:t>
        <a:bodyPr/>
        <a:lstStyle/>
        <a:p>
          <a:endParaRPr lang="en-US"/>
        </a:p>
      </dgm:t>
    </dgm:pt>
    <dgm:pt modelId="{17663479-858E-4B20-B123-CE7EDFF5B3E0}" type="sibTrans" cxnId="{7485ED22-02B6-4D1D-9CE9-BA415FDAEE84}">
      <dgm:prSet/>
      <dgm:spPr/>
      <dgm:t>
        <a:bodyPr/>
        <a:lstStyle/>
        <a:p>
          <a:endParaRPr lang="en-US"/>
        </a:p>
      </dgm:t>
    </dgm:pt>
    <dgm:pt modelId="{D8ED23B3-B696-4BEF-950E-A1E0B6D23CDC}">
      <dgm:prSet/>
      <dgm:spPr/>
      <dgm:t>
        <a:bodyPr/>
        <a:lstStyle/>
        <a:p>
          <a:r>
            <a:rPr lang="en-US"/>
            <a:t>git commit –m “Taught some youngings github”</a:t>
          </a:r>
        </a:p>
      </dgm:t>
    </dgm:pt>
    <dgm:pt modelId="{097BCE86-19FB-438B-9633-CCC64E295796}" type="parTrans" cxnId="{A38FB949-7F1D-4744-A669-718499D1EE25}">
      <dgm:prSet/>
      <dgm:spPr/>
      <dgm:t>
        <a:bodyPr/>
        <a:lstStyle/>
        <a:p>
          <a:endParaRPr lang="en-US"/>
        </a:p>
      </dgm:t>
    </dgm:pt>
    <dgm:pt modelId="{EACBD7FD-47F5-4EFB-9118-520553034FEC}" type="sibTrans" cxnId="{A38FB949-7F1D-4744-A669-718499D1EE25}">
      <dgm:prSet/>
      <dgm:spPr/>
      <dgm:t>
        <a:bodyPr/>
        <a:lstStyle/>
        <a:p>
          <a:endParaRPr lang="en-US"/>
        </a:p>
      </dgm:t>
    </dgm:pt>
    <dgm:pt modelId="{28F58CB4-C054-40D3-940B-B3CC73DD9B78}">
      <dgm:prSet/>
      <dgm:spPr/>
      <dgm:t>
        <a:bodyPr/>
        <a:lstStyle/>
        <a:p>
          <a:r>
            <a:rPr lang="en-US"/>
            <a:t>git push</a:t>
          </a:r>
        </a:p>
      </dgm:t>
    </dgm:pt>
    <dgm:pt modelId="{BB1B2BE7-37ED-4015-8733-C5531A68A71B}" type="parTrans" cxnId="{FAB40869-1F90-4D93-A91D-00121F40513F}">
      <dgm:prSet/>
      <dgm:spPr/>
      <dgm:t>
        <a:bodyPr/>
        <a:lstStyle/>
        <a:p>
          <a:endParaRPr lang="en-US"/>
        </a:p>
      </dgm:t>
    </dgm:pt>
    <dgm:pt modelId="{ECE50E68-7245-4E80-8F6C-B03C7B3BAC7B}" type="sibTrans" cxnId="{FAB40869-1F90-4D93-A91D-00121F40513F}">
      <dgm:prSet/>
      <dgm:spPr/>
      <dgm:t>
        <a:bodyPr/>
        <a:lstStyle/>
        <a:p>
          <a:endParaRPr lang="en-US"/>
        </a:p>
      </dgm:t>
    </dgm:pt>
    <dgm:pt modelId="{C800D796-E697-48DB-8BA1-DE9E4D9A617D}" type="pres">
      <dgm:prSet presAssocID="{BDB975C8-64DC-44AB-86C3-D58FF2A6DBA2}" presName="linear" presStyleCnt="0">
        <dgm:presLayoutVars>
          <dgm:dir/>
          <dgm:animLvl val="lvl"/>
          <dgm:resizeHandles val="exact"/>
        </dgm:presLayoutVars>
      </dgm:prSet>
      <dgm:spPr/>
    </dgm:pt>
    <dgm:pt modelId="{82A5AE75-20F9-4B9F-92ED-757403140EF6}" type="pres">
      <dgm:prSet presAssocID="{1F21CFF7-98FC-4901-BDB3-26197F5DD12F}" presName="parentLin" presStyleCnt="0"/>
      <dgm:spPr/>
    </dgm:pt>
    <dgm:pt modelId="{71A16DBA-BB8C-4188-AAAD-B7A4E51A8F33}" type="pres">
      <dgm:prSet presAssocID="{1F21CFF7-98FC-4901-BDB3-26197F5DD12F}" presName="parentLeftMargin" presStyleLbl="node1" presStyleIdx="0" presStyleCnt="6"/>
      <dgm:spPr/>
    </dgm:pt>
    <dgm:pt modelId="{93CD7926-344C-4853-A999-E533FB130C9F}" type="pres">
      <dgm:prSet presAssocID="{1F21CFF7-98FC-4901-BDB3-26197F5DD1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234ABE-8793-49A2-95CC-D1044CD97DBF}" type="pres">
      <dgm:prSet presAssocID="{1F21CFF7-98FC-4901-BDB3-26197F5DD12F}" presName="negativeSpace" presStyleCnt="0"/>
      <dgm:spPr/>
    </dgm:pt>
    <dgm:pt modelId="{D78252F1-0643-45FA-8EFC-A6D0D551CFA2}" type="pres">
      <dgm:prSet presAssocID="{1F21CFF7-98FC-4901-BDB3-26197F5DD12F}" presName="childText" presStyleLbl="conFgAcc1" presStyleIdx="0" presStyleCnt="6">
        <dgm:presLayoutVars>
          <dgm:bulletEnabled val="1"/>
        </dgm:presLayoutVars>
      </dgm:prSet>
      <dgm:spPr/>
    </dgm:pt>
    <dgm:pt modelId="{A19C6708-FDF9-4DC6-A3E8-9F3E47CF99BC}" type="pres">
      <dgm:prSet presAssocID="{7329B313-F168-4F1A-9077-3F39B334D397}" presName="spaceBetweenRectangles" presStyleCnt="0"/>
      <dgm:spPr/>
    </dgm:pt>
    <dgm:pt modelId="{5CAFA41A-A59C-4CEB-94FE-3C134B83522C}" type="pres">
      <dgm:prSet presAssocID="{D4703D05-2213-4D60-B95B-D1CA273C5776}" presName="parentLin" presStyleCnt="0"/>
      <dgm:spPr/>
    </dgm:pt>
    <dgm:pt modelId="{D1A5A70C-83CA-40F8-8451-61F51F351131}" type="pres">
      <dgm:prSet presAssocID="{D4703D05-2213-4D60-B95B-D1CA273C5776}" presName="parentLeftMargin" presStyleLbl="node1" presStyleIdx="0" presStyleCnt="6"/>
      <dgm:spPr/>
    </dgm:pt>
    <dgm:pt modelId="{820B6FE1-B5FA-457D-A6DB-20284F54E474}" type="pres">
      <dgm:prSet presAssocID="{D4703D05-2213-4D60-B95B-D1CA273C577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676CE6-DF85-40E7-BCDA-A522920743E5}" type="pres">
      <dgm:prSet presAssocID="{D4703D05-2213-4D60-B95B-D1CA273C5776}" presName="negativeSpace" presStyleCnt="0"/>
      <dgm:spPr/>
    </dgm:pt>
    <dgm:pt modelId="{F48CE5FB-321D-4C4A-BD9C-CDE55B11218B}" type="pres">
      <dgm:prSet presAssocID="{D4703D05-2213-4D60-B95B-D1CA273C5776}" presName="childText" presStyleLbl="conFgAcc1" presStyleIdx="1" presStyleCnt="6">
        <dgm:presLayoutVars>
          <dgm:bulletEnabled val="1"/>
        </dgm:presLayoutVars>
      </dgm:prSet>
      <dgm:spPr/>
    </dgm:pt>
    <dgm:pt modelId="{E8EFDACD-8C6A-4754-BB55-FF68CFBFB296}" type="pres">
      <dgm:prSet presAssocID="{CC8C2CF4-016F-4D3F-807F-C8A19B12CD4E}" presName="spaceBetweenRectangles" presStyleCnt="0"/>
      <dgm:spPr/>
    </dgm:pt>
    <dgm:pt modelId="{E755D627-58F4-40A1-B072-EFA769660AD7}" type="pres">
      <dgm:prSet presAssocID="{064408FA-F4ED-4690-8B10-54038BA00F45}" presName="parentLin" presStyleCnt="0"/>
      <dgm:spPr/>
    </dgm:pt>
    <dgm:pt modelId="{74B98631-61B1-4355-86AA-072DF3306806}" type="pres">
      <dgm:prSet presAssocID="{064408FA-F4ED-4690-8B10-54038BA00F45}" presName="parentLeftMargin" presStyleLbl="node1" presStyleIdx="1" presStyleCnt="6"/>
      <dgm:spPr/>
    </dgm:pt>
    <dgm:pt modelId="{2BDD9F0C-36F8-4260-8A7F-F1E4B702C5F7}" type="pres">
      <dgm:prSet presAssocID="{064408FA-F4ED-4690-8B10-54038BA00F4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4333BFF-5396-40DA-92BE-E12A13FD0249}" type="pres">
      <dgm:prSet presAssocID="{064408FA-F4ED-4690-8B10-54038BA00F45}" presName="negativeSpace" presStyleCnt="0"/>
      <dgm:spPr/>
    </dgm:pt>
    <dgm:pt modelId="{BC185136-677A-4464-8E79-136F45EA0212}" type="pres">
      <dgm:prSet presAssocID="{064408FA-F4ED-4690-8B10-54038BA00F45}" presName="childText" presStyleLbl="conFgAcc1" presStyleIdx="2" presStyleCnt="6">
        <dgm:presLayoutVars>
          <dgm:bulletEnabled val="1"/>
        </dgm:presLayoutVars>
      </dgm:prSet>
      <dgm:spPr/>
    </dgm:pt>
    <dgm:pt modelId="{C6191BCA-98D5-4732-9B10-33330C899632}" type="pres">
      <dgm:prSet presAssocID="{0C0B1E21-CE07-47C0-B351-6FAE66AD9DEC}" presName="spaceBetweenRectangles" presStyleCnt="0"/>
      <dgm:spPr/>
    </dgm:pt>
    <dgm:pt modelId="{338A4395-24D4-46E2-B343-600168CF42DB}" type="pres">
      <dgm:prSet presAssocID="{FA846FE1-9D1E-4A8E-B6AE-468A0596FFF2}" presName="parentLin" presStyleCnt="0"/>
      <dgm:spPr/>
    </dgm:pt>
    <dgm:pt modelId="{CA7894FA-C076-4728-8835-66649A3A4D6B}" type="pres">
      <dgm:prSet presAssocID="{FA846FE1-9D1E-4A8E-B6AE-468A0596FFF2}" presName="parentLeftMargin" presStyleLbl="node1" presStyleIdx="2" presStyleCnt="6"/>
      <dgm:spPr/>
    </dgm:pt>
    <dgm:pt modelId="{9169748F-6C01-4B60-82CE-006990D48411}" type="pres">
      <dgm:prSet presAssocID="{FA846FE1-9D1E-4A8E-B6AE-468A0596FF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19A8CE-0261-494C-AF2A-7D1988EFCCDB}" type="pres">
      <dgm:prSet presAssocID="{FA846FE1-9D1E-4A8E-B6AE-468A0596FFF2}" presName="negativeSpace" presStyleCnt="0"/>
      <dgm:spPr/>
    </dgm:pt>
    <dgm:pt modelId="{EC6981DF-239E-4FDD-ABB6-7FABC482509E}" type="pres">
      <dgm:prSet presAssocID="{FA846FE1-9D1E-4A8E-B6AE-468A0596FFF2}" presName="childText" presStyleLbl="conFgAcc1" presStyleIdx="3" presStyleCnt="6">
        <dgm:presLayoutVars>
          <dgm:bulletEnabled val="1"/>
        </dgm:presLayoutVars>
      </dgm:prSet>
      <dgm:spPr/>
    </dgm:pt>
    <dgm:pt modelId="{66944E3F-B1CD-4635-A0F0-27A5117EB82E}" type="pres">
      <dgm:prSet presAssocID="{17663479-858E-4B20-B123-CE7EDFF5B3E0}" presName="spaceBetweenRectangles" presStyleCnt="0"/>
      <dgm:spPr/>
    </dgm:pt>
    <dgm:pt modelId="{7F137EE5-007C-4C09-B33B-70177BA7EC62}" type="pres">
      <dgm:prSet presAssocID="{D8ED23B3-B696-4BEF-950E-A1E0B6D23CDC}" presName="parentLin" presStyleCnt="0"/>
      <dgm:spPr/>
    </dgm:pt>
    <dgm:pt modelId="{4DDF9C5C-ACD0-4A9B-AC35-8A17D874B9EB}" type="pres">
      <dgm:prSet presAssocID="{D8ED23B3-B696-4BEF-950E-A1E0B6D23CDC}" presName="parentLeftMargin" presStyleLbl="node1" presStyleIdx="3" presStyleCnt="6"/>
      <dgm:spPr/>
    </dgm:pt>
    <dgm:pt modelId="{4331DBE7-32D9-4A9A-9EE3-1CC614F7319F}" type="pres">
      <dgm:prSet presAssocID="{D8ED23B3-B696-4BEF-950E-A1E0B6D23C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E35CFF-17E2-433A-99B6-ABF568243D5E}" type="pres">
      <dgm:prSet presAssocID="{D8ED23B3-B696-4BEF-950E-A1E0B6D23CDC}" presName="negativeSpace" presStyleCnt="0"/>
      <dgm:spPr/>
    </dgm:pt>
    <dgm:pt modelId="{A6DD653A-C93E-40B6-8CBD-783CB7576FE2}" type="pres">
      <dgm:prSet presAssocID="{D8ED23B3-B696-4BEF-950E-A1E0B6D23CDC}" presName="childText" presStyleLbl="conFgAcc1" presStyleIdx="4" presStyleCnt="6">
        <dgm:presLayoutVars>
          <dgm:bulletEnabled val="1"/>
        </dgm:presLayoutVars>
      </dgm:prSet>
      <dgm:spPr/>
    </dgm:pt>
    <dgm:pt modelId="{620C6A76-D5A9-4ABF-AFA8-6B70242A3708}" type="pres">
      <dgm:prSet presAssocID="{EACBD7FD-47F5-4EFB-9118-520553034FEC}" presName="spaceBetweenRectangles" presStyleCnt="0"/>
      <dgm:spPr/>
    </dgm:pt>
    <dgm:pt modelId="{52123253-A009-4A4E-813D-AD2DDA559062}" type="pres">
      <dgm:prSet presAssocID="{28F58CB4-C054-40D3-940B-B3CC73DD9B78}" presName="parentLin" presStyleCnt="0"/>
      <dgm:spPr/>
    </dgm:pt>
    <dgm:pt modelId="{07D82650-720E-4A7C-9B8D-0E7F30139889}" type="pres">
      <dgm:prSet presAssocID="{28F58CB4-C054-40D3-940B-B3CC73DD9B78}" presName="parentLeftMargin" presStyleLbl="node1" presStyleIdx="4" presStyleCnt="6"/>
      <dgm:spPr/>
    </dgm:pt>
    <dgm:pt modelId="{864109B6-DD64-4312-9EA4-73043F21E328}" type="pres">
      <dgm:prSet presAssocID="{28F58CB4-C054-40D3-940B-B3CC73DD9B7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2A7C844-BAD0-4D28-BA1F-58B038C11824}" type="pres">
      <dgm:prSet presAssocID="{28F58CB4-C054-40D3-940B-B3CC73DD9B78}" presName="negativeSpace" presStyleCnt="0"/>
      <dgm:spPr/>
    </dgm:pt>
    <dgm:pt modelId="{4A9658E1-FFE3-449F-B0B1-D01D05103AA3}" type="pres">
      <dgm:prSet presAssocID="{28F58CB4-C054-40D3-940B-B3CC73DD9B7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720651A-EEF2-4061-A017-83847B0E019B}" srcId="{BDB975C8-64DC-44AB-86C3-D58FF2A6DBA2}" destId="{1F21CFF7-98FC-4901-BDB3-26197F5DD12F}" srcOrd="0" destOrd="0" parTransId="{92599136-9421-4496-8A75-E295CFFEC3CC}" sibTransId="{7329B313-F168-4F1A-9077-3F39B334D397}"/>
    <dgm:cxn modelId="{7485ED22-02B6-4D1D-9CE9-BA415FDAEE84}" srcId="{BDB975C8-64DC-44AB-86C3-D58FF2A6DBA2}" destId="{FA846FE1-9D1E-4A8E-B6AE-468A0596FFF2}" srcOrd="3" destOrd="0" parTransId="{1D810963-89AF-412C-A554-267A376F0BCE}" sibTransId="{17663479-858E-4B20-B123-CE7EDFF5B3E0}"/>
    <dgm:cxn modelId="{3110EF26-31AC-48D2-9F7C-D242B69AE9C9}" type="presOf" srcId="{28F58CB4-C054-40D3-940B-B3CC73DD9B78}" destId="{864109B6-DD64-4312-9EA4-73043F21E328}" srcOrd="1" destOrd="0" presId="urn:microsoft.com/office/officeart/2005/8/layout/list1"/>
    <dgm:cxn modelId="{6496AF2B-A301-489D-B73F-930BF8379481}" type="presOf" srcId="{FA846FE1-9D1E-4A8E-B6AE-468A0596FFF2}" destId="{CA7894FA-C076-4728-8835-66649A3A4D6B}" srcOrd="0" destOrd="0" presId="urn:microsoft.com/office/officeart/2005/8/layout/list1"/>
    <dgm:cxn modelId="{8DA50C3D-1BA4-42FC-B4FB-C295A1B77877}" type="presOf" srcId="{D8ED23B3-B696-4BEF-950E-A1E0B6D23CDC}" destId="{4DDF9C5C-ACD0-4A9B-AC35-8A17D874B9EB}" srcOrd="0" destOrd="0" presId="urn:microsoft.com/office/officeart/2005/8/layout/list1"/>
    <dgm:cxn modelId="{A7698D5F-9A7B-4F5E-A794-65BD70895FE1}" srcId="{BDB975C8-64DC-44AB-86C3-D58FF2A6DBA2}" destId="{064408FA-F4ED-4690-8B10-54038BA00F45}" srcOrd="2" destOrd="0" parTransId="{6BD324E6-B1C1-44DC-BA91-B266CADDFA90}" sibTransId="{0C0B1E21-CE07-47C0-B351-6FAE66AD9DEC}"/>
    <dgm:cxn modelId="{85C29C64-03B9-4EC8-8EA1-1FEEC7213235}" type="presOf" srcId="{064408FA-F4ED-4690-8B10-54038BA00F45}" destId="{74B98631-61B1-4355-86AA-072DF3306806}" srcOrd="0" destOrd="0" presId="urn:microsoft.com/office/officeart/2005/8/layout/list1"/>
    <dgm:cxn modelId="{D5241867-074B-4E31-9AF0-00B1706CB94F}" type="presOf" srcId="{BDB975C8-64DC-44AB-86C3-D58FF2A6DBA2}" destId="{C800D796-E697-48DB-8BA1-DE9E4D9A617D}" srcOrd="0" destOrd="0" presId="urn:microsoft.com/office/officeart/2005/8/layout/list1"/>
    <dgm:cxn modelId="{FAB40869-1F90-4D93-A91D-00121F40513F}" srcId="{BDB975C8-64DC-44AB-86C3-D58FF2A6DBA2}" destId="{28F58CB4-C054-40D3-940B-B3CC73DD9B78}" srcOrd="5" destOrd="0" parTransId="{BB1B2BE7-37ED-4015-8733-C5531A68A71B}" sibTransId="{ECE50E68-7245-4E80-8F6C-B03C7B3BAC7B}"/>
    <dgm:cxn modelId="{A38FB949-7F1D-4744-A669-718499D1EE25}" srcId="{BDB975C8-64DC-44AB-86C3-D58FF2A6DBA2}" destId="{D8ED23B3-B696-4BEF-950E-A1E0B6D23CDC}" srcOrd="4" destOrd="0" parTransId="{097BCE86-19FB-438B-9633-CCC64E295796}" sibTransId="{EACBD7FD-47F5-4EFB-9118-520553034FEC}"/>
    <dgm:cxn modelId="{F239EC78-4B6C-49D5-B2E0-4836874C37D5}" type="presOf" srcId="{D4703D05-2213-4D60-B95B-D1CA273C5776}" destId="{820B6FE1-B5FA-457D-A6DB-20284F54E474}" srcOrd="1" destOrd="0" presId="urn:microsoft.com/office/officeart/2005/8/layout/list1"/>
    <dgm:cxn modelId="{3F8DD8A3-E052-4CDB-9419-10F40ACC3E49}" type="presOf" srcId="{D8ED23B3-B696-4BEF-950E-A1E0B6D23CDC}" destId="{4331DBE7-32D9-4A9A-9EE3-1CC614F7319F}" srcOrd="1" destOrd="0" presId="urn:microsoft.com/office/officeart/2005/8/layout/list1"/>
    <dgm:cxn modelId="{A615C5B1-5AEB-4710-990F-40994CFC9148}" srcId="{BDB975C8-64DC-44AB-86C3-D58FF2A6DBA2}" destId="{D4703D05-2213-4D60-B95B-D1CA273C5776}" srcOrd="1" destOrd="0" parTransId="{FF440EF3-F88C-4D59-B1A4-80B64E44DBC6}" sibTransId="{CC8C2CF4-016F-4D3F-807F-C8A19B12CD4E}"/>
    <dgm:cxn modelId="{C41F80B8-1131-4F3D-98E5-BBE4BAFE2CD4}" type="presOf" srcId="{064408FA-F4ED-4690-8B10-54038BA00F45}" destId="{2BDD9F0C-36F8-4260-8A7F-F1E4B702C5F7}" srcOrd="1" destOrd="0" presId="urn:microsoft.com/office/officeart/2005/8/layout/list1"/>
    <dgm:cxn modelId="{C9594BBE-B424-4F5E-829A-9860A80B245C}" type="presOf" srcId="{D4703D05-2213-4D60-B95B-D1CA273C5776}" destId="{D1A5A70C-83CA-40F8-8451-61F51F351131}" srcOrd="0" destOrd="0" presId="urn:microsoft.com/office/officeart/2005/8/layout/list1"/>
    <dgm:cxn modelId="{55D9E4D2-E3C8-4077-A16D-D85BE1579318}" type="presOf" srcId="{1F21CFF7-98FC-4901-BDB3-26197F5DD12F}" destId="{93CD7926-344C-4853-A999-E533FB130C9F}" srcOrd="1" destOrd="0" presId="urn:microsoft.com/office/officeart/2005/8/layout/list1"/>
    <dgm:cxn modelId="{847534D3-1DBA-44F9-8A4C-000E4DCB6365}" type="presOf" srcId="{28F58CB4-C054-40D3-940B-B3CC73DD9B78}" destId="{07D82650-720E-4A7C-9B8D-0E7F30139889}" srcOrd="0" destOrd="0" presId="urn:microsoft.com/office/officeart/2005/8/layout/list1"/>
    <dgm:cxn modelId="{68DFF4E4-9D27-43D4-8880-C97C99AE60F6}" type="presOf" srcId="{FA846FE1-9D1E-4A8E-B6AE-468A0596FFF2}" destId="{9169748F-6C01-4B60-82CE-006990D48411}" srcOrd="1" destOrd="0" presId="urn:microsoft.com/office/officeart/2005/8/layout/list1"/>
    <dgm:cxn modelId="{92AD90FE-3B66-41E6-AD08-FAA320A1741A}" type="presOf" srcId="{1F21CFF7-98FC-4901-BDB3-26197F5DD12F}" destId="{71A16DBA-BB8C-4188-AAAD-B7A4E51A8F33}" srcOrd="0" destOrd="0" presId="urn:microsoft.com/office/officeart/2005/8/layout/list1"/>
    <dgm:cxn modelId="{73C67E28-F1DE-47AA-B575-2E372D229095}" type="presParOf" srcId="{C800D796-E697-48DB-8BA1-DE9E4D9A617D}" destId="{82A5AE75-20F9-4B9F-92ED-757403140EF6}" srcOrd="0" destOrd="0" presId="urn:microsoft.com/office/officeart/2005/8/layout/list1"/>
    <dgm:cxn modelId="{6C8F28A7-4297-41C5-9BA1-C7940693916C}" type="presParOf" srcId="{82A5AE75-20F9-4B9F-92ED-757403140EF6}" destId="{71A16DBA-BB8C-4188-AAAD-B7A4E51A8F33}" srcOrd="0" destOrd="0" presId="urn:microsoft.com/office/officeart/2005/8/layout/list1"/>
    <dgm:cxn modelId="{01F164F6-C7E0-486B-ADDA-F5B2D432DECB}" type="presParOf" srcId="{82A5AE75-20F9-4B9F-92ED-757403140EF6}" destId="{93CD7926-344C-4853-A999-E533FB130C9F}" srcOrd="1" destOrd="0" presId="urn:microsoft.com/office/officeart/2005/8/layout/list1"/>
    <dgm:cxn modelId="{D810C2E1-9DD2-47B5-9A30-B0480BD90545}" type="presParOf" srcId="{C800D796-E697-48DB-8BA1-DE9E4D9A617D}" destId="{DC234ABE-8793-49A2-95CC-D1044CD97DBF}" srcOrd="1" destOrd="0" presId="urn:microsoft.com/office/officeart/2005/8/layout/list1"/>
    <dgm:cxn modelId="{DB15C7AC-38BC-48CD-AE3C-8F7B8B824B8C}" type="presParOf" srcId="{C800D796-E697-48DB-8BA1-DE9E4D9A617D}" destId="{D78252F1-0643-45FA-8EFC-A6D0D551CFA2}" srcOrd="2" destOrd="0" presId="urn:microsoft.com/office/officeart/2005/8/layout/list1"/>
    <dgm:cxn modelId="{F9C0EA8B-DC32-4A13-A6FF-E216E930A6CE}" type="presParOf" srcId="{C800D796-E697-48DB-8BA1-DE9E4D9A617D}" destId="{A19C6708-FDF9-4DC6-A3E8-9F3E47CF99BC}" srcOrd="3" destOrd="0" presId="urn:microsoft.com/office/officeart/2005/8/layout/list1"/>
    <dgm:cxn modelId="{EF23ADC0-9819-4B48-ACC9-D4A3469661C6}" type="presParOf" srcId="{C800D796-E697-48DB-8BA1-DE9E4D9A617D}" destId="{5CAFA41A-A59C-4CEB-94FE-3C134B83522C}" srcOrd="4" destOrd="0" presId="urn:microsoft.com/office/officeart/2005/8/layout/list1"/>
    <dgm:cxn modelId="{C593CD85-FE31-4D12-8958-97F2D1D4AB56}" type="presParOf" srcId="{5CAFA41A-A59C-4CEB-94FE-3C134B83522C}" destId="{D1A5A70C-83CA-40F8-8451-61F51F351131}" srcOrd="0" destOrd="0" presId="urn:microsoft.com/office/officeart/2005/8/layout/list1"/>
    <dgm:cxn modelId="{16496951-25E2-4F2A-9870-FA33DCFFE9F2}" type="presParOf" srcId="{5CAFA41A-A59C-4CEB-94FE-3C134B83522C}" destId="{820B6FE1-B5FA-457D-A6DB-20284F54E474}" srcOrd="1" destOrd="0" presId="urn:microsoft.com/office/officeart/2005/8/layout/list1"/>
    <dgm:cxn modelId="{D8198488-20FD-4214-9744-85BD8B9EAFA9}" type="presParOf" srcId="{C800D796-E697-48DB-8BA1-DE9E4D9A617D}" destId="{39676CE6-DF85-40E7-BCDA-A522920743E5}" srcOrd="5" destOrd="0" presId="urn:microsoft.com/office/officeart/2005/8/layout/list1"/>
    <dgm:cxn modelId="{C6FD6458-DE16-4766-81A0-D2AFF604F002}" type="presParOf" srcId="{C800D796-E697-48DB-8BA1-DE9E4D9A617D}" destId="{F48CE5FB-321D-4C4A-BD9C-CDE55B11218B}" srcOrd="6" destOrd="0" presId="urn:microsoft.com/office/officeart/2005/8/layout/list1"/>
    <dgm:cxn modelId="{2C4E8A3D-5ED5-42A9-8E1C-BD000AA721F7}" type="presParOf" srcId="{C800D796-E697-48DB-8BA1-DE9E4D9A617D}" destId="{E8EFDACD-8C6A-4754-BB55-FF68CFBFB296}" srcOrd="7" destOrd="0" presId="urn:microsoft.com/office/officeart/2005/8/layout/list1"/>
    <dgm:cxn modelId="{4204EA99-7506-45D0-892B-0F4A8D0526A7}" type="presParOf" srcId="{C800D796-E697-48DB-8BA1-DE9E4D9A617D}" destId="{E755D627-58F4-40A1-B072-EFA769660AD7}" srcOrd="8" destOrd="0" presId="urn:microsoft.com/office/officeart/2005/8/layout/list1"/>
    <dgm:cxn modelId="{FD910330-D99A-4013-9CA6-278883AF6044}" type="presParOf" srcId="{E755D627-58F4-40A1-B072-EFA769660AD7}" destId="{74B98631-61B1-4355-86AA-072DF3306806}" srcOrd="0" destOrd="0" presId="urn:microsoft.com/office/officeart/2005/8/layout/list1"/>
    <dgm:cxn modelId="{5FDEF047-44B1-4043-942A-D1A38DE45C67}" type="presParOf" srcId="{E755D627-58F4-40A1-B072-EFA769660AD7}" destId="{2BDD9F0C-36F8-4260-8A7F-F1E4B702C5F7}" srcOrd="1" destOrd="0" presId="urn:microsoft.com/office/officeart/2005/8/layout/list1"/>
    <dgm:cxn modelId="{84B430AD-E5E8-4628-A723-A35641B29AC3}" type="presParOf" srcId="{C800D796-E697-48DB-8BA1-DE9E4D9A617D}" destId="{94333BFF-5396-40DA-92BE-E12A13FD0249}" srcOrd="9" destOrd="0" presId="urn:microsoft.com/office/officeart/2005/8/layout/list1"/>
    <dgm:cxn modelId="{4D5D6829-0927-4004-B026-5F05EEF87529}" type="presParOf" srcId="{C800D796-E697-48DB-8BA1-DE9E4D9A617D}" destId="{BC185136-677A-4464-8E79-136F45EA0212}" srcOrd="10" destOrd="0" presId="urn:microsoft.com/office/officeart/2005/8/layout/list1"/>
    <dgm:cxn modelId="{B0AD4BD6-9899-4275-81C8-8EA12183135F}" type="presParOf" srcId="{C800D796-E697-48DB-8BA1-DE9E4D9A617D}" destId="{C6191BCA-98D5-4732-9B10-33330C899632}" srcOrd="11" destOrd="0" presId="urn:microsoft.com/office/officeart/2005/8/layout/list1"/>
    <dgm:cxn modelId="{EE0E4759-D053-4662-8B51-4D2BB8FA10C2}" type="presParOf" srcId="{C800D796-E697-48DB-8BA1-DE9E4D9A617D}" destId="{338A4395-24D4-46E2-B343-600168CF42DB}" srcOrd="12" destOrd="0" presId="urn:microsoft.com/office/officeart/2005/8/layout/list1"/>
    <dgm:cxn modelId="{5F9AA94D-C4E1-4D88-ACB5-08E6E15B0CF3}" type="presParOf" srcId="{338A4395-24D4-46E2-B343-600168CF42DB}" destId="{CA7894FA-C076-4728-8835-66649A3A4D6B}" srcOrd="0" destOrd="0" presId="urn:microsoft.com/office/officeart/2005/8/layout/list1"/>
    <dgm:cxn modelId="{F9F54C75-E1A4-45A6-AEA8-8574A521AA24}" type="presParOf" srcId="{338A4395-24D4-46E2-B343-600168CF42DB}" destId="{9169748F-6C01-4B60-82CE-006990D48411}" srcOrd="1" destOrd="0" presId="urn:microsoft.com/office/officeart/2005/8/layout/list1"/>
    <dgm:cxn modelId="{DBF56324-2265-4539-897E-56C2BFA59933}" type="presParOf" srcId="{C800D796-E697-48DB-8BA1-DE9E4D9A617D}" destId="{E319A8CE-0261-494C-AF2A-7D1988EFCCDB}" srcOrd="13" destOrd="0" presId="urn:microsoft.com/office/officeart/2005/8/layout/list1"/>
    <dgm:cxn modelId="{47C2915A-8F73-4BDC-8A15-E3A95FDD1A8D}" type="presParOf" srcId="{C800D796-E697-48DB-8BA1-DE9E4D9A617D}" destId="{EC6981DF-239E-4FDD-ABB6-7FABC482509E}" srcOrd="14" destOrd="0" presId="urn:microsoft.com/office/officeart/2005/8/layout/list1"/>
    <dgm:cxn modelId="{A5EFCF88-BB3C-41DF-9609-2BF4797603B0}" type="presParOf" srcId="{C800D796-E697-48DB-8BA1-DE9E4D9A617D}" destId="{66944E3F-B1CD-4635-A0F0-27A5117EB82E}" srcOrd="15" destOrd="0" presId="urn:microsoft.com/office/officeart/2005/8/layout/list1"/>
    <dgm:cxn modelId="{198168D1-41D3-4FD7-9FB5-CE4892A081BE}" type="presParOf" srcId="{C800D796-E697-48DB-8BA1-DE9E4D9A617D}" destId="{7F137EE5-007C-4C09-B33B-70177BA7EC62}" srcOrd="16" destOrd="0" presId="urn:microsoft.com/office/officeart/2005/8/layout/list1"/>
    <dgm:cxn modelId="{17EB128A-E21A-4576-BB12-9C6596E174A3}" type="presParOf" srcId="{7F137EE5-007C-4C09-B33B-70177BA7EC62}" destId="{4DDF9C5C-ACD0-4A9B-AC35-8A17D874B9EB}" srcOrd="0" destOrd="0" presId="urn:microsoft.com/office/officeart/2005/8/layout/list1"/>
    <dgm:cxn modelId="{BFEDFA8F-7566-4C21-A3DF-E3B70071DB2B}" type="presParOf" srcId="{7F137EE5-007C-4C09-B33B-70177BA7EC62}" destId="{4331DBE7-32D9-4A9A-9EE3-1CC614F7319F}" srcOrd="1" destOrd="0" presId="urn:microsoft.com/office/officeart/2005/8/layout/list1"/>
    <dgm:cxn modelId="{4A083580-53CD-4A9B-AC04-E6AF6836CF51}" type="presParOf" srcId="{C800D796-E697-48DB-8BA1-DE9E4D9A617D}" destId="{09E35CFF-17E2-433A-99B6-ABF568243D5E}" srcOrd="17" destOrd="0" presId="urn:microsoft.com/office/officeart/2005/8/layout/list1"/>
    <dgm:cxn modelId="{5D13A7D8-57E7-4ED1-9DE0-ED9A090E0A8D}" type="presParOf" srcId="{C800D796-E697-48DB-8BA1-DE9E4D9A617D}" destId="{A6DD653A-C93E-40B6-8CBD-783CB7576FE2}" srcOrd="18" destOrd="0" presId="urn:microsoft.com/office/officeart/2005/8/layout/list1"/>
    <dgm:cxn modelId="{F409BAE0-7229-4D8A-9937-8D532939921C}" type="presParOf" srcId="{C800D796-E697-48DB-8BA1-DE9E4D9A617D}" destId="{620C6A76-D5A9-4ABF-AFA8-6B70242A3708}" srcOrd="19" destOrd="0" presId="urn:microsoft.com/office/officeart/2005/8/layout/list1"/>
    <dgm:cxn modelId="{A682784B-3E99-4D81-B579-FF42429CB07A}" type="presParOf" srcId="{C800D796-E697-48DB-8BA1-DE9E4D9A617D}" destId="{52123253-A009-4A4E-813D-AD2DDA559062}" srcOrd="20" destOrd="0" presId="urn:microsoft.com/office/officeart/2005/8/layout/list1"/>
    <dgm:cxn modelId="{31E6489F-DB15-46F9-A871-B8915470E451}" type="presParOf" srcId="{52123253-A009-4A4E-813D-AD2DDA559062}" destId="{07D82650-720E-4A7C-9B8D-0E7F30139889}" srcOrd="0" destOrd="0" presId="urn:microsoft.com/office/officeart/2005/8/layout/list1"/>
    <dgm:cxn modelId="{E04AE346-C388-48CD-B317-0FD993927B41}" type="presParOf" srcId="{52123253-A009-4A4E-813D-AD2DDA559062}" destId="{864109B6-DD64-4312-9EA4-73043F21E328}" srcOrd="1" destOrd="0" presId="urn:microsoft.com/office/officeart/2005/8/layout/list1"/>
    <dgm:cxn modelId="{15E9B0AB-D84D-4A30-AC8A-98DD69216B96}" type="presParOf" srcId="{C800D796-E697-48DB-8BA1-DE9E4D9A617D}" destId="{F2A7C844-BAD0-4D28-BA1F-58B038C11824}" srcOrd="21" destOrd="0" presId="urn:microsoft.com/office/officeart/2005/8/layout/list1"/>
    <dgm:cxn modelId="{CB3565B8-6333-496B-B0DA-638B2414F7D9}" type="presParOf" srcId="{C800D796-E697-48DB-8BA1-DE9E4D9A617D}" destId="{4A9658E1-FFE3-449F-B0B1-D01D05103AA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52F1-0643-45FA-8EFC-A6D0D551CFA2}">
      <dsp:nvSpPr>
        <dsp:cNvPr id="0" name=""/>
        <dsp:cNvSpPr/>
      </dsp:nvSpPr>
      <dsp:spPr>
        <a:xfrm>
          <a:off x="0" y="26654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D7926-344C-4853-A999-E533FB130C9F}">
      <dsp:nvSpPr>
        <dsp:cNvPr id="0" name=""/>
        <dsp:cNvSpPr/>
      </dsp:nvSpPr>
      <dsp:spPr>
        <a:xfrm>
          <a:off x="495300" y="104180"/>
          <a:ext cx="693420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pull</a:t>
          </a:r>
        </a:p>
      </dsp:txBody>
      <dsp:txXfrm>
        <a:off x="511152" y="120032"/>
        <a:ext cx="6902496" cy="293016"/>
      </dsp:txXfrm>
    </dsp:sp>
    <dsp:sp modelId="{F48CE5FB-321D-4C4A-BD9C-CDE55B11218B}">
      <dsp:nvSpPr>
        <dsp:cNvPr id="0" name=""/>
        <dsp:cNvSpPr/>
      </dsp:nvSpPr>
      <dsp:spPr>
        <a:xfrm>
          <a:off x="0" y="76550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93806"/>
              <a:satOff val="-6499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B6FE1-B5FA-457D-A6DB-20284F54E474}">
      <dsp:nvSpPr>
        <dsp:cNvPr id="0" name=""/>
        <dsp:cNvSpPr/>
      </dsp:nvSpPr>
      <dsp:spPr>
        <a:xfrm>
          <a:off x="495300" y="603140"/>
          <a:ext cx="6934200" cy="324720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checkout &lt;branch name&gt;</a:t>
          </a:r>
        </a:p>
      </dsp:txBody>
      <dsp:txXfrm>
        <a:off x="511152" y="618992"/>
        <a:ext cx="6902496" cy="293016"/>
      </dsp:txXfrm>
    </dsp:sp>
    <dsp:sp modelId="{BC185136-677A-4464-8E79-136F45EA0212}">
      <dsp:nvSpPr>
        <dsp:cNvPr id="0" name=""/>
        <dsp:cNvSpPr/>
      </dsp:nvSpPr>
      <dsp:spPr>
        <a:xfrm>
          <a:off x="0" y="126446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587612"/>
              <a:satOff val="-1299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D9F0C-36F8-4260-8A7F-F1E4B702C5F7}">
      <dsp:nvSpPr>
        <dsp:cNvPr id="0" name=""/>
        <dsp:cNvSpPr/>
      </dsp:nvSpPr>
      <dsp:spPr>
        <a:xfrm>
          <a:off x="495300" y="1102100"/>
          <a:ext cx="6934200" cy="324720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 on that branch</a:t>
          </a:r>
        </a:p>
      </dsp:txBody>
      <dsp:txXfrm>
        <a:off x="511152" y="1117952"/>
        <a:ext cx="6902496" cy="293016"/>
      </dsp:txXfrm>
    </dsp:sp>
    <dsp:sp modelId="{EC6981DF-239E-4FDD-ABB6-7FABC482509E}">
      <dsp:nvSpPr>
        <dsp:cNvPr id="0" name=""/>
        <dsp:cNvSpPr/>
      </dsp:nvSpPr>
      <dsp:spPr>
        <a:xfrm>
          <a:off x="0" y="176342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1419"/>
              <a:satOff val="-19497"/>
              <a:lumOff val="-3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9748F-6C01-4B60-82CE-006990D48411}">
      <dsp:nvSpPr>
        <dsp:cNvPr id="0" name=""/>
        <dsp:cNvSpPr/>
      </dsp:nvSpPr>
      <dsp:spPr>
        <a:xfrm>
          <a:off x="495300" y="1601060"/>
          <a:ext cx="6934200" cy="324720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add sample.swift</a:t>
          </a:r>
        </a:p>
      </dsp:txBody>
      <dsp:txXfrm>
        <a:off x="511152" y="1616912"/>
        <a:ext cx="6902496" cy="293016"/>
      </dsp:txXfrm>
    </dsp:sp>
    <dsp:sp modelId="{A6DD653A-C93E-40B6-8CBD-783CB7576FE2}">
      <dsp:nvSpPr>
        <dsp:cNvPr id="0" name=""/>
        <dsp:cNvSpPr/>
      </dsp:nvSpPr>
      <dsp:spPr>
        <a:xfrm>
          <a:off x="0" y="226238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175225"/>
              <a:satOff val="-25996"/>
              <a:lumOff val="-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1DBE7-32D9-4A9A-9EE3-1CC614F7319F}">
      <dsp:nvSpPr>
        <dsp:cNvPr id="0" name=""/>
        <dsp:cNvSpPr/>
      </dsp:nvSpPr>
      <dsp:spPr>
        <a:xfrm>
          <a:off x="495300" y="2100020"/>
          <a:ext cx="6934200" cy="324720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commit –m “Taught some youngings github”</a:t>
          </a:r>
        </a:p>
      </dsp:txBody>
      <dsp:txXfrm>
        <a:off x="511152" y="2115872"/>
        <a:ext cx="6902496" cy="293016"/>
      </dsp:txXfrm>
    </dsp:sp>
    <dsp:sp modelId="{4A9658E1-FFE3-449F-B0B1-D01D05103AA3}">
      <dsp:nvSpPr>
        <dsp:cNvPr id="0" name=""/>
        <dsp:cNvSpPr/>
      </dsp:nvSpPr>
      <dsp:spPr>
        <a:xfrm>
          <a:off x="0" y="2761340"/>
          <a:ext cx="990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109B6-DD64-4312-9EA4-73043F21E328}">
      <dsp:nvSpPr>
        <dsp:cNvPr id="0" name=""/>
        <dsp:cNvSpPr/>
      </dsp:nvSpPr>
      <dsp:spPr>
        <a:xfrm>
          <a:off x="495300" y="2598980"/>
          <a:ext cx="6934200" cy="32472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push</a:t>
          </a:r>
        </a:p>
      </dsp:txBody>
      <dsp:txXfrm>
        <a:off x="511152" y="2614832"/>
        <a:ext cx="69024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13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CF05-79AA-4022-BE2D-6312EE9F31D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133C-DC07-4610-A1D3-352E291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4EB71-B6A7-4E37-8CFA-09D2F21C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Github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6357-985F-483A-AF69-53EC58CF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Tyler yam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28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9484C-DE87-4A68-BCBD-F83E8F4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Creating a new Branch</a:t>
            </a:r>
          </a:p>
        </p:txBody>
      </p:sp>
      <p:sp>
        <p:nvSpPr>
          <p:cNvPr id="85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0959E8-3481-446D-B4BA-59B4EE5EC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7" y="1147955"/>
            <a:ext cx="2773419" cy="2579280"/>
          </a:xfrm>
          <a:prstGeom prst="rect">
            <a:avLst/>
          </a:prstGeom>
        </p:spPr>
      </p:pic>
      <p:sp>
        <p:nvSpPr>
          <p:cNvPr id="87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6EEB44-BF33-4044-B963-97398FF4C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84" y="1295204"/>
            <a:ext cx="2773419" cy="2288071"/>
          </a:xfrm>
          <a:prstGeom prst="rect">
            <a:avLst/>
          </a:prstGeom>
        </p:spPr>
      </p:pic>
      <p:sp>
        <p:nvSpPr>
          <p:cNvPr id="89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AA86C6-C205-4F70-8B7A-1EFE10894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20" y="1495284"/>
            <a:ext cx="2773419" cy="18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9584-6E90-4A82-82B4-C08D6CD5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Creating a new branch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6038D6-27F1-45C5-A6E1-AB05026A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2" y="2314403"/>
            <a:ext cx="3038631" cy="2679838"/>
          </a:xfr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89C0C1-B900-4339-8CA5-902D527A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04" y="2314403"/>
            <a:ext cx="3111660" cy="2409949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DD38C9-3698-4F43-8149-E7DD8CE76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90" y="2314403"/>
            <a:ext cx="3292644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E833-E648-4B8B-B7D0-7A291BB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Accessing that Branch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00B8BE-FF3B-4F3C-A3E7-0BE92486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3578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84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2C5-BD38-4D6A-BBE0-F3DFB217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Merging Changes into parent 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ACC58-839D-403F-9C07-0EF59D452977}"/>
              </a:ext>
            </a:extLst>
          </p:cNvPr>
          <p:cNvSpPr txBox="1"/>
          <p:nvPr/>
        </p:nvSpPr>
        <p:spPr>
          <a:xfrm>
            <a:off x="1141413" y="2249487"/>
            <a:ext cx="59959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These types of merge is when you feel like this part of the feature is done.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NEVER push broken code to master.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Create pull request but do not automatically merge into master.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Delete your branch when you are certain the changes you want are included in the parent branch.</a:t>
            </a:r>
          </a:p>
        </p:txBody>
      </p:sp>
      <p:sp>
        <p:nvSpPr>
          <p:cNvPr id="21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9E7079-2041-4D53-9515-102F15DD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03" y="321733"/>
            <a:ext cx="2723049" cy="1638186"/>
          </a:xfrm>
          <a:prstGeom prst="rect">
            <a:avLst/>
          </a:prstGeom>
        </p:spPr>
      </p:pic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1E554C-7683-4F13-A0C0-16B03423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88" y="2731026"/>
            <a:ext cx="3992880" cy="1497328"/>
          </a:xfrm>
          <a:prstGeom prst="rect">
            <a:avLst/>
          </a:prstGeom>
        </p:spPr>
      </p:pic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0E3A38-06F9-4FB3-A69C-F797DA8C6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88" y="5241666"/>
            <a:ext cx="3992880" cy="10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1432-56A9-4C22-9919-95E52487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Updating your child branch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2CEECB-3229-4900-B313-3737665A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374991"/>
            <a:ext cx="3494597" cy="14415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6CD26D-A45B-408E-9E13-E73D1356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4411209"/>
            <a:ext cx="3494597" cy="1083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6BA74-C8EE-4003-BC03-8B2A394F0A0F}"/>
              </a:ext>
            </a:extLst>
          </p:cNvPr>
          <p:cNvSpPr txBox="1"/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These types of merges are if you are working on a feature, but the parent branch made an update.</a:t>
            </a: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Merge the changes from the parent branch into your branch.</a:t>
            </a: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DO NOT DELETE THE PARENT BRANCH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D0C06-39B5-44A8-9F1B-EA27245E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When in doubt save everything locally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9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Github guide</vt:lpstr>
      <vt:lpstr>Creating a new Branch</vt:lpstr>
      <vt:lpstr>Creating a new branch</vt:lpstr>
      <vt:lpstr>Accessing that Branch</vt:lpstr>
      <vt:lpstr>Merging Changes into parent branch</vt:lpstr>
      <vt:lpstr>Updating your child branch</vt:lpstr>
      <vt:lpstr>When in doubt save everything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guide</dc:title>
  <dc:creator>tyler</dc:creator>
  <cp:lastModifiedBy>tyler</cp:lastModifiedBy>
  <cp:revision>1</cp:revision>
  <dcterms:created xsi:type="dcterms:W3CDTF">2018-07-12T02:39:10Z</dcterms:created>
  <dcterms:modified xsi:type="dcterms:W3CDTF">2018-07-12T02:39:37Z</dcterms:modified>
</cp:coreProperties>
</file>