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4a9f2542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4a9f2542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f64d0aed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f64d0aed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0068e6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0068e6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f64d0aedb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f64d0aedb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f64d0aedb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f64d0aedb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0068e6d9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0068e6d9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005d493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005d493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3390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3390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068e6d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0068e6d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64d0aed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64d0ae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068e6d9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0068e6d9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068e6d9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0068e6d9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0068e6d9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0068e6d9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068e6d9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0068e6d9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64d0aedb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64d0aedb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None/>
              <a:defRPr b="1" sz="14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72700" y="323550"/>
            <a:ext cx="8598600" cy="4648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2696363" y="2307700"/>
            <a:ext cx="3741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33475" y="1713180"/>
            <a:ext cx="8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YALE D1</a:t>
            </a:r>
            <a:endParaRPr b="1" sz="6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VARSITY BRAWL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90788" y="3207413"/>
            <a:ext cx="396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Tyler Chen, Nicholas Lee, Oliver Lin, Danny Assi, Jared Wyetzner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5" y="367000"/>
            <a:ext cx="805464" cy="8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075" y="426500"/>
            <a:ext cx="1106652" cy="57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839" y="4019400"/>
            <a:ext cx="2124586" cy="8054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75" y="3979126"/>
            <a:ext cx="1691500" cy="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Connected MaxCut Hamiltonian</a:t>
            </a:r>
            <a:endParaRPr b="1"/>
          </a:p>
        </p:txBody>
      </p:sp>
      <p:sp>
        <p:nvSpPr>
          <p:cNvPr id="156" name="Google Shape;156;p23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3"/>
          <p:cNvSpPr txBox="1"/>
          <p:nvPr/>
        </p:nvSpPr>
        <p:spPr>
          <a:xfrm>
            <a:off x="332100" y="1017725"/>
            <a:ext cx="8479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MaxCut Hamiltonian presented more difficult problem…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Initially explored many different solutions - adding weighted term w/ graph Laplacian, trying more expressive Ansatz,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“connectivity penalty terms”, thinking of graphs as weighted spanning tree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Even tried brute force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calculations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to try and find good weight values for Laplacian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Eventually found “Nudge” Hamiltonian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Connected MaxCut Hamiltonian</a:t>
            </a:r>
            <a:endParaRPr b="1"/>
          </a:p>
        </p:txBody>
      </p:sp>
      <p:sp>
        <p:nvSpPr>
          <p:cNvPr id="164" name="Google Shape;164;p24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150" y="1017725"/>
            <a:ext cx="4508874" cy="1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63" y="2346437"/>
            <a:ext cx="3962825" cy="11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5787" y="2346426"/>
            <a:ext cx="4355712" cy="1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484125" y="3942900"/>
            <a:ext cx="5892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32100" y="3579850"/>
            <a:ext cx="84798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 loss added if the subgraphs are connected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Lambda is added for every node which has no neighbor in subgraph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Our guess: lambda = davg = 2|E|/n → maybe optimized to work well?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Results</a:t>
            </a:r>
            <a:endParaRPr b="1"/>
          </a:p>
        </p:txBody>
      </p:sp>
      <p:sp>
        <p:nvSpPr>
          <p:cNvPr id="176" name="Google Shape;176;p25"/>
          <p:cNvSpPr txBox="1"/>
          <p:nvPr/>
        </p:nvSpPr>
        <p:spPr>
          <a:xfrm>
            <a:off x="416100" y="1017725"/>
            <a:ext cx="80949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Solutions perform well on well-connected graphs. Very sparse graphs (graph6 and our star graph) are more difficult to solve and especially difficult to balance and connect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775" y="2166477"/>
            <a:ext cx="2398041" cy="18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930900" y="4050638"/>
            <a:ext cx="3641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16-Star Graph augmented with 0.4 edge probability. Irregular structure made balancing especially difficult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150" y="2166463"/>
            <a:ext cx="3543450" cy="2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Results</a:t>
            </a:r>
            <a:endParaRPr b="1"/>
          </a:p>
        </p:txBody>
      </p:sp>
      <p:sp>
        <p:nvSpPr>
          <p:cNvPr id="187" name="Google Shape;187;p26"/>
          <p:cNvSpPr txBox="1"/>
          <p:nvPr/>
        </p:nvSpPr>
        <p:spPr>
          <a:xfrm>
            <a:off x="416100" y="1017725"/>
            <a:ext cx="80949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Scoring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is harsh: balanced and connected solutions must perfectly satisfy its constraints and solve MaxCut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Our most likely solutions found the correct solution in all balanced cases and some of the connected cases: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00" y="2486161"/>
            <a:ext cx="1906746" cy="18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115" y="2486149"/>
            <a:ext cx="1906746" cy="1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8517" y="2486149"/>
            <a:ext cx="1906746" cy="1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7">
            <a:alphaModFix/>
          </a:blip>
          <a:srcRect b="24259" l="2644" r="51204" t="3517"/>
          <a:stretch/>
        </p:blipFill>
        <p:spPr>
          <a:xfrm>
            <a:off x="6911485" y="2486150"/>
            <a:ext cx="2000115" cy="1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Results</a:t>
            </a:r>
            <a:endParaRPr b="1"/>
          </a:p>
        </p:txBody>
      </p:sp>
      <p:sp>
        <p:nvSpPr>
          <p:cNvPr id="199" name="Google Shape;199;p27"/>
          <p:cNvSpPr txBox="1"/>
          <p:nvPr/>
        </p:nvSpPr>
        <p:spPr>
          <a:xfrm>
            <a:off x="416100" y="951150"/>
            <a:ext cx="84162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Almost every training loss converges → Ran into problems with local minima of the Hamiltonians (e.g. balanced graph with cut score just under optimal cut score)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Solved this using different learning techniques: adaptive weighting, learning rate scheduling, decreasing shot count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0" y="2511514"/>
            <a:ext cx="2484824" cy="19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925" y="2511514"/>
            <a:ext cx="2484824" cy="19696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2010300" y="4514975"/>
            <a:ext cx="5123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Convergence graphs for solving problem 2 on graphs 3 and 6 and problem 3 on 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graph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4. All submitted cases, regardless of constraint or score, converged.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6">
            <a:alphaModFix/>
          </a:blip>
          <a:srcRect b="0" l="4212" r="4212" t="11071"/>
          <a:stretch/>
        </p:blipFill>
        <p:spPr>
          <a:xfrm>
            <a:off x="6227100" y="2511550"/>
            <a:ext cx="2587766" cy="196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5" y="367000"/>
            <a:ext cx="805464" cy="8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075" y="426500"/>
            <a:ext cx="1106652" cy="57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550" y="4247875"/>
            <a:ext cx="1948250" cy="7386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75" y="3979126"/>
            <a:ext cx="1691500" cy="8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092750" y="607167"/>
            <a:ext cx="69585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Table of Contents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3052950" y="1583400"/>
            <a:ext cx="303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2219551" y="1855388"/>
            <a:ext cx="47049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Introduction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Ansatz Testing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Optimizer Improvements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Hamiltonian Design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AutoNum type="arabicPeriod"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5" y="367000"/>
            <a:ext cx="805464" cy="8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500" y="280400"/>
            <a:ext cx="1106652" cy="57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Project Introduction: The Challenge</a:t>
            </a:r>
            <a:endParaRPr b="1"/>
          </a:p>
        </p:txBody>
      </p:sp>
      <p:sp>
        <p:nvSpPr>
          <p:cNvPr id="85" name="Google Shape;85;p16"/>
          <p:cNvSpPr txBox="1"/>
          <p:nvPr/>
        </p:nvSpPr>
        <p:spPr>
          <a:xfrm>
            <a:off x="414300" y="1091350"/>
            <a:ext cx="84180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 a 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Parameterized</a:t>
            </a:r>
            <a:r>
              <a:rPr b="1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Quantum Circuit with Quantum Imaginary Time Evolution (QITE)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to solve NP-hard problem (MAXCUT)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Goals: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Choose an ansatz that balances conciseness with expressive power.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Hamiltonian loss functions to add additional constraints to MAXCUT (Balanced and Connected)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 optimizer to minimize the Hamiltonian more effectively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 our circuits on different graphs and compare robustness over different graph structures.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Tune hyperparameters to improve our score (maximize shot accuracy, minimize gate depth)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Project Introduction: MAXCUT</a:t>
            </a:r>
            <a:endParaRPr b="1"/>
          </a:p>
        </p:txBody>
      </p:sp>
      <p:sp>
        <p:nvSpPr>
          <p:cNvPr id="93" name="Google Shape;93;p17"/>
          <p:cNvSpPr txBox="1"/>
          <p:nvPr/>
        </p:nvSpPr>
        <p:spPr>
          <a:xfrm>
            <a:off x="414300" y="1091350"/>
            <a:ext cx="84180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find the cut which partitions the graph into two subgraphs which maximizes the number of edges it goes through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 constraints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Balanced MAXCUT: we require the two subgraphs to have equal cardinality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MAXCUT: we require the two subgraphs to be connected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551" y="1826800"/>
            <a:ext cx="2282299" cy="16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Ansatz Development</a:t>
            </a:r>
            <a:endParaRPr b="1"/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980725"/>
            <a:ext cx="87048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guess an answer for the quantum circuit architecture and then optimize it.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Every node is a qubit. Edges can be modeled with gates between qubits.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Question: What kind of gates should we use? Want to make the circuit sufficiently expressive, but the score function asks us to minimize CX depth (saves runtime)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650" y="2415351"/>
            <a:ext cx="4767652" cy="204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23" y="2389425"/>
            <a:ext cx="2542374" cy="20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3048063" y="3239625"/>
            <a:ext cx="822600" cy="3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Ansatz Choice</a:t>
            </a:r>
            <a:endParaRPr b="1"/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971477"/>
            <a:ext cx="87048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Apply Hadamard to each qubit to create a balanced starting state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y-rotation of each qubit (allows us to explore wider solution space, starting values besides + state) 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Ranked CX entanglement. Entangle along important edges while minimizing distraction.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"/>
              <a:buAutoNum type="arabicPeriod"/>
            </a:pPr>
            <a:r>
              <a:rPr lang="en"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 of entangled states, allows for learnable control of the entangled pairs.</a:t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50" y="2475052"/>
            <a:ext cx="3269217" cy="211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25" y="2507025"/>
            <a:ext cx="3990573" cy="19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4121473" y="3239625"/>
            <a:ext cx="679200" cy="39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Optimization Method</a:t>
            </a:r>
            <a:endParaRPr b="1"/>
          </a:p>
        </p:txBody>
      </p:sp>
      <p:sp>
        <p:nvSpPr>
          <p:cNvPr id="124" name="Google Shape;124;p20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060850" y="1086275"/>
            <a:ext cx="30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/>
        </p:nvSpPr>
        <p:spPr>
          <a:xfrm>
            <a:off x="406900" y="1081975"/>
            <a:ext cx="73764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IonQ’s varQITE algorithm with a decreased number of shots (500 instead of 10,000) and a Learning Rate Scheduler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Decreases computation time with less shots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Slight noise in training prevents overfitting to local minima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Base Hamiltonian term: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edge: -1 if in opposite subgraphs, +0 if in same subgraph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(negative sign introduced in training)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725" y="2610575"/>
            <a:ext cx="26887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25389"/>
            <a:ext cx="9144002" cy="656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Balanced MaxCut Hamiltonian</a:t>
            </a:r>
            <a:endParaRPr b="1"/>
          </a:p>
        </p:txBody>
      </p:sp>
      <p:sp>
        <p:nvSpPr>
          <p:cNvPr id="135" name="Google Shape;135;p21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</a:t>
            </a: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32100" y="1017725"/>
            <a:ext cx="8479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2: Adds the constraint that the partition must be perfectly balanced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Need to derive a new Hamiltonian (loss function):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Substituting in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7174" l="0" r="0" t="4361"/>
          <a:stretch/>
        </p:blipFill>
        <p:spPr>
          <a:xfrm>
            <a:off x="1537475" y="1694050"/>
            <a:ext cx="5605851" cy="12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0" r="0" t="16331"/>
          <a:stretch/>
        </p:blipFill>
        <p:spPr>
          <a:xfrm>
            <a:off x="2324250" y="3026425"/>
            <a:ext cx="1507975" cy="3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6">
            <a:alphaModFix/>
          </a:blip>
          <a:srcRect b="0" l="1195" r="2381" t="0"/>
          <a:stretch/>
        </p:blipFill>
        <p:spPr>
          <a:xfrm>
            <a:off x="1798699" y="3567925"/>
            <a:ext cx="5546600" cy="13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5299" y="1999700"/>
            <a:ext cx="1608674" cy="13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Balanced MaxCut Hamiltonian</a:t>
            </a:r>
            <a:endParaRPr b="1"/>
          </a:p>
        </p:txBody>
      </p:sp>
      <p:sp>
        <p:nvSpPr>
          <p:cNvPr id="147" name="Google Shape;147;p22"/>
          <p:cNvSpPr txBox="1"/>
          <p:nvPr/>
        </p:nvSpPr>
        <p:spPr>
          <a:xfrm>
            <a:off x="124275" y="4591175"/>
            <a:ext cx="3768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IonQ’s Challenge</a:t>
            </a:r>
            <a:endParaRPr i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62" y="4591175"/>
            <a:ext cx="1042738" cy="395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2"/>
          <p:cNvSpPr txBox="1"/>
          <p:nvPr/>
        </p:nvSpPr>
        <p:spPr>
          <a:xfrm>
            <a:off x="332100" y="1017725"/>
            <a:ext cx="8479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choosing appropriate weight value ɑ is crucial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Ideal ɑ is different for each graph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ntuition: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more densely connected a graph is, the less we should emphasize H</a:t>
            </a:r>
            <a:r>
              <a:rPr baseline="-25000"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bal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Starting with a notion of vertex degree and playing around with values, we eventually settled on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Ansatz also changed: every edge (not just half anymore) is connected via a CNOT gate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400" y="2855300"/>
            <a:ext cx="2517200" cy="1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FFFF00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