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heme/theme3.xml" ContentType="application/vnd.openxmlformats-officedocument.them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3"/>
  </p:notesMasterIdLst>
  <p:sldIdLst>
    <p:sldId id="256" r:id="rId3"/>
    <p:sldId id="260" r:id="rId4"/>
    <p:sldId id="262" r:id="rId5"/>
    <p:sldId id="270" r:id="rId6"/>
    <p:sldId id="321" r:id="rId7"/>
    <p:sldId id="289" r:id="rId8"/>
    <p:sldId id="292" r:id="rId9"/>
    <p:sldId id="322" r:id="rId10"/>
    <p:sldId id="293" r:id="rId11"/>
    <p:sldId id="294" r:id="rId12"/>
    <p:sldId id="295" r:id="rId13"/>
    <p:sldId id="296" r:id="rId14"/>
    <p:sldId id="298" r:id="rId15"/>
    <p:sldId id="299" r:id="rId16"/>
    <p:sldId id="300" r:id="rId17"/>
    <p:sldId id="319" r:id="rId18"/>
    <p:sldId id="276" r:id="rId19"/>
    <p:sldId id="320" r:id="rId20"/>
    <p:sldId id="323" r:id="rId21"/>
    <p:sldId id="28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4" d="100"/>
          <a:sy n="114" d="100"/>
        </p:scale>
        <p:origin x="4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slideMaster" Target="../slideMasters/slideMaster2.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10" Type="http://schemas.openxmlformats.org/officeDocument/2006/relationships/slideMaster" Target="../slideMasters/slideMaster2.xml"/><Relationship Id="rId4" Type="http://schemas.openxmlformats.org/officeDocument/2006/relationships/tags" Target="../tags/tag44.xml"/><Relationship Id="rId9" Type="http://schemas.openxmlformats.org/officeDocument/2006/relationships/tags" Target="../tags/tag49.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slideMaster" Target="../slideMasters/slideMaster2.xml"/><Relationship Id="rId4" Type="http://schemas.openxmlformats.org/officeDocument/2006/relationships/tags" Target="../tags/tag5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slideMaster" Target="../slideMasters/slideMaster2.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Master" Target="../slideMasters/slideMaster2.xml"/><Relationship Id="rId5" Type="http://schemas.openxmlformats.org/officeDocument/2006/relationships/tags" Target="../tags/tag74.xml"/><Relationship Id="rId4" Type="http://schemas.openxmlformats.org/officeDocument/2006/relationships/tags" Target="../tags/tag7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82.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image" Target="../media/image3.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slideMaster" Target="../slideMasters/slideMaster2.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Master" Target="../slideMasters/slideMaster2.xml"/><Relationship Id="rId5" Type="http://schemas.openxmlformats.org/officeDocument/2006/relationships/tags" Target="../tags/tag89.xml"/><Relationship Id="rId4" Type="http://schemas.openxmlformats.org/officeDocument/2006/relationships/tags" Target="../tags/tag88.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10" Type="http://schemas.openxmlformats.org/officeDocument/2006/relationships/slideMaster" Target="../slideMasters/slideMaster2.xml"/><Relationship Id="rId4" Type="http://schemas.openxmlformats.org/officeDocument/2006/relationships/tags" Target="../tags/tag109.xml"/><Relationship Id="rId9" Type="http://schemas.openxmlformats.org/officeDocument/2006/relationships/tags" Target="../tags/tag114.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10" Type="http://schemas.openxmlformats.org/officeDocument/2006/relationships/slideMaster" Target="../slideMasters/slideMaster2.xml"/><Relationship Id="rId4" Type="http://schemas.openxmlformats.org/officeDocument/2006/relationships/tags" Target="../tags/tag118.xml"/><Relationship Id="rId9" Type="http://schemas.openxmlformats.org/officeDocument/2006/relationships/tags" Target="../tags/tag123.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31.xm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slideMaster" Target="../slideMasters/slideMaster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5" Type="http://schemas.openxmlformats.org/officeDocument/2006/relationships/tags" Target="../tags/tag128.xml"/><Relationship Id="rId10" Type="http://schemas.openxmlformats.org/officeDocument/2006/relationships/tags" Target="../tags/tag133.xml"/><Relationship Id="rId4" Type="http://schemas.openxmlformats.org/officeDocument/2006/relationships/tags" Target="../tags/tag127.xml"/><Relationship Id="rId9" Type="http://schemas.openxmlformats.org/officeDocument/2006/relationships/tags" Target="../tags/tag13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20" name="图片 19"/>
          <p:cNvPicPr>
            <a:picLocks noChangeAspect="1"/>
          </p:cNvPicPr>
          <p:nvPr>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cxnSp>
        <p:nvCxnSpPr>
          <p:cNvPr id="8" name="直接连接符 7"/>
          <p:cNvCxnSpPr/>
          <p:nvPr>
            <p:custDataLst>
              <p:tags r:id="rId2"/>
            </p:custDataLst>
          </p:nvPr>
        </p:nvCxnSpPr>
        <p:spPr>
          <a:xfrm>
            <a:off x="1112156" y="4247243"/>
            <a:ext cx="10722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3"/>
            </p:custDataLst>
          </p:nvPr>
        </p:nvSpPr>
        <p:spPr>
          <a:xfrm>
            <a:off x="7874399" y="4197252"/>
            <a:ext cx="1714500" cy="625147"/>
          </a:xfrm>
          <a:prstGeom prst="rect">
            <a:avLst/>
          </a:prstGeom>
          <a:solidFill>
            <a:schemeClr val="bg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0" name="矩形 9"/>
          <p:cNvSpPr/>
          <p:nvPr>
            <p:custDataLst>
              <p:tags r:id="rId4"/>
            </p:custDataLst>
          </p:nvPr>
        </p:nvSpPr>
        <p:spPr>
          <a:xfrm>
            <a:off x="8625405" y="2105045"/>
            <a:ext cx="759895" cy="625147"/>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1" name="矩形 10"/>
          <p:cNvSpPr/>
          <p:nvPr>
            <p:custDataLst>
              <p:tags r:id="rId5"/>
            </p:custDataLst>
          </p:nvPr>
        </p:nvSpPr>
        <p:spPr>
          <a:xfrm>
            <a:off x="10138550" y="739949"/>
            <a:ext cx="1714500" cy="625147"/>
          </a:xfrm>
          <a:prstGeom prst="rect">
            <a:avLst/>
          </a:prstGeom>
          <a:solidFill>
            <a:schemeClr val="bg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2" name="矩形 11"/>
          <p:cNvSpPr/>
          <p:nvPr>
            <p:custDataLst>
              <p:tags r:id="rId6"/>
            </p:custDataLst>
          </p:nvPr>
        </p:nvSpPr>
        <p:spPr>
          <a:xfrm>
            <a:off x="10452100" y="6005955"/>
            <a:ext cx="1400950" cy="625147"/>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2" name="标题 1"/>
          <p:cNvSpPr>
            <a:spLocks noGrp="1"/>
          </p:cNvSpPr>
          <p:nvPr>
            <p:ph type="ctrTitle" hasCustomPrompt="1"/>
            <p:custDataLst>
              <p:tags r:id="rId7"/>
            </p:custDataLst>
          </p:nvPr>
        </p:nvSpPr>
        <p:spPr>
          <a:xfrm>
            <a:off x="867640" y="2264703"/>
            <a:ext cx="4181517" cy="1952393"/>
          </a:xfrm>
        </p:spPr>
        <p:txBody>
          <a:bodyPr lIns="90000" tIns="46800" rIns="90000" bIns="46800" anchor="b" anchorCtr="0">
            <a:normAutofit/>
          </a:bodyPr>
          <a:lstStyle>
            <a:lvl1pPr algn="l">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8"/>
            </p:custDataLst>
          </p:nvPr>
        </p:nvSpPr>
        <p:spPr>
          <a:xfrm>
            <a:off x="867640" y="4290567"/>
            <a:ext cx="4181517" cy="555385"/>
          </a:xfrm>
        </p:spPr>
        <p:txBody>
          <a:bodyPr lIns="90170" tIns="46990" rIns="90170" bIns="4699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t>2021/6/12</a:t>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10775654" y="6305713"/>
            <a:ext cx="1281113" cy="405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cxnSp>
        <p:nvCxnSpPr>
          <p:cNvPr id="9" name="直接连接符 8"/>
          <p:cNvCxnSpPr/>
          <p:nvPr>
            <p:custDataLst>
              <p:tags r:id="rId1"/>
            </p:custDataLst>
          </p:nvPr>
        </p:nvCxnSpPr>
        <p:spPr>
          <a:xfrm>
            <a:off x="5767005" y="2461944"/>
            <a:ext cx="65799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2"/>
            </p:custDataLst>
          </p:nvPr>
        </p:nvSpPr>
        <p:spPr>
          <a:xfrm>
            <a:off x="5695950" y="0"/>
            <a:ext cx="800100" cy="104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pic>
        <p:nvPicPr>
          <p:cNvPr id="8" name="图片 7"/>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0" y="2768600"/>
            <a:ext cx="12192000" cy="4089400"/>
          </a:xfrm>
          <a:prstGeom prst="rect">
            <a:avLst/>
          </a:prstGeom>
        </p:spPr>
      </p:pic>
      <p:sp>
        <p:nvSpPr>
          <p:cNvPr id="3" name="矩形 2"/>
          <p:cNvSpPr/>
          <p:nvPr>
            <p:custDataLst>
              <p:tags r:id="rId4"/>
            </p:custDataLst>
          </p:nvPr>
        </p:nvSpPr>
        <p:spPr>
          <a:xfrm rot="5400000">
            <a:off x="1384300" y="4996306"/>
            <a:ext cx="1400950" cy="625147"/>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7" name="矩形 6"/>
          <p:cNvSpPr/>
          <p:nvPr>
            <p:custDataLst>
              <p:tags r:id="rId5"/>
            </p:custDataLst>
          </p:nvPr>
        </p:nvSpPr>
        <p:spPr>
          <a:xfrm rot="5400000">
            <a:off x="4596720" y="4799557"/>
            <a:ext cx="593006" cy="625147"/>
          </a:xfrm>
          <a:prstGeom prst="rect">
            <a:avLst/>
          </a:prstGeom>
          <a:solidFill>
            <a:schemeClr val="bg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11" name="矩形 10"/>
          <p:cNvSpPr/>
          <p:nvPr>
            <p:custDataLst>
              <p:tags r:id="rId6"/>
            </p:custDataLst>
          </p:nvPr>
        </p:nvSpPr>
        <p:spPr>
          <a:xfrm rot="5400000">
            <a:off x="8112688" y="5414249"/>
            <a:ext cx="1400952" cy="625147"/>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7"/>
            </p:custDataLst>
          </p:nvPr>
        </p:nvSpPr>
        <p:spPr>
          <a:xfrm>
            <a:off x="3745949" y="2534514"/>
            <a:ext cx="4867744" cy="1343841"/>
          </a:xfrm>
        </p:spPr>
        <p:txBody>
          <a:bodyPr lIns="90170" tIns="46990" rIns="90170" bIns="46990" anchor="t" anchorCtr="0">
            <a:normAutofit/>
          </a:bodyPr>
          <a:lstStyle>
            <a:lvl1pPr algn="ctr">
              <a:defRPr sz="66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编辑标题</a:t>
            </a:r>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t>2021/6/12</a:t>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10775654" y="6305713"/>
            <a:ext cx="1281113" cy="405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10775654" y="6305713"/>
            <a:ext cx="1281113" cy="405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2021/6/12</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2021/6/12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10775654" y="6305713"/>
            <a:ext cx="1281113" cy="405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2021/6/12</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0" y="378732"/>
            <a:ext cx="1281113" cy="405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0" y="378732"/>
            <a:ext cx="1281113" cy="405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6" name="图片 15"/>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a:xfrm>
            <a:off x="0" y="0"/>
            <a:ext cx="12192000" cy="3632200"/>
          </a:xfrm>
          <a:prstGeom prst="rect">
            <a:avLst/>
          </a:prstGeom>
        </p:spPr>
      </p:pic>
      <p:cxnSp>
        <p:nvCxnSpPr>
          <p:cNvPr id="7" name="直接连接符 6"/>
          <p:cNvCxnSpPr/>
          <p:nvPr>
            <p:custDataLst>
              <p:tags r:id="rId2"/>
            </p:custDataLst>
          </p:nvPr>
        </p:nvCxnSpPr>
        <p:spPr>
          <a:xfrm>
            <a:off x="5455253" y="5147569"/>
            <a:ext cx="128149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3"/>
            </p:custDataLst>
          </p:nvPr>
        </p:nvSpPr>
        <p:spPr>
          <a:xfrm rot="5400000">
            <a:off x="728979" y="683385"/>
            <a:ext cx="1400950" cy="625147"/>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9" name="矩形 8"/>
          <p:cNvSpPr/>
          <p:nvPr>
            <p:custDataLst>
              <p:tags r:id="rId4"/>
            </p:custDataLst>
          </p:nvPr>
        </p:nvSpPr>
        <p:spPr>
          <a:xfrm rot="5400000">
            <a:off x="4524666" y="1172535"/>
            <a:ext cx="1236027" cy="625147"/>
          </a:xfrm>
          <a:prstGeom prst="rect">
            <a:avLst/>
          </a:prstGeom>
          <a:solidFill>
            <a:schemeClr val="bg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0" name="矩形 9"/>
          <p:cNvSpPr/>
          <p:nvPr>
            <p:custDataLst>
              <p:tags r:id="rId5"/>
            </p:custDataLst>
          </p:nvPr>
        </p:nvSpPr>
        <p:spPr>
          <a:xfrm rot="5400000">
            <a:off x="11026748" y="910716"/>
            <a:ext cx="946288" cy="625147"/>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标题 1"/>
          <p:cNvSpPr>
            <a:spLocks noGrp="1"/>
          </p:cNvSpPr>
          <p:nvPr>
            <p:ph type="title" hasCustomPrompt="1"/>
            <p:custDataLst>
              <p:tags r:id="rId6"/>
            </p:custDataLst>
          </p:nvPr>
        </p:nvSpPr>
        <p:spPr>
          <a:xfrm>
            <a:off x="2392941" y="4096853"/>
            <a:ext cx="7406119" cy="947831"/>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单击此处编辑标题</a:t>
            </a:r>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14" name="文本占位符 13"/>
          <p:cNvSpPr>
            <a:spLocks noGrp="1"/>
          </p:cNvSpPr>
          <p:nvPr>
            <p:ph type="body" sz="quarter" idx="13" hasCustomPrompt="1"/>
            <p:custDataLst>
              <p:tags r:id="rId10"/>
            </p:custDataLst>
          </p:nvPr>
        </p:nvSpPr>
        <p:spPr>
          <a:xfrm>
            <a:off x="2392363" y="5210175"/>
            <a:ext cx="7407275" cy="780725"/>
          </a:xfrm>
        </p:spPr>
        <p:txBody>
          <a:bodyPr>
            <a:normAutofit/>
          </a:bodyPr>
          <a:lstStyle>
            <a:lvl1pPr marL="0" indent="0" algn="ctr">
              <a:buNone/>
              <a:defRPr sz="20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1" y="5450892"/>
            <a:ext cx="12192000" cy="1407108"/>
          </a:xfrm>
          <a:custGeom>
            <a:avLst/>
            <a:gdLst>
              <a:gd name="connsiteX0" fmla="*/ 2966772 w 12192000"/>
              <a:gd name="connsiteY0" fmla="*/ 0 h 2362200"/>
              <a:gd name="connsiteX1" fmla="*/ 3596911 w 12192000"/>
              <a:gd name="connsiteY1" fmla="*/ 0 h 2362200"/>
              <a:gd name="connsiteX2" fmla="*/ 3596911 w 12192000"/>
              <a:gd name="connsiteY2" fmla="*/ 2128055 h 2362200"/>
              <a:gd name="connsiteX3" fmla="*/ 4219566 w 12192000"/>
              <a:gd name="connsiteY3" fmla="*/ 2128055 h 2362200"/>
              <a:gd name="connsiteX4" fmla="*/ 4219566 w 12192000"/>
              <a:gd name="connsiteY4" fmla="*/ 1569778 h 2362200"/>
              <a:gd name="connsiteX5" fmla="*/ 4844388 w 12192000"/>
              <a:gd name="connsiteY5" fmla="*/ 1569778 h 2362200"/>
              <a:gd name="connsiteX6" fmla="*/ 4844388 w 12192000"/>
              <a:gd name="connsiteY6" fmla="*/ 1066998 h 2362200"/>
              <a:gd name="connsiteX7" fmla="*/ 5474528 w 12192000"/>
              <a:gd name="connsiteY7" fmla="*/ 1066998 h 2362200"/>
              <a:gd name="connsiteX8" fmla="*/ 5474528 w 12192000"/>
              <a:gd name="connsiteY8" fmla="*/ 2224201 h 2362200"/>
              <a:gd name="connsiteX9" fmla="*/ 5797274 w 12192000"/>
              <a:gd name="connsiteY9" fmla="*/ 2224201 h 2362200"/>
              <a:gd name="connsiteX10" fmla="*/ 5797274 w 12192000"/>
              <a:gd name="connsiteY10" fmla="*/ 1386305 h 2362200"/>
              <a:gd name="connsiteX11" fmla="*/ 6667260 w 12192000"/>
              <a:gd name="connsiteY11" fmla="*/ 1386305 h 2362200"/>
              <a:gd name="connsiteX12" fmla="*/ 6667260 w 12192000"/>
              <a:gd name="connsiteY12" fmla="*/ 1087277 h 2362200"/>
              <a:gd name="connsiteX13" fmla="*/ 7258014 w 12192000"/>
              <a:gd name="connsiteY13" fmla="*/ 1087277 h 2362200"/>
              <a:gd name="connsiteX14" fmla="*/ 7258014 w 12192000"/>
              <a:gd name="connsiteY14" fmla="*/ 788250 h 2362200"/>
              <a:gd name="connsiteX15" fmla="*/ 7888153 w 12192000"/>
              <a:gd name="connsiteY15" fmla="*/ 788250 h 2362200"/>
              <a:gd name="connsiteX16" fmla="*/ 7888153 w 12192000"/>
              <a:gd name="connsiteY16" fmla="*/ 1125876 h 2362200"/>
              <a:gd name="connsiteX17" fmla="*/ 8478907 w 12192000"/>
              <a:gd name="connsiteY17" fmla="*/ 1125876 h 2362200"/>
              <a:gd name="connsiteX18" fmla="*/ 8478907 w 12192000"/>
              <a:gd name="connsiteY18" fmla="*/ 1988954 h 2362200"/>
              <a:gd name="connsiteX19" fmla="*/ 9053514 w 12192000"/>
              <a:gd name="connsiteY19" fmla="*/ 1988954 h 2362200"/>
              <a:gd name="connsiteX20" fmla="*/ 9053514 w 12192000"/>
              <a:gd name="connsiteY20" fmla="*/ 347874 h 2362200"/>
              <a:gd name="connsiteX21" fmla="*/ 9264020 w 12192000"/>
              <a:gd name="connsiteY21" fmla="*/ 347874 h 2362200"/>
              <a:gd name="connsiteX22" fmla="*/ 9264020 w 12192000"/>
              <a:gd name="connsiteY22" fmla="*/ 0 h 2362200"/>
              <a:gd name="connsiteX23" fmla="*/ 10290555 w 12192000"/>
              <a:gd name="connsiteY23" fmla="*/ 0 h 2362200"/>
              <a:gd name="connsiteX24" fmla="*/ 10290555 w 12192000"/>
              <a:gd name="connsiteY24" fmla="*/ 347874 h 2362200"/>
              <a:gd name="connsiteX25" fmla="*/ 10914984 w 12192000"/>
              <a:gd name="connsiteY25" fmla="*/ 347874 h 2362200"/>
              <a:gd name="connsiteX26" fmla="*/ 10914984 w 12192000"/>
              <a:gd name="connsiteY26" fmla="*/ 1386304 h 2362200"/>
              <a:gd name="connsiteX27" fmla="*/ 11109342 w 12192000"/>
              <a:gd name="connsiteY27" fmla="*/ 1386304 h 2362200"/>
              <a:gd name="connsiteX28" fmla="*/ 11109342 w 12192000"/>
              <a:gd name="connsiteY28" fmla="*/ 805640 h 2362200"/>
              <a:gd name="connsiteX29" fmla="*/ 12192000 w 12192000"/>
              <a:gd name="connsiteY29" fmla="*/ 805640 h 2362200"/>
              <a:gd name="connsiteX30" fmla="*/ 12192000 w 12192000"/>
              <a:gd name="connsiteY30" fmla="*/ 2362200 h 2362200"/>
              <a:gd name="connsiteX31" fmla="*/ 0 w 12192000"/>
              <a:gd name="connsiteY31" fmla="*/ 2362200 h 2362200"/>
              <a:gd name="connsiteX32" fmla="*/ 0 w 12192000"/>
              <a:gd name="connsiteY32" fmla="*/ 698408 h 2362200"/>
              <a:gd name="connsiteX33" fmla="*/ 814060 w 12192000"/>
              <a:gd name="connsiteY33" fmla="*/ 698408 h 2362200"/>
              <a:gd name="connsiteX34" fmla="*/ 814060 w 12192000"/>
              <a:gd name="connsiteY34" fmla="*/ 1386306 h 2362200"/>
              <a:gd name="connsiteX35" fmla="*/ 1260278 w 12192000"/>
              <a:gd name="connsiteY35" fmla="*/ 1386306 h 2362200"/>
              <a:gd name="connsiteX36" fmla="*/ 1260278 w 12192000"/>
              <a:gd name="connsiteY36" fmla="*/ 897483 h 2362200"/>
              <a:gd name="connsiteX37" fmla="*/ 1890415 w 12192000"/>
              <a:gd name="connsiteY37" fmla="*/ 897483 h 2362200"/>
              <a:gd name="connsiteX38" fmla="*/ 1890415 w 12192000"/>
              <a:gd name="connsiteY38" fmla="*/ 589620 h 2362200"/>
              <a:gd name="connsiteX39" fmla="*/ 2520555 w 12192000"/>
              <a:gd name="connsiteY39" fmla="*/ 589620 h 2362200"/>
              <a:gd name="connsiteX40" fmla="*/ 2520555 w 12192000"/>
              <a:gd name="connsiteY40" fmla="*/ 1067000 h 2362200"/>
              <a:gd name="connsiteX41" fmla="*/ 2966772 w 12192000"/>
              <a:gd name="connsiteY41" fmla="*/ 106700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2362200">
                <a:moveTo>
                  <a:pt x="2966772" y="0"/>
                </a:moveTo>
                <a:lnTo>
                  <a:pt x="3596911" y="0"/>
                </a:lnTo>
                <a:lnTo>
                  <a:pt x="3596911" y="2128055"/>
                </a:lnTo>
                <a:lnTo>
                  <a:pt x="4219566" y="2128055"/>
                </a:lnTo>
                <a:lnTo>
                  <a:pt x="4219566" y="1569778"/>
                </a:lnTo>
                <a:lnTo>
                  <a:pt x="4844388" y="1569778"/>
                </a:lnTo>
                <a:lnTo>
                  <a:pt x="4844388" y="1066998"/>
                </a:lnTo>
                <a:lnTo>
                  <a:pt x="5474528" y="1066998"/>
                </a:lnTo>
                <a:lnTo>
                  <a:pt x="5474528" y="2224201"/>
                </a:lnTo>
                <a:lnTo>
                  <a:pt x="5797274" y="2224201"/>
                </a:lnTo>
                <a:lnTo>
                  <a:pt x="5797274" y="1386305"/>
                </a:lnTo>
                <a:lnTo>
                  <a:pt x="6667260" y="1386305"/>
                </a:lnTo>
                <a:lnTo>
                  <a:pt x="6667260" y="1087277"/>
                </a:lnTo>
                <a:lnTo>
                  <a:pt x="7258014" y="1087277"/>
                </a:lnTo>
                <a:lnTo>
                  <a:pt x="7258014" y="788250"/>
                </a:lnTo>
                <a:lnTo>
                  <a:pt x="7888153" y="788250"/>
                </a:lnTo>
                <a:lnTo>
                  <a:pt x="7888153" y="1125876"/>
                </a:lnTo>
                <a:lnTo>
                  <a:pt x="8478907" y="1125876"/>
                </a:lnTo>
                <a:lnTo>
                  <a:pt x="8478907" y="1988954"/>
                </a:lnTo>
                <a:lnTo>
                  <a:pt x="9053514" y="1988954"/>
                </a:lnTo>
                <a:lnTo>
                  <a:pt x="9053514" y="347874"/>
                </a:lnTo>
                <a:lnTo>
                  <a:pt x="9264020" y="347874"/>
                </a:lnTo>
                <a:lnTo>
                  <a:pt x="9264020" y="0"/>
                </a:lnTo>
                <a:lnTo>
                  <a:pt x="10290555" y="0"/>
                </a:lnTo>
                <a:lnTo>
                  <a:pt x="10290555" y="347874"/>
                </a:lnTo>
                <a:lnTo>
                  <a:pt x="10914984" y="347874"/>
                </a:lnTo>
                <a:lnTo>
                  <a:pt x="10914984" y="1386304"/>
                </a:lnTo>
                <a:lnTo>
                  <a:pt x="11109342" y="1386304"/>
                </a:lnTo>
                <a:lnTo>
                  <a:pt x="11109342" y="805640"/>
                </a:lnTo>
                <a:lnTo>
                  <a:pt x="12192000" y="805640"/>
                </a:lnTo>
                <a:lnTo>
                  <a:pt x="12192000" y="2362200"/>
                </a:lnTo>
                <a:lnTo>
                  <a:pt x="0" y="2362200"/>
                </a:lnTo>
                <a:lnTo>
                  <a:pt x="0" y="698408"/>
                </a:lnTo>
                <a:lnTo>
                  <a:pt x="814060" y="698408"/>
                </a:lnTo>
                <a:lnTo>
                  <a:pt x="814060" y="1386306"/>
                </a:lnTo>
                <a:lnTo>
                  <a:pt x="1260278" y="1386306"/>
                </a:lnTo>
                <a:lnTo>
                  <a:pt x="1260278" y="897483"/>
                </a:lnTo>
                <a:lnTo>
                  <a:pt x="1890415" y="897483"/>
                </a:lnTo>
                <a:lnTo>
                  <a:pt x="1890415" y="589620"/>
                </a:lnTo>
                <a:lnTo>
                  <a:pt x="2520555" y="589620"/>
                </a:lnTo>
                <a:lnTo>
                  <a:pt x="2520555" y="1067000"/>
                </a:lnTo>
                <a:lnTo>
                  <a:pt x="2966772" y="1067000"/>
                </a:lnTo>
                <a:close/>
              </a:path>
            </a:pathLst>
          </a:custGeom>
          <a:solidFill>
            <a:schemeClr val="bg2">
              <a:lumMod val="9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标题 1"/>
          <p:cNvSpPr>
            <a:spLocks noGrp="1"/>
          </p:cNvSpPr>
          <p:nvPr>
            <p:ph type="title"/>
            <p:custDataLst>
              <p:tags r:id="rId2"/>
            </p:custDataLst>
          </p:nvPr>
        </p:nvSpPr>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p:custDataLst>
              <p:tags r:id="rId2"/>
            </p:custDataLst>
          </p:nvPr>
        </p:nvSpPr>
        <p:spPr>
          <a:xfrm>
            <a:off x="0" y="378460"/>
            <a:ext cx="1281430" cy="40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1" name="矩形 10"/>
          <p:cNvSpPr/>
          <p:nvPr>
            <p:custDataLst>
              <p:tags r:id="rId3"/>
            </p:custDataLst>
          </p:nvPr>
        </p:nvSpPr>
        <p:spPr>
          <a:xfrm>
            <a:off x="10908030" y="6082665"/>
            <a:ext cx="1281430" cy="40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0" name="矩形 9"/>
          <p:cNvSpPr/>
          <p:nvPr>
            <p:custDataLst>
              <p:tags r:id="rId2"/>
            </p:custDataLst>
          </p:nvPr>
        </p:nvSpPr>
        <p:spPr>
          <a:xfrm rot="5400000">
            <a:off x="8668655" y="3334659"/>
            <a:ext cx="6858001" cy="1886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矩形 11"/>
          <p:cNvSpPr/>
          <p:nvPr>
            <p:custDataLst>
              <p:tags r:id="rId2"/>
            </p:custDataLst>
          </p:nvPr>
        </p:nvSpPr>
        <p:spPr>
          <a:xfrm>
            <a:off x="4876800" y="0"/>
            <a:ext cx="2438400" cy="217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3" name="矩形 12"/>
          <p:cNvSpPr/>
          <p:nvPr>
            <p:custDataLst>
              <p:tags r:id="rId3"/>
            </p:custDataLst>
          </p:nvPr>
        </p:nvSpPr>
        <p:spPr>
          <a:xfrm>
            <a:off x="4876800" y="6640195"/>
            <a:ext cx="2438400" cy="217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1" name="矩形 10"/>
          <p:cNvSpPr/>
          <p:nvPr>
            <p:custDataLst>
              <p:tags r:id="rId2"/>
            </p:custDataLst>
          </p:nvPr>
        </p:nvSpPr>
        <p:spPr>
          <a:xfrm>
            <a:off x="4876800" y="0"/>
            <a:ext cx="2438400" cy="217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矩形 11"/>
          <p:cNvSpPr/>
          <p:nvPr>
            <p:custDataLst>
              <p:tags r:id="rId3"/>
            </p:custDataLst>
          </p:nvPr>
        </p:nvSpPr>
        <p:spPr>
          <a:xfrm>
            <a:off x="4876800" y="6640195"/>
            <a:ext cx="2438400" cy="2178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cap="none"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任意多边形: 形状 11"/>
          <p:cNvSpPr/>
          <p:nvPr>
            <p:custDataLst>
              <p:tags r:id="rId2"/>
            </p:custDataLst>
          </p:nvPr>
        </p:nvSpPr>
        <p:spPr>
          <a:xfrm>
            <a:off x="0" y="5450840"/>
            <a:ext cx="12192000" cy="1407160"/>
          </a:xfrm>
          <a:custGeom>
            <a:avLst/>
            <a:gdLst>
              <a:gd name="connsiteX0" fmla="*/ 2966772 w 12192000"/>
              <a:gd name="connsiteY0" fmla="*/ 0 h 2362200"/>
              <a:gd name="connsiteX1" fmla="*/ 3596911 w 12192000"/>
              <a:gd name="connsiteY1" fmla="*/ 0 h 2362200"/>
              <a:gd name="connsiteX2" fmla="*/ 3596911 w 12192000"/>
              <a:gd name="connsiteY2" fmla="*/ 2128055 h 2362200"/>
              <a:gd name="connsiteX3" fmla="*/ 4219566 w 12192000"/>
              <a:gd name="connsiteY3" fmla="*/ 2128055 h 2362200"/>
              <a:gd name="connsiteX4" fmla="*/ 4219566 w 12192000"/>
              <a:gd name="connsiteY4" fmla="*/ 1569778 h 2362200"/>
              <a:gd name="connsiteX5" fmla="*/ 4844388 w 12192000"/>
              <a:gd name="connsiteY5" fmla="*/ 1569778 h 2362200"/>
              <a:gd name="connsiteX6" fmla="*/ 4844388 w 12192000"/>
              <a:gd name="connsiteY6" fmla="*/ 1066998 h 2362200"/>
              <a:gd name="connsiteX7" fmla="*/ 5474528 w 12192000"/>
              <a:gd name="connsiteY7" fmla="*/ 1066998 h 2362200"/>
              <a:gd name="connsiteX8" fmla="*/ 5474528 w 12192000"/>
              <a:gd name="connsiteY8" fmla="*/ 2224201 h 2362200"/>
              <a:gd name="connsiteX9" fmla="*/ 5797274 w 12192000"/>
              <a:gd name="connsiteY9" fmla="*/ 2224201 h 2362200"/>
              <a:gd name="connsiteX10" fmla="*/ 5797274 w 12192000"/>
              <a:gd name="connsiteY10" fmla="*/ 1386305 h 2362200"/>
              <a:gd name="connsiteX11" fmla="*/ 6667260 w 12192000"/>
              <a:gd name="connsiteY11" fmla="*/ 1386305 h 2362200"/>
              <a:gd name="connsiteX12" fmla="*/ 6667260 w 12192000"/>
              <a:gd name="connsiteY12" fmla="*/ 1087277 h 2362200"/>
              <a:gd name="connsiteX13" fmla="*/ 7258014 w 12192000"/>
              <a:gd name="connsiteY13" fmla="*/ 1087277 h 2362200"/>
              <a:gd name="connsiteX14" fmla="*/ 7258014 w 12192000"/>
              <a:gd name="connsiteY14" fmla="*/ 788250 h 2362200"/>
              <a:gd name="connsiteX15" fmla="*/ 7888153 w 12192000"/>
              <a:gd name="connsiteY15" fmla="*/ 788250 h 2362200"/>
              <a:gd name="connsiteX16" fmla="*/ 7888153 w 12192000"/>
              <a:gd name="connsiteY16" fmla="*/ 1125876 h 2362200"/>
              <a:gd name="connsiteX17" fmla="*/ 8478907 w 12192000"/>
              <a:gd name="connsiteY17" fmla="*/ 1125876 h 2362200"/>
              <a:gd name="connsiteX18" fmla="*/ 8478907 w 12192000"/>
              <a:gd name="connsiteY18" fmla="*/ 1988954 h 2362200"/>
              <a:gd name="connsiteX19" fmla="*/ 9053514 w 12192000"/>
              <a:gd name="connsiteY19" fmla="*/ 1988954 h 2362200"/>
              <a:gd name="connsiteX20" fmla="*/ 9053514 w 12192000"/>
              <a:gd name="connsiteY20" fmla="*/ 347874 h 2362200"/>
              <a:gd name="connsiteX21" fmla="*/ 9264020 w 12192000"/>
              <a:gd name="connsiteY21" fmla="*/ 347874 h 2362200"/>
              <a:gd name="connsiteX22" fmla="*/ 9264020 w 12192000"/>
              <a:gd name="connsiteY22" fmla="*/ 0 h 2362200"/>
              <a:gd name="connsiteX23" fmla="*/ 10290555 w 12192000"/>
              <a:gd name="connsiteY23" fmla="*/ 0 h 2362200"/>
              <a:gd name="connsiteX24" fmla="*/ 10290555 w 12192000"/>
              <a:gd name="connsiteY24" fmla="*/ 347874 h 2362200"/>
              <a:gd name="connsiteX25" fmla="*/ 10914984 w 12192000"/>
              <a:gd name="connsiteY25" fmla="*/ 347874 h 2362200"/>
              <a:gd name="connsiteX26" fmla="*/ 10914984 w 12192000"/>
              <a:gd name="connsiteY26" fmla="*/ 1386304 h 2362200"/>
              <a:gd name="connsiteX27" fmla="*/ 11109342 w 12192000"/>
              <a:gd name="connsiteY27" fmla="*/ 1386304 h 2362200"/>
              <a:gd name="connsiteX28" fmla="*/ 11109342 w 12192000"/>
              <a:gd name="connsiteY28" fmla="*/ 805640 h 2362200"/>
              <a:gd name="connsiteX29" fmla="*/ 12192000 w 12192000"/>
              <a:gd name="connsiteY29" fmla="*/ 805640 h 2362200"/>
              <a:gd name="connsiteX30" fmla="*/ 12192000 w 12192000"/>
              <a:gd name="connsiteY30" fmla="*/ 2362200 h 2362200"/>
              <a:gd name="connsiteX31" fmla="*/ 0 w 12192000"/>
              <a:gd name="connsiteY31" fmla="*/ 2362200 h 2362200"/>
              <a:gd name="connsiteX32" fmla="*/ 0 w 12192000"/>
              <a:gd name="connsiteY32" fmla="*/ 698408 h 2362200"/>
              <a:gd name="connsiteX33" fmla="*/ 814060 w 12192000"/>
              <a:gd name="connsiteY33" fmla="*/ 698408 h 2362200"/>
              <a:gd name="connsiteX34" fmla="*/ 814060 w 12192000"/>
              <a:gd name="connsiteY34" fmla="*/ 1386306 h 2362200"/>
              <a:gd name="connsiteX35" fmla="*/ 1260278 w 12192000"/>
              <a:gd name="connsiteY35" fmla="*/ 1386306 h 2362200"/>
              <a:gd name="connsiteX36" fmla="*/ 1260278 w 12192000"/>
              <a:gd name="connsiteY36" fmla="*/ 897483 h 2362200"/>
              <a:gd name="connsiteX37" fmla="*/ 1890415 w 12192000"/>
              <a:gd name="connsiteY37" fmla="*/ 897483 h 2362200"/>
              <a:gd name="connsiteX38" fmla="*/ 1890415 w 12192000"/>
              <a:gd name="connsiteY38" fmla="*/ 589620 h 2362200"/>
              <a:gd name="connsiteX39" fmla="*/ 2520555 w 12192000"/>
              <a:gd name="connsiteY39" fmla="*/ 589620 h 2362200"/>
              <a:gd name="connsiteX40" fmla="*/ 2520555 w 12192000"/>
              <a:gd name="connsiteY40" fmla="*/ 1067000 h 2362200"/>
              <a:gd name="connsiteX41" fmla="*/ 2966772 w 12192000"/>
              <a:gd name="connsiteY41" fmla="*/ 106700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2362200">
                <a:moveTo>
                  <a:pt x="2966772" y="0"/>
                </a:moveTo>
                <a:lnTo>
                  <a:pt x="3596911" y="0"/>
                </a:lnTo>
                <a:lnTo>
                  <a:pt x="3596911" y="2128055"/>
                </a:lnTo>
                <a:lnTo>
                  <a:pt x="4219566" y="2128055"/>
                </a:lnTo>
                <a:lnTo>
                  <a:pt x="4219566" y="1569778"/>
                </a:lnTo>
                <a:lnTo>
                  <a:pt x="4844388" y="1569778"/>
                </a:lnTo>
                <a:lnTo>
                  <a:pt x="4844388" y="1066998"/>
                </a:lnTo>
                <a:lnTo>
                  <a:pt x="5474528" y="1066998"/>
                </a:lnTo>
                <a:lnTo>
                  <a:pt x="5474528" y="2224201"/>
                </a:lnTo>
                <a:lnTo>
                  <a:pt x="5797274" y="2224201"/>
                </a:lnTo>
                <a:lnTo>
                  <a:pt x="5797274" y="1386305"/>
                </a:lnTo>
                <a:lnTo>
                  <a:pt x="6667260" y="1386305"/>
                </a:lnTo>
                <a:lnTo>
                  <a:pt x="6667260" y="1087277"/>
                </a:lnTo>
                <a:lnTo>
                  <a:pt x="7258014" y="1087277"/>
                </a:lnTo>
                <a:lnTo>
                  <a:pt x="7258014" y="788250"/>
                </a:lnTo>
                <a:lnTo>
                  <a:pt x="7888153" y="788250"/>
                </a:lnTo>
                <a:lnTo>
                  <a:pt x="7888153" y="1125876"/>
                </a:lnTo>
                <a:lnTo>
                  <a:pt x="8478907" y="1125876"/>
                </a:lnTo>
                <a:lnTo>
                  <a:pt x="8478907" y="1988954"/>
                </a:lnTo>
                <a:lnTo>
                  <a:pt x="9053514" y="1988954"/>
                </a:lnTo>
                <a:lnTo>
                  <a:pt x="9053514" y="347874"/>
                </a:lnTo>
                <a:lnTo>
                  <a:pt x="9264020" y="347874"/>
                </a:lnTo>
                <a:lnTo>
                  <a:pt x="9264020" y="0"/>
                </a:lnTo>
                <a:lnTo>
                  <a:pt x="10290555" y="0"/>
                </a:lnTo>
                <a:lnTo>
                  <a:pt x="10290555" y="347874"/>
                </a:lnTo>
                <a:lnTo>
                  <a:pt x="10914984" y="347874"/>
                </a:lnTo>
                <a:lnTo>
                  <a:pt x="10914984" y="1386304"/>
                </a:lnTo>
                <a:lnTo>
                  <a:pt x="11109342" y="1386304"/>
                </a:lnTo>
                <a:lnTo>
                  <a:pt x="11109342" y="805640"/>
                </a:lnTo>
                <a:lnTo>
                  <a:pt x="12192000" y="805640"/>
                </a:lnTo>
                <a:lnTo>
                  <a:pt x="12192000" y="2362200"/>
                </a:lnTo>
                <a:lnTo>
                  <a:pt x="0" y="2362200"/>
                </a:lnTo>
                <a:lnTo>
                  <a:pt x="0" y="698408"/>
                </a:lnTo>
                <a:lnTo>
                  <a:pt x="814060" y="698408"/>
                </a:lnTo>
                <a:lnTo>
                  <a:pt x="814060" y="1386306"/>
                </a:lnTo>
                <a:lnTo>
                  <a:pt x="1260278" y="1386306"/>
                </a:lnTo>
                <a:lnTo>
                  <a:pt x="1260278" y="897483"/>
                </a:lnTo>
                <a:lnTo>
                  <a:pt x="1890415" y="897483"/>
                </a:lnTo>
                <a:lnTo>
                  <a:pt x="1890415" y="589620"/>
                </a:lnTo>
                <a:lnTo>
                  <a:pt x="2520555" y="589620"/>
                </a:lnTo>
                <a:lnTo>
                  <a:pt x="2520555" y="1067000"/>
                </a:lnTo>
                <a:lnTo>
                  <a:pt x="2966772" y="1067000"/>
                </a:lnTo>
                <a:close/>
              </a:path>
            </a:pathLst>
          </a:custGeom>
          <a:solidFill>
            <a:schemeClr val="bg2">
              <a:lumMod val="9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cap="none"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矩形 13"/>
          <p:cNvSpPr/>
          <p:nvPr>
            <p:custDataLst>
              <p:tags r:id="rId3"/>
            </p:custDataLst>
          </p:nvPr>
        </p:nvSpPr>
        <p:spPr>
          <a:xfrm>
            <a:off x="10908030" y="6082665"/>
            <a:ext cx="1281430" cy="40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cap="none"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标题 1"/>
          <p:cNvSpPr>
            <a:spLocks noGrp="1"/>
          </p:cNvSpPr>
          <p:nvPr>
            <p:ph type="title"/>
            <p:custDataLst>
              <p:tags r:id="rId4"/>
            </p:custDataLst>
          </p:nvPr>
        </p:nvSpPr>
        <p:spPr>
          <a:xfrm>
            <a:off x="579600" y="237600"/>
            <a:ext cx="11037600" cy="441964"/>
          </a:xfrm>
        </p:spPr>
        <p:txBody>
          <a:bodyPr>
            <a:normAutofit/>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4" name="页脚占位符 3"/>
          <p:cNvSpPr>
            <a:spLocks noGrp="1"/>
          </p:cNvSpPr>
          <p:nvPr>
            <p:ph type="ftr" sz="quarter" idx="11"/>
            <p:custDataLst>
              <p:tags r:id="rId6"/>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vl2pPr>
              <a:defRPr cap="none" baseline="0">
                <a:solidFill>
                  <a:schemeClr val="tx1">
                    <a:lumMod val="85000"/>
                    <a:lumOff val="15000"/>
                  </a:schemeClr>
                </a:solidFill>
                <a:latin typeface="Arial" panose="020B0604020202020204" pitchFamily="34" charset="0"/>
                <a:ea typeface="微软雅黑" panose="020B0503020204020204" charset="-122"/>
              </a:defRPr>
            </a:lvl2pPr>
            <a:lvl3pPr>
              <a:defRPr cap="none" baseline="0">
                <a:solidFill>
                  <a:schemeClr val="tx1">
                    <a:lumMod val="85000"/>
                    <a:lumOff val="15000"/>
                  </a:schemeClr>
                </a:solidFill>
                <a:latin typeface="Arial" panose="020B0604020202020204" pitchFamily="34" charset="0"/>
                <a:ea typeface="微软雅黑" panose="020B0503020204020204" charset="-122"/>
              </a:defRPr>
            </a:lvl3pPr>
            <a:lvl4pPr>
              <a:defRPr cap="none" baseline="0">
                <a:solidFill>
                  <a:schemeClr val="tx1">
                    <a:lumMod val="85000"/>
                    <a:lumOff val="15000"/>
                  </a:schemeClr>
                </a:solidFill>
                <a:latin typeface="Arial" panose="020B0604020202020204" pitchFamily="34" charset="0"/>
                <a:ea typeface="微软雅黑" panose="020B0503020204020204" charset="-122"/>
              </a:defRPr>
            </a:lvl4pPr>
            <a:lvl5pPr>
              <a:defRPr cap="none"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vl2pPr>
              <a:defRPr cap="none" baseline="0">
                <a:solidFill>
                  <a:schemeClr val="tx1">
                    <a:lumMod val="85000"/>
                    <a:lumOff val="15000"/>
                  </a:schemeClr>
                </a:solidFill>
                <a:latin typeface="Arial" panose="020B0604020202020204" pitchFamily="34" charset="0"/>
                <a:ea typeface="微软雅黑" panose="020B0503020204020204" charset="-122"/>
              </a:defRPr>
            </a:lvl2pPr>
            <a:lvl3pPr>
              <a:defRPr cap="none" baseline="0">
                <a:solidFill>
                  <a:schemeClr val="tx1">
                    <a:lumMod val="85000"/>
                    <a:lumOff val="15000"/>
                  </a:schemeClr>
                </a:solidFill>
                <a:latin typeface="Arial" panose="020B0604020202020204" pitchFamily="34" charset="0"/>
                <a:ea typeface="微软雅黑" panose="020B0503020204020204" charset="-122"/>
              </a:defRPr>
            </a:lvl3pPr>
            <a:lvl4pPr>
              <a:defRPr cap="none" baseline="0">
                <a:solidFill>
                  <a:schemeClr val="tx1">
                    <a:lumMod val="85000"/>
                    <a:lumOff val="15000"/>
                  </a:schemeClr>
                </a:solidFill>
                <a:latin typeface="Arial" panose="020B0604020202020204" pitchFamily="34" charset="0"/>
                <a:ea typeface="微软雅黑" panose="020B0503020204020204" charset="-122"/>
              </a:defRPr>
            </a:lvl4pPr>
            <a:lvl5pPr>
              <a:defRPr cap="none"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9" name="矩形 8"/>
          <p:cNvSpPr/>
          <p:nvPr>
            <p:custDataLst>
              <p:tags r:id="rId2"/>
            </p:custDataLst>
          </p:nvPr>
        </p:nvSpPr>
        <p:spPr>
          <a:xfrm rot="5400000">
            <a:off x="11090910" y="3295650"/>
            <a:ext cx="1936115"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1" name="矩形 10"/>
          <p:cNvSpPr/>
          <p:nvPr>
            <p:custDataLst>
              <p:tags r:id="rId3"/>
            </p:custDataLst>
          </p:nvPr>
        </p:nvSpPr>
        <p:spPr>
          <a:xfrm rot="5400000">
            <a:off x="-834390" y="3295650"/>
            <a:ext cx="1936115" cy="26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4.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2021/6/12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12.xml"/><Relationship Id="rId5" Type="http://schemas.openxmlformats.org/officeDocument/2006/relationships/tags" Target="../tags/tag147.xml"/><Relationship Id="rId4" Type="http://schemas.openxmlformats.org/officeDocument/2006/relationships/tags" Target="../tags/tag146.xml"/></Relationships>
</file>

<file path=ppt/slides/_rels/slide10.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4"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10.xml"/><Relationship Id="rId7" Type="http://schemas.openxmlformats.org/officeDocument/2006/relationships/tags" Target="../tags/tag214.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17.xml"/><Relationship Id="rId7" Type="http://schemas.openxmlformats.org/officeDocument/2006/relationships/tags" Target="../tags/tag221.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tags" Target="../tags/tag233.xml"/><Relationship Id="rId2" Type="http://schemas.openxmlformats.org/officeDocument/2006/relationships/tags" Target="../tags/tag223.xml"/><Relationship Id="rId16" Type="http://schemas.openxmlformats.org/officeDocument/2006/relationships/image" Target="../media/image13.png"/><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image" Target="../media/image12.png"/><Relationship Id="rId10" Type="http://schemas.openxmlformats.org/officeDocument/2006/relationships/tags" Target="../tags/tag231.xml"/><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tags" Target="../tags/tag242.xml"/><Relationship Id="rId13" Type="http://schemas.openxmlformats.org/officeDocument/2006/relationships/tags" Target="../tags/tag247.xml"/><Relationship Id="rId3" Type="http://schemas.openxmlformats.org/officeDocument/2006/relationships/tags" Target="../tags/tag237.xml"/><Relationship Id="rId7" Type="http://schemas.openxmlformats.org/officeDocument/2006/relationships/tags" Target="../tags/tag241.xml"/><Relationship Id="rId12" Type="http://schemas.openxmlformats.org/officeDocument/2006/relationships/tags" Target="../tags/tag246.xml"/><Relationship Id="rId2" Type="http://schemas.openxmlformats.org/officeDocument/2006/relationships/tags" Target="../tags/tag236.xml"/><Relationship Id="rId16" Type="http://schemas.openxmlformats.org/officeDocument/2006/relationships/image" Target="../media/image15.png"/><Relationship Id="rId1" Type="http://schemas.openxmlformats.org/officeDocument/2006/relationships/tags" Target="../tags/tag235.xml"/><Relationship Id="rId6" Type="http://schemas.openxmlformats.org/officeDocument/2006/relationships/tags" Target="../tags/tag240.xml"/><Relationship Id="rId11" Type="http://schemas.openxmlformats.org/officeDocument/2006/relationships/tags" Target="../tags/tag245.xml"/><Relationship Id="rId5" Type="http://schemas.openxmlformats.org/officeDocument/2006/relationships/tags" Target="../tags/tag239.xml"/><Relationship Id="rId15" Type="http://schemas.openxmlformats.org/officeDocument/2006/relationships/image" Target="../media/image14.png"/><Relationship Id="rId10" Type="http://schemas.openxmlformats.org/officeDocument/2006/relationships/tags" Target="../tags/tag244.xml"/><Relationship Id="rId4" Type="http://schemas.openxmlformats.org/officeDocument/2006/relationships/tags" Target="../tags/tag238.xml"/><Relationship Id="rId9" Type="http://schemas.openxmlformats.org/officeDocument/2006/relationships/tags" Target="../tags/tag243.xml"/><Relationship Id="rId14"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image" Target="../media/image17.png"/><Relationship Id="rId3" Type="http://schemas.openxmlformats.org/officeDocument/2006/relationships/tags" Target="../tags/tag250.xml"/><Relationship Id="rId7" Type="http://schemas.openxmlformats.org/officeDocument/2006/relationships/tags" Target="../tags/tag254.xml"/><Relationship Id="rId12" Type="http://schemas.openxmlformats.org/officeDocument/2006/relationships/image" Target="../media/image16.png"/><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slideLayout" Target="../slideLayouts/slideLayout18.xml"/><Relationship Id="rId5" Type="http://schemas.openxmlformats.org/officeDocument/2006/relationships/tags" Target="../tags/tag252.xml"/><Relationship Id="rId10" Type="http://schemas.openxmlformats.org/officeDocument/2006/relationships/tags" Target="../tags/tag257.xml"/><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4"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62.xml"/><Relationship Id="rId1" Type="http://schemas.openxmlformats.org/officeDocument/2006/relationships/tags" Target="../tags/tag26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4"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266.xml"/></Relationships>
</file>

<file path=ppt/slides/_rels/slide2.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tags" Target="../tags/tag165.xml"/><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tags" Target="../tags/tag164.xml"/><Relationship Id="rId2" Type="http://schemas.openxmlformats.org/officeDocument/2006/relationships/tags" Target="../tags/tag149.xml"/><Relationship Id="rId16" Type="http://schemas.openxmlformats.org/officeDocument/2006/relationships/tags" Target="../tags/tag163.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tags" Target="../tags/tag162.xml"/><Relationship Id="rId10" Type="http://schemas.openxmlformats.org/officeDocument/2006/relationships/tags" Target="../tags/tag157.xml"/><Relationship Id="rId19" Type="http://schemas.openxmlformats.org/officeDocument/2006/relationships/slideLayout" Target="../slideLayouts/slideLayout17.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s>
</file>

<file path=ppt/slides/_rels/slide20.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4"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tags" Target="../tags/tag176.xml"/><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image" Target="../media/image4.png"/><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slideLayout" Target="../slideLayouts/slideLayout18.xml"/><Relationship Id="rId5" Type="http://schemas.openxmlformats.org/officeDocument/2006/relationships/tags" Target="../tags/tag173.xml"/><Relationship Id="rId10" Type="http://schemas.openxmlformats.org/officeDocument/2006/relationships/tags" Target="../tags/tag178.xml"/><Relationship Id="rId4" Type="http://schemas.openxmlformats.org/officeDocument/2006/relationships/tags" Target="../tags/tag172.xml"/><Relationship Id="rId9" Type="http://schemas.openxmlformats.org/officeDocument/2006/relationships/tags" Target="../tags/tag17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8.xml"/><Relationship Id="rId1" Type="http://schemas.openxmlformats.org/officeDocument/2006/relationships/tags" Target="../tags/tag179.xml"/></Relationships>
</file>

<file path=ppt/slides/_rels/slide6.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tags" Target="../tags/tag190.xml"/><Relationship Id="rId13" Type="http://schemas.openxmlformats.org/officeDocument/2006/relationships/tags" Target="../tags/tag195.xm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tags" Target="../tags/tag194.xml"/><Relationship Id="rId17" Type="http://schemas.openxmlformats.org/officeDocument/2006/relationships/image" Target="../media/image7.png"/><Relationship Id="rId2" Type="http://schemas.openxmlformats.org/officeDocument/2006/relationships/tags" Target="../tags/tag184.xml"/><Relationship Id="rId16" Type="http://schemas.openxmlformats.org/officeDocument/2006/relationships/image" Target="../media/image6.png"/><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tags" Target="../tags/tag193.xml"/><Relationship Id="rId5" Type="http://schemas.openxmlformats.org/officeDocument/2006/relationships/tags" Target="../tags/tag187.xml"/><Relationship Id="rId15" Type="http://schemas.openxmlformats.org/officeDocument/2006/relationships/slideLayout" Target="../slideLayouts/slideLayout18.xml"/><Relationship Id="rId10" Type="http://schemas.openxmlformats.org/officeDocument/2006/relationships/tags" Target="../tags/tag192.xml"/><Relationship Id="rId4" Type="http://schemas.openxmlformats.org/officeDocument/2006/relationships/tags" Target="../tags/tag186.xml"/><Relationship Id="rId9" Type="http://schemas.openxmlformats.org/officeDocument/2006/relationships/tags" Target="../tags/tag191.xml"/><Relationship Id="rId14" Type="http://schemas.openxmlformats.org/officeDocument/2006/relationships/tags" Target="../tags/tag19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8.xml"/><Relationship Id="rId1" Type="http://schemas.openxmlformats.org/officeDocument/2006/relationships/tags" Target="../tags/tag19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00.xml"/><Relationship Id="rId7" Type="http://schemas.openxmlformats.org/officeDocument/2006/relationships/tags" Target="../tags/tag204.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2"/>
            </p:custDataLst>
          </p:nvPr>
        </p:nvSpPr>
        <p:spPr>
          <a:xfrm>
            <a:off x="0" y="523875"/>
            <a:ext cx="2857500"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3"/>
            </p:custDataLst>
          </p:nvPr>
        </p:nvSpPr>
        <p:spPr>
          <a:xfrm>
            <a:off x="0" y="267335"/>
            <a:ext cx="3673475" cy="1108075"/>
          </a:xfrm>
          <a:prstGeom prst="rect">
            <a:avLst/>
          </a:prstGeom>
          <a:noFill/>
        </p:spPr>
        <p:txBody>
          <a:bodyPr wrap="square" rtlCol="0"/>
          <a:lstStyle>
            <a:defPPr>
              <a:defRPr lang="zh-CN"/>
            </a:defPPr>
            <a:lvl1pPr>
              <a:defRPr sz="6600" b="1">
                <a:solidFill>
                  <a:schemeClr val="bg1"/>
                </a:solidFill>
                <a:latin typeface="Arial" panose="020B0604020202020204" pitchFamily="34" charset="0"/>
              </a:defRPr>
            </a:lvl1pPr>
          </a:lstStyle>
          <a:p>
            <a:r>
              <a:rPr lang="en-US" altLang="zh-CN" sz="4000">
                <a:solidFill>
                  <a:schemeClr val="tx1"/>
                </a:solidFill>
                <a:effectLst>
                  <a:outerShdw blurRad="38100" dist="19050" dir="2700000" algn="tl" rotWithShape="0">
                    <a:schemeClr val="dk1">
                      <a:alpha val="40000"/>
                    </a:schemeClr>
                  </a:outerShdw>
                </a:effectLst>
                <a:uFillTx/>
                <a:ea typeface="微软雅黑" panose="020B0503020204020204" charset="-122"/>
              </a:rPr>
              <a:t>Final </a:t>
            </a:r>
          </a:p>
          <a:p>
            <a:r>
              <a:rPr lang="en-US" altLang="zh-CN" sz="4000">
                <a:solidFill>
                  <a:schemeClr val="tx1"/>
                </a:solidFill>
                <a:effectLst>
                  <a:outerShdw blurRad="38100" dist="19050" dir="2700000" algn="tl" rotWithShape="0">
                    <a:schemeClr val="dk1">
                      <a:alpha val="40000"/>
                    </a:schemeClr>
                  </a:outerShdw>
                </a:effectLst>
                <a:uFillTx/>
                <a:ea typeface="微软雅黑" panose="020B0503020204020204" charset="-122"/>
              </a:rPr>
              <a:t>Report</a:t>
            </a:r>
          </a:p>
        </p:txBody>
      </p:sp>
      <p:sp>
        <p:nvSpPr>
          <p:cNvPr id="18" name="标题 17"/>
          <p:cNvSpPr>
            <a:spLocks noGrp="1"/>
          </p:cNvSpPr>
          <p:nvPr>
            <p:ph type="ctrTitle"/>
            <p:custDataLst>
              <p:tags r:id="rId4"/>
            </p:custDataLst>
          </p:nvPr>
        </p:nvSpPr>
        <p:spPr>
          <a:xfrm>
            <a:off x="867410" y="2651125"/>
            <a:ext cx="6660515" cy="1565910"/>
          </a:xfrm>
        </p:spPr>
        <p:txBody>
          <a:bodyPr anchor="t" anchorCtr="0">
            <a:noAutofit/>
          </a:bodyPr>
          <a:lstStyle/>
          <a:p>
            <a:r>
              <a:rPr lang="en-US" altLang="zh-CN" sz="4400" dirty="0">
                <a:solidFill>
                  <a:sysClr val="windowText" lastClr="000000"/>
                </a:solidFill>
                <a:uFillTx/>
                <a:cs typeface="+mn-ea"/>
                <a:sym typeface="Arial" panose="020B0604020202020204" pitchFamily="34" charset="0"/>
              </a:rPr>
              <a:t>Youtube Trending</a:t>
            </a:r>
            <a:br>
              <a:rPr lang="en-US" altLang="zh-CN" sz="4400" dirty="0">
                <a:solidFill>
                  <a:sysClr val="windowText" lastClr="000000"/>
                </a:solidFill>
                <a:uFillTx/>
                <a:cs typeface="+mn-ea"/>
                <a:sym typeface="Arial" panose="020B0604020202020204" pitchFamily="34" charset="0"/>
              </a:rPr>
            </a:br>
            <a:r>
              <a:rPr lang="en-US" altLang="zh-CN" sz="4400" dirty="0">
                <a:solidFill>
                  <a:sysClr val="windowText" lastClr="000000"/>
                </a:solidFill>
                <a:uFillTx/>
                <a:cs typeface="+mn-ea"/>
                <a:sym typeface="Arial" panose="020B0604020202020204" pitchFamily="34" charset="0"/>
              </a:rPr>
              <a:t>Analysis</a:t>
            </a:r>
          </a:p>
        </p:txBody>
      </p:sp>
      <p:sp>
        <p:nvSpPr>
          <p:cNvPr id="19" name="副标题 18"/>
          <p:cNvSpPr>
            <a:spLocks noGrp="1"/>
          </p:cNvSpPr>
          <p:nvPr>
            <p:ph type="subTitle" idx="1"/>
            <p:custDataLst>
              <p:tags r:id="rId5"/>
            </p:custDataLst>
          </p:nvPr>
        </p:nvSpPr>
        <p:spPr>
          <a:xfrm>
            <a:off x="867410" y="4334510"/>
            <a:ext cx="4181475" cy="1769110"/>
          </a:xfrm>
        </p:spPr>
        <p:txBody>
          <a:bodyPr anchor="b" anchorCtr="0"/>
          <a:lstStyle/>
          <a:p>
            <a:r>
              <a:rPr lang="zh-CN" altLang="en-US" sz="1400" dirty="0"/>
              <a:t>Tsing Anson AU-YEUNG</a:t>
            </a:r>
          </a:p>
          <a:p>
            <a:r>
              <a:rPr lang="zh-CN" altLang="en-US" sz="1400" dirty="0"/>
              <a:t>Chen LIN</a:t>
            </a:r>
          </a:p>
          <a:p>
            <a:r>
              <a:rPr lang="zh-CN" altLang="en-US" sz="1400" dirty="0"/>
              <a:t>Ting Yuan LIN</a:t>
            </a:r>
          </a:p>
          <a:p>
            <a:r>
              <a:rPr lang="zh-CN" altLang="en-US" sz="1400" dirty="0"/>
              <a:t>Zengyu LIU</a:t>
            </a:r>
          </a:p>
          <a:p>
            <a:r>
              <a:rPr lang="zh-CN" altLang="en-US" sz="1400" dirty="0"/>
              <a:t>Z</a:t>
            </a:r>
            <a:r>
              <a:rPr lang="en-US" altLang="zh-CN" sz="1400" dirty="0"/>
              <a:t>h</a:t>
            </a:r>
            <a:r>
              <a:rPr lang="zh-CN" altLang="en-US" sz="1400" dirty="0"/>
              <a:t>engyu LIU</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2"/>
            </p:custDataLst>
          </p:nvPr>
        </p:nvSpPr>
        <p:spPr>
          <a:xfrm>
            <a:off x="1892300" y="2364740"/>
            <a:ext cx="8407400" cy="1343660"/>
          </a:xfrm>
        </p:spPr>
        <p:txBody>
          <a:bodyPr>
            <a:noAutofit/>
          </a:bodyPr>
          <a:lstStyle/>
          <a:p>
            <a:r>
              <a:rPr lang="zh-CN" altLang="en-US" sz="4800" dirty="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Exploratory Data Analysis</a:t>
            </a:r>
          </a:p>
        </p:txBody>
      </p:sp>
      <p:sp>
        <p:nvSpPr>
          <p:cNvPr id="13" name="文本框 12"/>
          <p:cNvSpPr txBox="1"/>
          <p:nvPr>
            <p:custDataLst>
              <p:tags r:id="rId3"/>
            </p:custDataLst>
          </p:nvPr>
        </p:nvSpPr>
        <p:spPr>
          <a:xfrm>
            <a:off x="4655993" y="1269466"/>
            <a:ext cx="2880014" cy="971498"/>
          </a:xfrm>
          <a:prstGeom prst="rect">
            <a:avLst/>
          </a:prstGeom>
        </p:spPr>
        <p:txBody>
          <a:bodyPr vert="horz" lIns="91440" tIns="45720" rIns="91440" bIns="45720" rtlCol="0" anchor="ctr">
            <a:normAutofit/>
          </a:bodyPr>
          <a:lstStyle>
            <a:lvl1pPr indent="0" algn="ctr">
              <a:lnSpc>
                <a:spcPct val="90000"/>
              </a:lnSpc>
              <a:spcBef>
                <a:spcPts val="1000"/>
              </a:spcBef>
              <a:buFontTx/>
              <a:buNone/>
              <a:defRPr sz="6000">
                <a:solidFill>
                  <a:schemeClr val="tx1">
                    <a:lumMod val="85000"/>
                    <a:lumOff val="15000"/>
                  </a:schemeClr>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a:ea typeface="微软雅黑" panose="020B0503020204020204" charset="-122"/>
              </a:rPr>
              <a:t>Part 3</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spect="1"/>
          </p:cNvSpPr>
          <p:nvPr>
            <p:custDataLst>
              <p:tags r:id="rId2"/>
            </p:custDataLst>
          </p:nvPr>
        </p:nvSpPr>
        <p:spPr>
          <a:xfrm>
            <a:off x="5232400" y="1377223"/>
            <a:ext cx="6489680" cy="4867260"/>
          </a:xfrm>
          <a:prstGeom prst="rect">
            <a:avLst/>
          </a:prstGeom>
          <a:solidFill>
            <a:sysClr val="window" lastClr="FFFFFF">
              <a:lumMod val="9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9" name="矩形 8"/>
          <p:cNvSpPr/>
          <p:nvPr>
            <p:custDataLst>
              <p:tags r:id="rId3"/>
            </p:custDataLst>
          </p:nvPr>
        </p:nvSpPr>
        <p:spPr>
          <a:xfrm>
            <a:off x="465761" y="1374048"/>
            <a:ext cx="4766639" cy="4870378"/>
          </a:xfrm>
          <a:prstGeom prst="rect">
            <a:avLst/>
          </a:prstGeom>
          <a:solidFill>
            <a:sysClr val="window" lastClr="FFFFFF"/>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14" name="文本框 13"/>
          <p:cNvSpPr txBox="1"/>
          <p:nvPr>
            <p:custDataLst>
              <p:tags r:id="rId4"/>
            </p:custDataLst>
          </p:nvPr>
        </p:nvSpPr>
        <p:spPr>
          <a:xfrm>
            <a:off x="681990" y="542290"/>
            <a:ext cx="11040110" cy="521970"/>
          </a:xfrm>
          <a:prstGeom prst="rect">
            <a:avLst/>
          </a:prstGeom>
          <a:noFill/>
        </p:spPr>
        <p:txBody>
          <a:bodyPr wrap="square" rtlCol="0">
            <a:spAutoFit/>
          </a:bodyPr>
          <a:lstStyle/>
          <a:p>
            <a:r>
              <a:rPr lang="zh-CN" altLang="en-US" sz="2800" b="1"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Data preparation</a:t>
            </a:r>
          </a:p>
        </p:txBody>
      </p:sp>
      <p:sp>
        <p:nvSpPr>
          <p:cNvPr id="15" name="矩形 14"/>
          <p:cNvSpPr/>
          <p:nvPr>
            <p:custDataLst>
              <p:tags r:id="rId5"/>
            </p:custDataLst>
          </p:nvPr>
        </p:nvSpPr>
        <p:spPr>
          <a:xfrm>
            <a:off x="469900" y="626745"/>
            <a:ext cx="114935" cy="476250"/>
          </a:xfrm>
          <a:prstGeom prst="rect">
            <a:avLst/>
          </a:prstGeom>
          <a:solidFill>
            <a:schemeClr val="bg2">
              <a:lumMod val="65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19" name="文本框 18"/>
          <p:cNvSpPr txBox="1"/>
          <p:nvPr>
            <p:custDataLst>
              <p:tags r:id="rId6"/>
            </p:custDataLst>
          </p:nvPr>
        </p:nvSpPr>
        <p:spPr>
          <a:xfrm>
            <a:off x="465668" y="2173795"/>
            <a:ext cx="3680820" cy="3270885"/>
          </a:xfrm>
          <a:prstGeom prst="rect">
            <a:avLst/>
          </a:prstGeom>
          <a:noFill/>
          <a:ln>
            <a:noFill/>
            <a:prstDash val="dash"/>
          </a:ln>
        </p:spPr>
        <p:txBody>
          <a:bodyPr wrap="square" rtlCol="0" anchor="ctr" anchorCtr="0">
            <a:spAutoFit/>
          </a:bodyPr>
          <a:lstStyle/>
          <a:p>
            <a:pPr marL="285750" lvl="0" indent="-285750">
              <a:lnSpc>
                <a:spcPct val="140000"/>
              </a:lnSpc>
              <a:spcBef>
                <a:spcPts val="3000"/>
              </a:spcBef>
              <a:buFont typeface="Wingdings" panose="05000000000000000000" pitchFamily="2" charset="2"/>
              <a:buChar char="l"/>
            </a:pPr>
            <a:r>
              <a:rPr lang="zh-CN" altLang="en-US" sz="1600" dirty="0">
                <a:solidFill>
                  <a:sysClr val="windowText" lastClr="000000">
                    <a:lumMod val="75000"/>
                    <a:lumOff val="25000"/>
                  </a:sysClr>
                </a:solidFill>
                <a:latin typeface="微软雅黑" panose="020B0503020204020204" charset="-122"/>
                <a:ea typeface="微软雅黑" panose="020B0503020204020204" charset="-122"/>
                <a:sym typeface="等线" panose="02010600030101010101" charset="-122"/>
              </a:rPr>
              <a:t>Data cleaning: replace null value in description column with ""</a:t>
            </a:r>
          </a:p>
          <a:p>
            <a:pPr marL="285750" lvl="0" indent="-285750">
              <a:lnSpc>
                <a:spcPct val="140000"/>
              </a:lnSpc>
              <a:spcBef>
                <a:spcPts val="3000"/>
              </a:spcBef>
              <a:buFont typeface="Wingdings" panose="05000000000000000000" pitchFamily="2" charset="2"/>
              <a:buChar char="l"/>
            </a:pPr>
            <a:r>
              <a:rPr lang="zh-CN" altLang="en-US" sz="1600" dirty="0">
                <a:solidFill>
                  <a:sysClr val="windowText" lastClr="000000">
                    <a:lumMod val="75000"/>
                    <a:lumOff val="25000"/>
                  </a:sysClr>
                </a:solidFill>
                <a:latin typeface="微软雅黑" panose="020B0503020204020204" charset="-122"/>
                <a:ea typeface="微软雅黑" panose="020B0503020204020204" charset="-122"/>
                <a:sym typeface="等线" panose="02010600030101010101" charset="-122"/>
              </a:rPr>
              <a:t>Discription of data</a:t>
            </a:r>
          </a:p>
          <a:p>
            <a:pPr marL="285750" lvl="0" indent="-285750">
              <a:lnSpc>
                <a:spcPct val="140000"/>
              </a:lnSpc>
              <a:spcBef>
                <a:spcPts val="3000"/>
              </a:spcBef>
              <a:buFont typeface="Wingdings" panose="05000000000000000000" pitchFamily="2" charset="2"/>
              <a:buChar char="l"/>
            </a:pPr>
            <a:r>
              <a:rPr lang="zh-CN" altLang="en-US" sz="1600" dirty="0">
                <a:solidFill>
                  <a:sysClr val="windowText" lastClr="000000">
                    <a:lumMod val="75000"/>
                    <a:lumOff val="25000"/>
                  </a:sysClr>
                </a:solidFill>
                <a:latin typeface="微软雅黑" panose="020B0503020204020204" charset="-122"/>
                <a:ea typeface="微软雅黑" panose="020B0503020204020204" charset="-122"/>
                <a:sym typeface="等线" panose="02010600030101010101" charset="-122"/>
              </a:rPr>
              <a:t>We can see that the data of  view_count,likes and dislikes is very dispersed since the std is very large</a:t>
            </a:r>
            <a:r>
              <a:rPr lang="en-US" altLang="zh-CN" sz="1600" dirty="0">
                <a:solidFill>
                  <a:sysClr val="windowText" lastClr="000000">
                    <a:lumMod val="75000"/>
                    <a:lumOff val="25000"/>
                  </a:sysClr>
                </a:solidFill>
                <a:latin typeface="微软雅黑" panose="020B0503020204020204" charset="-122"/>
                <a:ea typeface="微软雅黑" panose="020B0503020204020204" charset="-122"/>
                <a:sym typeface="等线" panose="02010600030101010101" charset="-122"/>
              </a:rPr>
              <a:t>.</a:t>
            </a:r>
          </a:p>
        </p:txBody>
      </p:sp>
      <p:pic>
        <p:nvPicPr>
          <p:cNvPr id="3" name="图片 2"/>
          <p:cNvPicPr>
            <a:picLocks noChangeAspect="1"/>
          </p:cNvPicPr>
          <p:nvPr>
            <p:custDataLst>
              <p:tags r:id="rId7"/>
            </p:custDataLst>
          </p:nvPr>
        </p:nvPicPr>
        <p:blipFill>
          <a:blip r:embed="rId9"/>
          <a:stretch>
            <a:fillRect/>
          </a:stretch>
        </p:blipFill>
        <p:spPr>
          <a:xfrm>
            <a:off x="5147310" y="1987550"/>
            <a:ext cx="6574790" cy="341249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spect="1"/>
          </p:cNvSpPr>
          <p:nvPr>
            <p:custDataLst>
              <p:tags r:id="rId2"/>
            </p:custDataLst>
          </p:nvPr>
        </p:nvSpPr>
        <p:spPr>
          <a:xfrm>
            <a:off x="5232400" y="1377223"/>
            <a:ext cx="6489680" cy="4867260"/>
          </a:xfrm>
          <a:prstGeom prst="rect">
            <a:avLst/>
          </a:prstGeom>
          <a:solidFill>
            <a:sysClr val="window" lastClr="FFFFFF">
              <a:lumMod val="9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9" name="矩形 8"/>
          <p:cNvSpPr/>
          <p:nvPr>
            <p:custDataLst>
              <p:tags r:id="rId3"/>
            </p:custDataLst>
          </p:nvPr>
        </p:nvSpPr>
        <p:spPr>
          <a:xfrm>
            <a:off x="465761" y="1374048"/>
            <a:ext cx="4766639" cy="4870378"/>
          </a:xfrm>
          <a:prstGeom prst="rect">
            <a:avLst/>
          </a:prstGeom>
          <a:solidFill>
            <a:sysClr val="window" lastClr="FFFFFF"/>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14" name="文本框 13"/>
          <p:cNvSpPr txBox="1"/>
          <p:nvPr>
            <p:custDataLst>
              <p:tags r:id="rId4"/>
            </p:custDataLst>
          </p:nvPr>
        </p:nvSpPr>
        <p:spPr>
          <a:xfrm>
            <a:off x="681990" y="542290"/>
            <a:ext cx="11040110" cy="521970"/>
          </a:xfrm>
          <a:prstGeom prst="rect">
            <a:avLst/>
          </a:prstGeom>
          <a:noFill/>
        </p:spPr>
        <p:txBody>
          <a:bodyPr wrap="square" rtlCol="0">
            <a:spAutoFit/>
          </a:bodyPr>
          <a:lstStyle/>
          <a:p>
            <a:r>
              <a:rPr lang="zh-CN" altLang="en-US" sz="2800" b="1"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Analysis of numerical and categorical variables</a:t>
            </a:r>
          </a:p>
        </p:txBody>
      </p:sp>
      <p:sp>
        <p:nvSpPr>
          <p:cNvPr id="15" name="矩形 14"/>
          <p:cNvSpPr/>
          <p:nvPr>
            <p:custDataLst>
              <p:tags r:id="rId5"/>
            </p:custDataLst>
          </p:nvPr>
        </p:nvSpPr>
        <p:spPr>
          <a:xfrm>
            <a:off x="469900" y="626745"/>
            <a:ext cx="114935" cy="476250"/>
          </a:xfrm>
          <a:prstGeom prst="rect">
            <a:avLst/>
          </a:prstGeom>
          <a:solidFill>
            <a:schemeClr val="bg2">
              <a:lumMod val="65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19" name="文本框 18"/>
          <p:cNvSpPr txBox="1"/>
          <p:nvPr>
            <p:custDataLst>
              <p:tags r:id="rId6"/>
            </p:custDataLst>
          </p:nvPr>
        </p:nvSpPr>
        <p:spPr>
          <a:xfrm>
            <a:off x="465668" y="2194115"/>
            <a:ext cx="3680820" cy="3230245"/>
          </a:xfrm>
          <a:prstGeom prst="rect">
            <a:avLst/>
          </a:prstGeom>
          <a:noFill/>
          <a:ln>
            <a:noFill/>
            <a:prstDash val="dash"/>
          </a:ln>
        </p:spPr>
        <p:txBody>
          <a:bodyPr wrap="square" rtlCol="0" anchor="ctr" anchorCtr="0">
            <a:spAutoFit/>
          </a:bodyPr>
          <a:lstStyle/>
          <a:p>
            <a:pPr marL="285750" indent="-285750">
              <a:lnSpc>
                <a:spcPct val="140000"/>
              </a:lnSpc>
              <a:spcBef>
                <a:spcPts val="3000"/>
              </a:spcBef>
              <a:buFont typeface="Wingdings" panose="05000000000000000000" pitchFamily="2" charset="2"/>
              <a:buChar char="l"/>
            </a:pPr>
            <a:r>
              <a:rPr lang="zh-CN" altLang="en-US" sz="1600" dirty="0">
                <a:solidFill>
                  <a:sysClr val="windowText" lastClr="000000">
                    <a:lumMod val="75000"/>
                    <a:lumOff val="25000"/>
                  </a:sysClr>
                </a:solidFill>
                <a:latin typeface="微软雅黑" panose="020B0503020204020204" charset="-122"/>
                <a:ea typeface="微软雅黑" panose="020B0503020204020204" charset="-122"/>
                <a:sym typeface="等线" panose="02010600030101010101" charset="-122"/>
              </a:rPr>
              <a:t>The correlation between numerical variables</a:t>
            </a:r>
          </a:p>
          <a:p>
            <a:pPr marL="285750" indent="-285750">
              <a:lnSpc>
                <a:spcPct val="140000"/>
              </a:lnSpc>
              <a:spcBef>
                <a:spcPts val="3000"/>
              </a:spcBef>
              <a:buFont typeface="Wingdings" panose="05000000000000000000" pitchFamily="2" charset="2"/>
              <a:buChar char="l"/>
            </a:pPr>
            <a:r>
              <a:rPr lang="zh-CN" altLang="en-US" sz="1600" dirty="0">
                <a:solidFill>
                  <a:sysClr val="windowText" lastClr="000000">
                    <a:lumMod val="75000"/>
                    <a:lumOff val="25000"/>
                  </a:sysClr>
                </a:solidFill>
                <a:latin typeface="微软雅黑" panose="020B0503020204020204" charset="-122"/>
                <a:ea typeface="微软雅黑" panose="020B0503020204020204" charset="-122"/>
                <a:sym typeface="等线" panose="02010600030101010101" charset="-122"/>
              </a:rPr>
              <a:t>We can see that view_count,like, dislikes and comment count have strong positive correlation, the coefficients are all above 0.6. While others simply does not correlate with each other.</a:t>
            </a:r>
          </a:p>
        </p:txBody>
      </p:sp>
      <p:pic>
        <p:nvPicPr>
          <p:cNvPr id="3" name="图片 2" descr="C:\Users\南渡\Desktop\image (2).pngimage (2)"/>
          <p:cNvPicPr>
            <a:picLocks noChangeAspect="1"/>
          </p:cNvPicPr>
          <p:nvPr>
            <p:custDataLst>
              <p:tags r:id="rId7"/>
            </p:custDataLst>
          </p:nvPr>
        </p:nvPicPr>
        <p:blipFill>
          <a:blip r:embed="rId9"/>
          <a:srcRect/>
          <a:stretch>
            <a:fillRect/>
          </a:stretch>
        </p:blipFill>
        <p:spPr>
          <a:xfrm>
            <a:off x="5274310" y="1530350"/>
            <a:ext cx="6405880" cy="455739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609971" y="6169643"/>
            <a:ext cx="188360" cy="102484"/>
            <a:chOff x="609971" y="602894"/>
            <a:chExt cx="188360" cy="102484"/>
          </a:xfrm>
          <a:solidFill>
            <a:schemeClr val="accent1"/>
          </a:solidFill>
        </p:grpSpPr>
        <p:sp>
          <p:nvSpPr>
            <p:cNvPr id="4" name="等腰三角形 3"/>
            <p:cNvSpPr/>
            <p:nvPr>
              <p:custDataLst>
                <p:tags r:id="rId12"/>
              </p:custDataLst>
            </p:nvPr>
          </p:nvSpPr>
          <p:spPr>
            <a:xfrm rot="5400000">
              <a:off x="602903" y="609962"/>
              <a:ext cx="102484" cy="88348"/>
            </a:xfrm>
            <a:prstGeom prst="triangle">
              <a:avLst/>
            </a:prstGeom>
            <a:grpFill/>
            <a:ln>
              <a:solidFill>
                <a:schemeClr val="accent1"/>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5" name="等腰三角形 4"/>
            <p:cNvSpPr/>
            <p:nvPr>
              <p:custDataLst>
                <p:tags r:id="rId13"/>
              </p:custDataLst>
            </p:nvPr>
          </p:nvSpPr>
          <p:spPr>
            <a:xfrm rot="5400000">
              <a:off x="702915" y="609962"/>
              <a:ext cx="102484" cy="88348"/>
            </a:xfrm>
            <a:prstGeom prst="triangle">
              <a:avLst/>
            </a:prstGeom>
            <a:grpFill/>
            <a:ln>
              <a:solidFill>
                <a:schemeClr val="accent1"/>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grpSp>
      <p:grpSp>
        <p:nvGrpSpPr>
          <p:cNvPr id="6" name="组合 5"/>
          <p:cNvGrpSpPr/>
          <p:nvPr>
            <p:custDataLst>
              <p:tags r:id="rId3"/>
            </p:custDataLst>
          </p:nvPr>
        </p:nvGrpSpPr>
        <p:grpSpPr>
          <a:xfrm>
            <a:off x="11378484" y="636755"/>
            <a:ext cx="203545" cy="74612"/>
            <a:chOff x="9839643" y="910585"/>
            <a:chExt cx="203545" cy="74612"/>
          </a:xfrm>
        </p:grpSpPr>
        <p:cxnSp>
          <p:nvCxnSpPr>
            <p:cNvPr id="7" name="直接连接符 6"/>
            <p:cNvCxnSpPr/>
            <p:nvPr>
              <p:custDataLst>
                <p:tags r:id="rId10"/>
              </p:custDataLst>
            </p:nvPr>
          </p:nvCxnSpPr>
          <p:spPr>
            <a:xfrm>
              <a:off x="9839643" y="910585"/>
              <a:ext cx="203545" cy="0"/>
            </a:xfrm>
            <a:prstGeom prst="line">
              <a:avLst/>
            </a:prstGeom>
            <a:ln w="12700">
              <a:solidFill>
                <a:schemeClr val="accent1"/>
              </a:solidFill>
            </a:ln>
          </p:spPr>
          <p:style>
            <a:lnRef idx="1">
              <a:srgbClr val="4472C4"/>
            </a:lnRef>
            <a:fillRef idx="0">
              <a:srgbClr val="4472C4"/>
            </a:fillRef>
            <a:effectRef idx="0">
              <a:srgbClr val="4472C4"/>
            </a:effectRef>
            <a:fontRef idx="minor">
              <a:sysClr val="windowText" lastClr="000000"/>
            </a:fontRef>
          </p:style>
        </p:cxnSp>
        <p:cxnSp>
          <p:nvCxnSpPr>
            <p:cNvPr id="8" name="直接连接符 7"/>
            <p:cNvCxnSpPr/>
            <p:nvPr>
              <p:custDataLst>
                <p:tags r:id="rId11"/>
              </p:custDataLst>
            </p:nvPr>
          </p:nvCxnSpPr>
          <p:spPr>
            <a:xfrm>
              <a:off x="9839643" y="985197"/>
              <a:ext cx="155575" cy="0"/>
            </a:xfrm>
            <a:prstGeom prst="line">
              <a:avLst/>
            </a:prstGeom>
            <a:ln w="12700">
              <a:solidFill>
                <a:schemeClr val="accent1"/>
              </a:solidFill>
            </a:ln>
          </p:spPr>
          <p:style>
            <a:lnRef idx="1">
              <a:srgbClr val="4472C4"/>
            </a:lnRef>
            <a:fillRef idx="0">
              <a:srgbClr val="4472C4"/>
            </a:fillRef>
            <a:effectRef idx="0">
              <a:srgbClr val="4472C4"/>
            </a:effectRef>
            <a:fontRef idx="minor">
              <a:sysClr val="windowText" lastClr="000000"/>
            </a:fontRef>
          </p:style>
        </p:cxnSp>
      </p:grpSp>
      <p:sp>
        <p:nvSpPr>
          <p:cNvPr id="15" name="文本框 14"/>
          <p:cNvSpPr txBox="1"/>
          <p:nvPr>
            <p:custDataLst>
              <p:tags r:id="rId4"/>
            </p:custDataLst>
          </p:nvPr>
        </p:nvSpPr>
        <p:spPr>
          <a:xfrm>
            <a:off x="1377950" y="4727572"/>
            <a:ext cx="4413250" cy="625171"/>
          </a:xfrm>
          <a:prstGeom prst="rect">
            <a:avLst/>
          </a:prstGeom>
          <a:noFill/>
        </p:spPr>
        <p:txBody>
          <a:bodyPr wrap="square" rtlCol="0">
            <a:noAutofit/>
          </a:bodyPr>
          <a:lstStyle/>
          <a:p>
            <a:pPr algn="ctr">
              <a:lnSpc>
                <a:spcPct val="130000"/>
              </a:lnSpc>
            </a:pPr>
            <a:r>
              <a:rPr lang="zh-CN" altLang="en-US" sz="1400" dirty="0">
                <a:solidFill>
                  <a:sysClr val="windowText" lastClr="000000">
                    <a:lumMod val="85000"/>
                    <a:lumOff val="15000"/>
                  </a:sysClr>
                </a:solidFill>
                <a:latin typeface="Arial" panose="020B0604020202020204" pitchFamily="34" charset="0"/>
                <a:ea typeface="微软雅黑" panose="020B0503020204020204" charset="-122"/>
                <a:cs typeface="Arial" panose="020B0604020202020204" pitchFamily="34" charset="0"/>
              </a:rPr>
              <a:t>●</a:t>
            </a:r>
            <a:r>
              <a:rPr lang="en-US" altLang="zh-CN" sz="1400" dirty="0">
                <a:solidFill>
                  <a:sysClr val="windowText" lastClr="000000">
                    <a:lumMod val="85000"/>
                    <a:lumOff val="15000"/>
                  </a:sysClr>
                </a:solidFill>
                <a:latin typeface="Arial" panose="020B0604020202020204" pitchFamily="34" charset="0"/>
                <a:ea typeface="微软雅黑" panose="020B0503020204020204" charset="-122"/>
                <a:cs typeface="Arial" panose="020B0604020202020204" pitchFamily="34" charset="0"/>
              </a:rPr>
              <a:t> </a:t>
            </a:r>
            <a:r>
              <a:rPr lang="zh-CN" altLang="en-US" sz="1400" dirty="0">
                <a:solidFill>
                  <a:sysClr val="windowText" lastClr="000000">
                    <a:lumMod val="85000"/>
                    <a:lumOff val="15000"/>
                  </a:sysClr>
                </a:solidFill>
                <a:latin typeface="Arial" panose="020B0604020202020204" pitchFamily="34" charset="0"/>
                <a:ea typeface="微软雅黑" panose="020B0503020204020204" charset="-122"/>
                <a:cs typeface="Arial" panose="020B0604020202020204" pitchFamily="34" charset="0"/>
              </a:rPr>
              <a:t>Video channel and category</a:t>
            </a:r>
          </a:p>
          <a:p>
            <a:pPr algn="ctr">
              <a:lnSpc>
                <a:spcPct val="130000"/>
              </a:lnSpc>
            </a:pPr>
            <a:r>
              <a:rPr lang="zh-CN" altLang="en-US" sz="1400" dirty="0">
                <a:solidFill>
                  <a:sysClr val="windowText" lastClr="000000">
                    <a:lumMod val="85000"/>
                    <a:lumOff val="15000"/>
                  </a:sysClr>
                </a:solidFill>
                <a:latin typeface="Arial" panose="020B0604020202020204" pitchFamily="34" charset="0"/>
                <a:ea typeface="微软雅黑" panose="020B0503020204020204" charset="-122"/>
                <a:cs typeface="Arial" panose="020B0604020202020204" pitchFamily="34" charset="0"/>
              </a:rPr>
              <a:t>NFL rank top1, having 400 trending videos. And second follows NBA.</a:t>
            </a:r>
          </a:p>
        </p:txBody>
      </p:sp>
      <p:sp>
        <p:nvSpPr>
          <p:cNvPr id="16" name="文本框 15"/>
          <p:cNvSpPr txBox="1"/>
          <p:nvPr>
            <p:custDataLst>
              <p:tags r:id="rId5"/>
            </p:custDataLst>
          </p:nvPr>
        </p:nvSpPr>
        <p:spPr>
          <a:xfrm>
            <a:off x="6400802" y="4727572"/>
            <a:ext cx="4413250" cy="625171"/>
          </a:xfrm>
          <a:prstGeom prst="rect">
            <a:avLst/>
          </a:prstGeom>
          <a:noFill/>
        </p:spPr>
        <p:txBody>
          <a:bodyPr wrap="square" rtlCol="0">
            <a:noAutofit/>
          </a:bodyPr>
          <a:lstStyle/>
          <a:p>
            <a:pPr algn="ctr">
              <a:lnSpc>
                <a:spcPct val="130000"/>
              </a:lnSpc>
            </a:pPr>
            <a:r>
              <a:rPr lang="zh-CN" altLang="en-US" sz="1400" dirty="0">
                <a:solidFill>
                  <a:sysClr val="windowText" lastClr="000000">
                    <a:lumMod val="85000"/>
                    <a:lumOff val="15000"/>
                  </a:sysClr>
                </a:solidFill>
                <a:latin typeface="Arial" panose="020B0604020202020204" pitchFamily="34" charset="0"/>
                <a:ea typeface="微软雅黑" panose="020B0503020204020204" charset="-122"/>
                <a:cs typeface="Arial" panose="020B0604020202020204" pitchFamily="34" charset="0"/>
              </a:rPr>
              <a:t>The top 3 popular video category's ids are 24,10 and 20 which are Entertainment, Music, and Gaming respectively. </a:t>
            </a:r>
          </a:p>
        </p:txBody>
      </p:sp>
      <p:cxnSp>
        <p:nvCxnSpPr>
          <p:cNvPr id="19" name="直接连接符 18"/>
          <p:cNvCxnSpPr/>
          <p:nvPr>
            <p:custDataLst>
              <p:tags r:id="rId6"/>
            </p:custDataLst>
          </p:nvPr>
        </p:nvCxnSpPr>
        <p:spPr>
          <a:xfrm>
            <a:off x="11378484" y="6220885"/>
            <a:ext cx="203545" cy="0"/>
          </a:xfrm>
          <a:prstGeom prst="line">
            <a:avLst/>
          </a:prstGeom>
          <a:ln w="12700">
            <a:solidFill>
              <a:schemeClr val="accent1"/>
            </a:solidFill>
          </a:ln>
        </p:spPr>
        <p:style>
          <a:lnRef idx="1">
            <a:srgbClr val="4472C4"/>
          </a:lnRef>
          <a:fillRef idx="0">
            <a:srgbClr val="4472C4"/>
          </a:fillRef>
          <a:effectRef idx="0">
            <a:srgbClr val="4472C4"/>
          </a:effectRef>
          <a:fontRef idx="minor">
            <a:sysClr val="windowText" lastClr="000000"/>
          </a:fontRef>
        </p:style>
      </p:cxnSp>
      <p:cxnSp>
        <p:nvCxnSpPr>
          <p:cNvPr id="20" name="直接连接符 19"/>
          <p:cNvCxnSpPr/>
          <p:nvPr>
            <p:custDataLst>
              <p:tags r:id="rId7"/>
            </p:custDataLst>
          </p:nvPr>
        </p:nvCxnSpPr>
        <p:spPr>
          <a:xfrm>
            <a:off x="11075272" y="6220885"/>
            <a:ext cx="203545" cy="0"/>
          </a:xfrm>
          <a:prstGeom prst="line">
            <a:avLst/>
          </a:prstGeom>
          <a:ln w="12700">
            <a:solidFill>
              <a:schemeClr val="accent1"/>
            </a:solidFill>
          </a:ln>
        </p:spPr>
        <p:style>
          <a:lnRef idx="1">
            <a:srgbClr val="4472C4"/>
          </a:lnRef>
          <a:fillRef idx="0">
            <a:srgbClr val="4472C4"/>
          </a:fillRef>
          <a:effectRef idx="0">
            <a:srgbClr val="4472C4"/>
          </a:effectRef>
          <a:fontRef idx="minor">
            <a:sysClr val="windowText" lastClr="000000"/>
          </a:fontRef>
        </p:style>
      </p:cxnSp>
      <p:pic>
        <p:nvPicPr>
          <p:cNvPr id="24" name="图片 23" descr="C:\Users\南渡\Desktop\image (6).pngimage (6)"/>
          <p:cNvPicPr>
            <a:picLocks noChangeAspect="1"/>
          </p:cNvPicPr>
          <p:nvPr>
            <p:custDataLst>
              <p:tags r:id="rId8"/>
            </p:custDataLst>
          </p:nvPr>
        </p:nvPicPr>
        <p:blipFill rotWithShape="1">
          <a:blip r:embed="rId15"/>
          <a:srcRect/>
          <a:stretch>
            <a:fillRect/>
          </a:stretch>
        </p:blipFill>
        <p:spPr>
          <a:xfrm>
            <a:off x="666750" y="1662430"/>
            <a:ext cx="5124450" cy="2703195"/>
          </a:xfrm>
          <a:custGeom>
            <a:avLst/>
            <a:gdLst>
              <a:gd name="connsiteX0" fmla="*/ 0 w 4413250"/>
              <a:gd name="connsiteY0" fmla="*/ 0 h 2746372"/>
              <a:gd name="connsiteX1" fmla="*/ 4413250 w 4413250"/>
              <a:gd name="connsiteY1" fmla="*/ 0 h 2746372"/>
              <a:gd name="connsiteX2" fmla="*/ 4413250 w 4413250"/>
              <a:gd name="connsiteY2" fmla="*/ 2746372 h 2746372"/>
              <a:gd name="connsiteX3" fmla="*/ 0 w 4413250"/>
              <a:gd name="connsiteY3" fmla="*/ 2746372 h 2746372"/>
            </a:gdLst>
            <a:ahLst/>
            <a:cxnLst>
              <a:cxn ang="0">
                <a:pos x="connsiteX0" y="connsiteY0"/>
              </a:cxn>
              <a:cxn ang="0">
                <a:pos x="connsiteX1" y="connsiteY1"/>
              </a:cxn>
              <a:cxn ang="0">
                <a:pos x="connsiteX2" y="connsiteY2"/>
              </a:cxn>
              <a:cxn ang="0">
                <a:pos x="connsiteX3" y="connsiteY3"/>
              </a:cxn>
            </a:cxnLst>
            <a:rect l="l" t="t" r="r" b="b"/>
            <a:pathLst>
              <a:path w="4413250" h="2746372">
                <a:moveTo>
                  <a:pt x="0" y="0"/>
                </a:moveTo>
                <a:lnTo>
                  <a:pt x="4413250" y="0"/>
                </a:lnTo>
                <a:lnTo>
                  <a:pt x="4413250" y="2746372"/>
                </a:lnTo>
                <a:lnTo>
                  <a:pt x="0" y="2746372"/>
                </a:lnTo>
                <a:close/>
              </a:path>
            </a:pathLst>
          </a:custGeom>
        </p:spPr>
      </p:pic>
      <p:pic>
        <p:nvPicPr>
          <p:cNvPr id="28" name="图片 27" descr="C:\Users\南渡\Desktop\image (7).pngimage (7)"/>
          <p:cNvPicPr>
            <a:picLocks noChangeAspect="1"/>
          </p:cNvPicPr>
          <p:nvPr>
            <p:custDataLst>
              <p:tags r:id="rId9"/>
            </p:custDataLst>
          </p:nvPr>
        </p:nvPicPr>
        <p:blipFill rotWithShape="1">
          <a:blip r:embed="rId16"/>
          <a:srcRect/>
          <a:stretch>
            <a:fillRect/>
          </a:stretch>
        </p:blipFill>
        <p:spPr>
          <a:xfrm>
            <a:off x="6475095" y="1552575"/>
            <a:ext cx="4507230" cy="2922905"/>
          </a:xfrm>
          <a:custGeom>
            <a:avLst/>
            <a:gdLst>
              <a:gd name="connsiteX0" fmla="*/ 0 w 4413250"/>
              <a:gd name="connsiteY0" fmla="*/ 0 h 2746372"/>
              <a:gd name="connsiteX1" fmla="*/ 4413250 w 4413250"/>
              <a:gd name="connsiteY1" fmla="*/ 0 h 2746372"/>
              <a:gd name="connsiteX2" fmla="*/ 4413250 w 4413250"/>
              <a:gd name="connsiteY2" fmla="*/ 2746372 h 2746372"/>
              <a:gd name="connsiteX3" fmla="*/ 0 w 4413250"/>
              <a:gd name="connsiteY3" fmla="*/ 2746372 h 2746372"/>
            </a:gdLst>
            <a:ahLst/>
            <a:cxnLst>
              <a:cxn ang="0">
                <a:pos x="connsiteX0" y="connsiteY0"/>
              </a:cxn>
              <a:cxn ang="0">
                <a:pos x="connsiteX1" y="connsiteY1"/>
              </a:cxn>
              <a:cxn ang="0">
                <a:pos x="connsiteX2" y="connsiteY2"/>
              </a:cxn>
              <a:cxn ang="0">
                <a:pos x="connsiteX3" y="connsiteY3"/>
              </a:cxn>
            </a:cxnLst>
            <a:rect l="l" t="t" r="r" b="b"/>
            <a:pathLst>
              <a:path w="4413250" h="2746372">
                <a:moveTo>
                  <a:pt x="0" y="0"/>
                </a:moveTo>
                <a:lnTo>
                  <a:pt x="4413250" y="0"/>
                </a:lnTo>
                <a:lnTo>
                  <a:pt x="4413250" y="2746372"/>
                </a:lnTo>
                <a:lnTo>
                  <a:pt x="0" y="2746372"/>
                </a:lnTo>
                <a:close/>
              </a:path>
            </a:pathLst>
          </a:cu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609971" y="6169643"/>
            <a:ext cx="188360" cy="102484"/>
            <a:chOff x="609971" y="602894"/>
            <a:chExt cx="188360" cy="102484"/>
          </a:xfrm>
          <a:solidFill>
            <a:schemeClr val="accent1"/>
          </a:solidFill>
        </p:grpSpPr>
        <p:sp>
          <p:nvSpPr>
            <p:cNvPr id="4" name="等腰三角形 3"/>
            <p:cNvSpPr/>
            <p:nvPr>
              <p:custDataLst>
                <p:tags r:id="rId12"/>
              </p:custDataLst>
            </p:nvPr>
          </p:nvSpPr>
          <p:spPr>
            <a:xfrm rot="5400000">
              <a:off x="602903" y="609962"/>
              <a:ext cx="102484" cy="88348"/>
            </a:xfrm>
            <a:prstGeom prst="triangle">
              <a:avLst/>
            </a:prstGeom>
            <a:grpFill/>
            <a:ln>
              <a:solidFill>
                <a:schemeClr val="accent1"/>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5" name="等腰三角形 4"/>
            <p:cNvSpPr/>
            <p:nvPr>
              <p:custDataLst>
                <p:tags r:id="rId13"/>
              </p:custDataLst>
            </p:nvPr>
          </p:nvSpPr>
          <p:spPr>
            <a:xfrm rot="5400000">
              <a:off x="702915" y="609962"/>
              <a:ext cx="102484" cy="88348"/>
            </a:xfrm>
            <a:prstGeom prst="triangle">
              <a:avLst/>
            </a:prstGeom>
            <a:grpFill/>
            <a:ln>
              <a:solidFill>
                <a:schemeClr val="accent1"/>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grpSp>
      <p:grpSp>
        <p:nvGrpSpPr>
          <p:cNvPr id="6" name="组合 5"/>
          <p:cNvGrpSpPr/>
          <p:nvPr>
            <p:custDataLst>
              <p:tags r:id="rId3"/>
            </p:custDataLst>
          </p:nvPr>
        </p:nvGrpSpPr>
        <p:grpSpPr>
          <a:xfrm>
            <a:off x="11378484" y="636755"/>
            <a:ext cx="203545" cy="74612"/>
            <a:chOff x="9839643" y="910585"/>
            <a:chExt cx="203545" cy="74612"/>
          </a:xfrm>
        </p:grpSpPr>
        <p:cxnSp>
          <p:nvCxnSpPr>
            <p:cNvPr id="7" name="直接连接符 6"/>
            <p:cNvCxnSpPr/>
            <p:nvPr>
              <p:custDataLst>
                <p:tags r:id="rId10"/>
              </p:custDataLst>
            </p:nvPr>
          </p:nvCxnSpPr>
          <p:spPr>
            <a:xfrm>
              <a:off x="9839643" y="910585"/>
              <a:ext cx="203545" cy="0"/>
            </a:xfrm>
            <a:prstGeom prst="line">
              <a:avLst/>
            </a:prstGeom>
            <a:ln w="12700">
              <a:solidFill>
                <a:schemeClr val="accent1"/>
              </a:solidFill>
            </a:ln>
          </p:spPr>
          <p:style>
            <a:lnRef idx="1">
              <a:srgbClr val="4472C4"/>
            </a:lnRef>
            <a:fillRef idx="0">
              <a:srgbClr val="4472C4"/>
            </a:fillRef>
            <a:effectRef idx="0">
              <a:srgbClr val="4472C4"/>
            </a:effectRef>
            <a:fontRef idx="minor">
              <a:sysClr val="windowText" lastClr="000000"/>
            </a:fontRef>
          </p:style>
        </p:cxnSp>
        <p:cxnSp>
          <p:nvCxnSpPr>
            <p:cNvPr id="8" name="直接连接符 7"/>
            <p:cNvCxnSpPr/>
            <p:nvPr>
              <p:custDataLst>
                <p:tags r:id="rId11"/>
              </p:custDataLst>
            </p:nvPr>
          </p:nvCxnSpPr>
          <p:spPr>
            <a:xfrm>
              <a:off x="9839643" y="985197"/>
              <a:ext cx="155575" cy="0"/>
            </a:xfrm>
            <a:prstGeom prst="line">
              <a:avLst/>
            </a:prstGeom>
            <a:ln w="12700">
              <a:solidFill>
                <a:schemeClr val="accent1"/>
              </a:solidFill>
            </a:ln>
          </p:spPr>
          <p:style>
            <a:lnRef idx="1">
              <a:srgbClr val="4472C4"/>
            </a:lnRef>
            <a:fillRef idx="0">
              <a:srgbClr val="4472C4"/>
            </a:fillRef>
            <a:effectRef idx="0">
              <a:srgbClr val="4472C4"/>
            </a:effectRef>
            <a:fontRef idx="minor">
              <a:sysClr val="windowText" lastClr="000000"/>
            </a:fontRef>
          </p:style>
        </p:cxnSp>
      </p:grpSp>
      <p:sp>
        <p:nvSpPr>
          <p:cNvPr id="15" name="文本框 14"/>
          <p:cNvSpPr txBox="1"/>
          <p:nvPr>
            <p:custDataLst>
              <p:tags r:id="rId4"/>
            </p:custDataLst>
          </p:nvPr>
        </p:nvSpPr>
        <p:spPr>
          <a:xfrm>
            <a:off x="1377950" y="4727572"/>
            <a:ext cx="4413250" cy="625171"/>
          </a:xfrm>
          <a:prstGeom prst="rect">
            <a:avLst/>
          </a:prstGeom>
          <a:noFill/>
        </p:spPr>
        <p:txBody>
          <a:bodyPr wrap="square" rtlCol="0">
            <a:noAutofit/>
          </a:bodyPr>
          <a:lstStyle/>
          <a:p>
            <a:pPr algn="ctr">
              <a:lnSpc>
                <a:spcPct val="130000"/>
              </a:lnSpc>
            </a:pPr>
            <a:r>
              <a:rPr lang="zh-CN" altLang="en-US" sz="1400" dirty="0">
                <a:solidFill>
                  <a:sysClr val="windowText" lastClr="000000">
                    <a:lumMod val="85000"/>
                    <a:lumOff val="15000"/>
                  </a:sysClr>
                </a:solidFill>
                <a:latin typeface="Arial" panose="020B0604020202020204" pitchFamily="34" charset="0"/>
                <a:ea typeface="微软雅黑" panose="020B0503020204020204" charset="-122"/>
                <a:cs typeface="Arial" panose="020B0604020202020204" pitchFamily="34" charset="0"/>
              </a:rPr>
              <a:t>●</a:t>
            </a:r>
            <a:r>
              <a:rPr lang="en-US" altLang="zh-CN" sz="1400" dirty="0">
                <a:solidFill>
                  <a:sysClr val="windowText" lastClr="000000">
                    <a:lumMod val="85000"/>
                    <a:lumOff val="15000"/>
                  </a:sysClr>
                </a:solidFill>
                <a:latin typeface="Arial" panose="020B0604020202020204" pitchFamily="34" charset="0"/>
                <a:ea typeface="微软雅黑" panose="020B0503020204020204" charset="-122"/>
                <a:cs typeface="Arial" panose="020B0604020202020204" pitchFamily="34" charset="0"/>
              </a:rPr>
              <a:t> </a:t>
            </a:r>
            <a:r>
              <a:rPr lang="zh-CN" altLang="en-US" sz="1400" dirty="0">
                <a:solidFill>
                  <a:sysClr val="windowText" lastClr="000000">
                    <a:lumMod val="85000"/>
                    <a:lumOff val="15000"/>
                  </a:sysClr>
                </a:solidFill>
                <a:latin typeface="Arial" panose="020B0604020202020204" pitchFamily="34" charset="0"/>
                <a:ea typeface="微软雅黑" panose="020B0503020204020204" charset="-122"/>
                <a:cs typeface="Arial" panose="020B0604020202020204" pitchFamily="34" charset="0"/>
              </a:rPr>
              <a:t>Pulished time</a:t>
            </a:r>
          </a:p>
          <a:p>
            <a:pPr algn="ctr">
              <a:lnSpc>
                <a:spcPct val="130000"/>
              </a:lnSpc>
            </a:pPr>
            <a:r>
              <a:rPr lang="zh-CN" altLang="en-US" sz="1400" dirty="0">
                <a:solidFill>
                  <a:sysClr val="windowText" lastClr="000000">
                    <a:lumMod val="85000"/>
                    <a:lumOff val="15000"/>
                  </a:sysClr>
                </a:solidFill>
                <a:latin typeface="Arial" panose="020B0604020202020204" pitchFamily="34" charset="0"/>
                <a:ea typeface="微软雅黑" panose="020B0503020204020204" charset="-122"/>
                <a:cs typeface="Arial" panose="020B0604020202020204" pitchFamily="34" charset="0"/>
              </a:rPr>
              <a:t>We can see that most videos were published between 15:00 and 22:00, and in contrast, very little number of videos were published between 6:00 and 11:00.</a:t>
            </a:r>
          </a:p>
        </p:txBody>
      </p:sp>
      <p:sp>
        <p:nvSpPr>
          <p:cNvPr id="16" name="文本框 15"/>
          <p:cNvSpPr txBox="1"/>
          <p:nvPr>
            <p:custDataLst>
              <p:tags r:id="rId5"/>
            </p:custDataLst>
          </p:nvPr>
        </p:nvSpPr>
        <p:spPr>
          <a:xfrm>
            <a:off x="6400802" y="4727572"/>
            <a:ext cx="4413250" cy="625171"/>
          </a:xfrm>
          <a:prstGeom prst="rect">
            <a:avLst/>
          </a:prstGeom>
          <a:noFill/>
        </p:spPr>
        <p:txBody>
          <a:bodyPr wrap="square" rtlCol="0">
            <a:noAutofit/>
          </a:bodyPr>
          <a:lstStyle/>
          <a:p>
            <a:pPr algn="ctr">
              <a:lnSpc>
                <a:spcPct val="130000"/>
              </a:lnSpc>
            </a:pPr>
            <a:r>
              <a:rPr lang="zh-CN" altLang="en-US" sz="1400" dirty="0">
                <a:solidFill>
                  <a:sysClr val="windowText" lastClr="000000">
                    <a:lumMod val="85000"/>
                    <a:lumOff val="15000"/>
                  </a:sysClr>
                </a:solidFill>
                <a:latin typeface="Arial" panose="020B0604020202020204" pitchFamily="34" charset="0"/>
                <a:ea typeface="微软雅黑" panose="020B0503020204020204" charset="-122"/>
                <a:cs typeface="Arial" panose="020B0604020202020204" pitchFamily="34" charset="0"/>
              </a:rPr>
              <a:t>And combined with the video categoryID, we can see that the most popular video category are highly correlated with the most popular published time.</a:t>
            </a:r>
          </a:p>
        </p:txBody>
      </p:sp>
      <p:cxnSp>
        <p:nvCxnSpPr>
          <p:cNvPr id="19" name="直接连接符 18"/>
          <p:cNvCxnSpPr/>
          <p:nvPr>
            <p:custDataLst>
              <p:tags r:id="rId6"/>
            </p:custDataLst>
          </p:nvPr>
        </p:nvCxnSpPr>
        <p:spPr>
          <a:xfrm>
            <a:off x="11378484" y="6220885"/>
            <a:ext cx="203545" cy="0"/>
          </a:xfrm>
          <a:prstGeom prst="line">
            <a:avLst/>
          </a:prstGeom>
          <a:ln w="12700">
            <a:solidFill>
              <a:schemeClr val="accent1"/>
            </a:solidFill>
          </a:ln>
        </p:spPr>
        <p:style>
          <a:lnRef idx="1">
            <a:srgbClr val="4472C4"/>
          </a:lnRef>
          <a:fillRef idx="0">
            <a:srgbClr val="4472C4"/>
          </a:fillRef>
          <a:effectRef idx="0">
            <a:srgbClr val="4472C4"/>
          </a:effectRef>
          <a:fontRef idx="minor">
            <a:sysClr val="windowText" lastClr="000000"/>
          </a:fontRef>
        </p:style>
      </p:cxnSp>
      <p:cxnSp>
        <p:nvCxnSpPr>
          <p:cNvPr id="20" name="直接连接符 19"/>
          <p:cNvCxnSpPr/>
          <p:nvPr>
            <p:custDataLst>
              <p:tags r:id="rId7"/>
            </p:custDataLst>
          </p:nvPr>
        </p:nvCxnSpPr>
        <p:spPr>
          <a:xfrm>
            <a:off x="11075272" y="6220885"/>
            <a:ext cx="203545" cy="0"/>
          </a:xfrm>
          <a:prstGeom prst="line">
            <a:avLst/>
          </a:prstGeom>
          <a:ln w="12700">
            <a:solidFill>
              <a:schemeClr val="accent1"/>
            </a:solidFill>
          </a:ln>
        </p:spPr>
        <p:style>
          <a:lnRef idx="1">
            <a:srgbClr val="4472C4"/>
          </a:lnRef>
          <a:fillRef idx="0">
            <a:srgbClr val="4472C4"/>
          </a:fillRef>
          <a:effectRef idx="0">
            <a:srgbClr val="4472C4"/>
          </a:effectRef>
          <a:fontRef idx="minor">
            <a:sysClr val="windowText" lastClr="000000"/>
          </a:fontRef>
        </p:style>
      </p:cxnSp>
      <p:pic>
        <p:nvPicPr>
          <p:cNvPr id="24" name="图片 23" descr="C:\Users\南渡\Desktop\image (8).pngimage (8)"/>
          <p:cNvPicPr>
            <a:picLocks noChangeAspect="1"/>
          </p:cNvPicPr>
          <p:nvPr>
            <p:custDataLst>
              <p:tags r:id="rId8"/>
            </p:custDataLst>
          </p:nvPr>
        </p:nvPicPr>
        <p:blipFill rotWithShape="1">
          <a:blip r:embed="rId15"/>
          <a:srcRect/>
          <a:stretch>
            <a:fillRect/>
          </a:stretch>
        </p:blipFill>
        <p:spPr>
          <a:xfrm>
            <a:off x="1015365" y="777875"/>
            <a:ext cx="3552190" cy="3587750"/>
          </a:xfrm>
          <a:custGeom>
            <a:avLst/>
            <a:gdLst>
              <a:gd name="connsiteX0" fmla="*/ 0 w 4413250"/>
              <a:gd name="connsiteY0" fmla="*/ 0 h 2746372"/>
              <a:gd name="connsiteX1" fmla="*/ 4413250 w 4413250"/>
              <a:gd name="connsiteY1" fmla="*/ 0 h 2746372"/>
              <a:gd name="connsiteX2" fmla="*/ 4413250 w 4413250"/>
              <a:gd name="connsiteY2" fmla="*/ 2746372 h 2746372"/>
              <a:gd name="connsiteX3" fmla="*/ 0 w 4413250"/>
              <a:gd name="connsiteY3" fmla="*/ 2746372 h 2746372"/>
            </a:gdLst>
            <a:ahLst/>
            <a:cxnLst>
              <a:cxn ang="0">
                <a:pos x="connsiteX0" y="connsiteY0"/>
              </a:cxn>
              <a:cxn ang="0">
                <a:pos x="connsiteX1" y="connsiteY1"/>
              </a:cxn>
              <a:cxn ang="0">
                <a:pos x="connsiteX2" y="connsiteY2"/>
              </a:cxn>
              <a:cxn ang="0">
                <a:pos x="connsiteX3" y="connsiteY3"/>
              </a:cxn>
            </a:cxnLst>
            <a:rect l="l" t="t" r="r" b="b"/>
            <a:pathLst>
              <a:path w="4413250" h="2746372">
                <a:moveTo>
                  <a:pt x="0" y="0"/>
                </a:moveTo>
                <a:lnTo>
                  <a:pt x="4413250" y="0"/>
                </a:lnTo>
                <a:lnTo>
                  <a:pt x="4413250" y="2746372"/>
                </a:lnTo>
                <a:lnTo>
                  <a:pt x="0" y="2746372"/>
                </a:lnTo>
                <a:close/>
              </a:path>
            </a:pathLst>
          </a:custGeom>
        </p:spPr>
      </p:pic>
      <p:pic>
        <p:nvPicPr>
          <p:cNvPr id="28" name="图片 27" descr="C:\Users\南渡\Desktop\image (9).pngimage (9)"/>
          <p:cNvPicPr>
            <a:picLocks noChangeAspect="1"/>
          </p:cNvPicPr>
          <p:nvPr>
            <p:custDataLst>
              <p:tags r:id="rId9"/>
            </p:custDataLst>
          </p:nvPr>
        </p:nvPicPr>
        <p:blipFill rotWithShape="1">
          <a:blip r:embed="rId16"/>
          <a:srcRect/>
          <a:stretch>
            <a:fillRect/>
          </a:stretch>
        </p:blipFill>
        <p:spPr>
          <a:xfrm>
            <a:off x="6171565" y="732790"/>
            <a:ext cx="4196080" cy="3742690"/>
          </a:xfrm>
          <a:custGeom>
            <a:avLst/>
            <a:gdLst>
              <a:gd name="connsiteX0" fmla="*/ 0 w 4413250"/>
              <a:gd name="connsiteY0" fmla="*/ 0 h 2746372"/>
              <a:gd name="connsiteX1" fmla="*/ 4413250 w 4413250"/>
              <a:gd name="connsiteY1" fmla="*/ 0 h 2746372"/>
              <a:gd name="connsiteX2" fmla="*/ 4413250 w 4413250"/>
              <a:gd name="connsiteY2" fmla="*/ 2746372 h 2746372"/>
              <a:gd name="connsiteX3" fmla="*/ 0 w 4413250"/>
              <a:gd name="connsiteY3" fmla="*/ 2746372 h 2746372"/>
            </a:gdLst>
            <a:ahLst/>
            <a:cxnLst>
              <a:cxn ang="0">
                <a:pos x="connsiteX0" y="connsiteY0"/>
              </a:cxn>
              <a:cxn ang="0">
                <a:pos x="connsiteX1" y="connsiteY1"/>
              </a:cxn>
              <a:cxn ang="0">
                <a:pos x="connsiteX2" y="connsiteY2"/>
              </a:cxn>
              <a:cxn ang="0">
                <a:pos x="connsiteX3" y="connsiteY3"/>
              </a:cxn>
            </a:cxnLst>
            <a:rect l="l" t="t" r="r" b="b"/>
            <a:pathLst>
              <a:path w="4413250" h="2746372">
                <a:moveTo>
                  <a:pt x="0" y="0"/>
                </a:moveTo>
                <a:lnTo>
                  <a:pt x="4413250" y="0"/>
                </a:lnTo>
                <a:lnTo>
                  <a:pt x="4413250" y="2746372"/>
                </a:lnTo>
                <a:lnTo>
                  <a:pt x="0" y="2746372"/>
                </a:lnTo>
                <a:close/>
              </a:path>
            </a:pathLst>
          </a:cu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custDataLst>
              <p:tags r:id="rId2"/>
            </p:custDataLst>
          </p:nvPr>
        </p:nvCxnSpPr>
        <p:spPr>
          <a:xfrm>
            <a:off x="3937000" y="0"/>
            <a:ext cx="0" cy="6858000"/>
          </a:xfrm>
          <a:prstGeom prst="line">
            <a:avLst/>
          </a:prstGeom>
          <a:ln>
            <a:solidFill>
              <a:srgbClr val="FFFFFF">
                <a:lumMod val="50000"/>
                <a:alpha val="21000"/>
              </a:srgbClr>
            </a:solidFill>
          </a:ln>
        </p:spPr>
        <p:style>
          <a:lnRef idx="1">
            <a:srgbClr val="EBEBEB"/>
          </a:lnRef>
          <a:fillRef idx="0">
            <a:srgbClr val="EBEBEB"/>
          </a:fillRef>
          <a:effectRef idx="0">
            <a:srgbClr val="EBEBEB"/>
          </a:effectRef>
          <a:fontRef idx="minor">
            <a:srgbClr val="3C3C41"/>
          </a:fontRef>
        </p:style>
      </p:cxnSp>
      <p:cxnSp>
        <p:nvCxnSpPr>
          <p:cNvPr id="13" name="Straight Connector 12"/>
          <p:cNvCxnSpPr/>
          <p:nvPr>
            <p:custDataLst>
              <p:tags r:id="rId3"/>
            </p:custDataLst>
          </p:nvPr>
        </p:nvCxnSpPr>
        <p:spPr>
          <a:xfrm>
            <a:off x="8229600" y="-2"/>
            <a:ext cx="0" cy="6858000"/>
          </a:xfrm>
          <a:prstGeom prst="line">
            <a:avLst/>
          </a:prstGeom>
          <a:ln>
            <a:solidFill>
              <a:srgbClr val="FFFFFF">
                <a:lumMod val="50000"/>
                <a:alpha val="21000"/>
              </a:srgbClr>
            </a:solidFill>
          </a:ln>
        </p:spPr>
        <p:style>
          <a:lnRef idx="1">
            <a:srgbClr val="EBEBEB"/>
          </a:lnRef>
          <a:fillRef idx="0">
            <a:srgbClr val="EBEBEB"/>
          </a:fillRef>
          <a:effectRef idx="0">
            <a:srgbClr val="EBEBEB"/>
          </a:effectRef>
          <a:fontRef idx="minor">
            <a:srgbClr val="3C3C41"/>
          </a:fontRef>
        </p:style>
      </p:cxnSp>
      <p:cxnSp>
        <p:nvCxnSpPr>
          <p:cNvPr id="18" name="Straight Connector 17"/>
          <p:cNvCxnSpPr/>
          <p:nvPr>
            <p:custDataLst>
              <p:tags r:id="rId4"/>
            </p:custDataLst>
          </p:nvPr>
        </p:nvCxnSpPr>
        <p:spPr>
          <a:xfrm>
            <a:off x="5890169" y="1465580"/>
            <a:ext cx="478972" cy="0"/>
          </a:xfrm>
          <a:prstGeom prst="line">
            <a:avLst/>
          </a:prstGeom>
          <a:ln w="28575">
            <a:solidFill>
              <a:schemeClr val="accent1"/>
            </a:solidFill>
          </a:ln>
        </p:spPr>
        <p:style>
          <a:lnRef idx="1">
            <a:srgbClr val="EBEBEB"/>
          </a:lnRef>
          <a:fillRef idx="0">
            <a:srgbClr val="EBEBEB"/>
          </a:fillRef>
          <a:effectRef idx="0">
            <a:srgbClr val="EBEBEB"/>
          </a:effectRef>
          <a:fontRef idx="minor">
            <a:srgbClr val="3C3C41"/>
          </a:fontRef>
        </p:style>
      </p:cxnSp>
      <p:sp>
        <p:nvSpPr>
          <p:cNvPr id="19" name="Title 6"/>
          <p:cNvSpPr txBox="1"/>
          <p:nvPr>
            <p:custDataLst>
              <p:tags r:id="rId5"/>
            </p:custDataLst>
          </p:nvPr>
        </p:nvSpPr>
        <p:spPr>
          <a:xfrm>
            <a:off x="4531578" y="532809"/>
            <a:ext cx="3128844" cy="932815"/>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mj-lt"/>
                <a:ea typeface="+mn-ea"/>
                <a:cs typeface="Segoe UI" panose="020B0502040204020203" pitchFamily="34" charset="0"/>
              </a:defRPr>
            </a:lvl1pPr>
          </a:lstStyle>
          <a:p>
            <a:pPr lvl="0" algn="ctr">
              <a:lnSpc>
                <a:spcPct val="100000"/>
              </a:lnSpc>
              <a:spcAft>
                <a:spcPts val="800"/>
              </a:spcAft>
            </a:pPr>
            <a:r>
              <a:rPr lang="zh-CN" altLang="en-US" sz="2800" b="1" spc="300" dirty="0">
                <a:ln w="3175">
                  <a:noFill/>
                  <a:prstDash val="dash"/>
                </a:ln>
                <a:latin typeface="Arial" panose="020B0604020202020204" pitchFamily="34" charset="0"/>
                <a:ea typeface="微软雅黑" panose="020B0503020204020204" charset="-122"/>
                <a:cs typeface="微软雅黑" panose="020B0503020204020204" charset="-122"/>
              </a:rPr>
              <a:t>Analysis of text data</a:t>
            </a:r>
          </a:p>
        </p:txBody>
      </p:sp>
      <p:sp>
        <p:nvSpPr>
          <p:cNvPr id="21" name="Title 6"/>
          <p:cNvSpPr txBox="1"/>
          <p:nvPr>
            <p:custDataLst>
              <p:tags r:id="rId6"/>
            </p:custDataLst>
          </p:nvPr>
        </p:nvSpPr>
        <p:spPr>
          <a:xfrm>
            <a:off x="281828" y="3378766"/>
            <a:ext cx="2815000" cy="665434"/>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mj-lt"/>
                <a:ea typeface="+mn-ea"/>
                <a:cs typeface="Segoe UI" panose="020B0502040204020203" pitchFamily="34" charset="0"/>
              </a:defRPr>
            </a:lvl1pPr>
          </a:lstStyle>
          <a:p>
            <a:pPr>
              <a:lnSpc>
                <a:spcPct val="130000"/>
              </a:lnSpc>
              <a:spcAft>
                <a:spcPts val="800"/>
              </a:spcAft>
            </a:pPr>
            <a:r>
              <a:rPr altLang="zh-CN" sz="1200" spc="50" dirty="0">
                <a:ln w="3175">
                  <a:noFill/>
                  <a:prstDash val="dash"/>
                </a:ln>
                <a:latin typeface="Arial" panose="020B0604020202020204" pitchFamily="34" charset="0"/>
                <a:ea typeface="微软雅黑 Light" panose="020B0502040204020203" pitchFamily="34" charset="-122"/>
                <a:cs typeface="微软雅黑" panose="020B0503020204020204" charset="-122"/>
              </a:rPr>
              <a:t>W</a:t>
            </a:r>
            <a:r>
              <a:rPr lang="zh-CN" altLang="en-US" sz="1200" spc="50" dirty="0">
                <a:ln w="3175">
                  <a:noFill/>
                  <a:prstDash val="dash"/>
                </a:ln>
                <a:latin typeface="Arial" panose="020B0604020202020204" pitchFamily="34" charset="0"/>
                <a:ea typeface="微软雅黑 Light" panose="020B0502040204020203" pitchFamily="34" charset="-122"/>
                <a:cs typeface="微软雅黑" panose="020B0503020204020204" charset="-122"/>
              </a:rPr>
              <a:t>e try to highlight the words that highly used by word cloud. For titles, there are several with similar ranks, like 'GIRLFRIEND', 'ASKED', 'Apex' and 'Legends'. This reveals the contents of the trending videos is related to relationships and gaming which somehow echoing with our previous finding. Thus, video creators could always consider making their titles as direct as possible and they could also consider making content related to these themes. </a:t>
            </a:r>
          </a:p>
        </p:txBody>
      </p:sp>
      <p:sp>
        <p:nvSpPr>
          <p:cNvPr id="22" name="Title 6"/>
          <p:cNvSpPr txBox="1"/>
          <p:nvPr>
            <p:custDataLst>
              <p:tags r:id="rId7"/>
            </p:custDataLst>
          </p:nvPr>
        </p:nvSpPr>
        <p:spPr>
          <a:xfrm>
            <a:off x="8552180" y="3423285"/>
            <a:ext cx="3441700" cy="665480"/>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3C3C41"/>
                </a:solidFill>
                <a:effectLst/>
                <a:latin typeface="+mj-lt"/>
                <a:ea typeface="+mn-ea"/>
                <a:cs typeface="Segoe UI" panose="020B0502040204020203" pitchFamily="34" charset="0"/>
              </a:defRPr>
            </a:lvl1pPr>
          </a:lstStyle>
          <a:p>
            <a:pPr>
              <a:lnSpc>
                <a:spcPct val="130000"/>
              </a:lnSpc>
              <a:spcAft>
                <a:spcPts val="800"/>
              </a:spcAft>
            </a:pPr>
            <a:r>
              <a:rPr lang="zh-CN" altLang="en-US" sz="1200" spc="50" dirty="0">
                <a:ln w="3175">
                  <a:noFill/>
                  <a:prstDash val="dash"/>
                </a:ln>
                <a:latin typeface="Arial" panose="020B0604020202020204" pitchFamily="34" charset="0"/>
                <a:ea typeface="微软雅黑 Light" panose="020B0502040204020203" pitchFamily="34" charset="-122"/>
                <a:cs typeface="微软雅黑" panose="020B0503020204020204" charset="-122"/>
              </a:rPr>
              <a:t>For description, 'Subscribe' are the most frequently used word. This shows that those video creators usually ask their viewers to subscribe which is not surprising. According to Youtube policy, how quickly the video is generating views, as known as 'Temperature' is one of the signals that determines if that video could rank on trending. Once subscribers are notified that the channel they subscribed has updated a new video, they will tend to click and watch the video immediately. Thus this somehow proves that video creators are trying to make use of this factor to get on trending. </a:t>
            </a:r>
          </a:p>
          <a:p>
            <a:pPr>
              <a:lnSpc>
                <a:spcPct val="130000"/>
              </a:lnSpc>
              <a:spcAft>
                <a:spcPts val="800"/>
              </a:spcAft>
            </a:pPr>
            <a:endParaRPr lang="zh-CN" altLang="en-US" sz="900" spc="50" dirty="0">
              <a:ln w="3175">
                <a:noFill/>
                <a:prstDash val="dash"/>
              </a:ln>
              <a:latin typeface="Arial" panose="020B0604020202020204" pitchFamily="34" charset="0"/>
              <a:ea typeface="微软雅黑 Light" panose="020B0502040204020203" pitchFamily="34" charset="-122"/>
              <a:cs typeface="微软雅黑" panose="020B0503020204020204" charset="-122"/>
            </a:endParaRPr>
          </a:p>
          <a:p>
            <a:pPr>
              <a:lnSpc>
                <a:spcPct val="130000"/>
              </a:lnSpc>
              <a:spcAft>
                <a:spcPts val="800"/>
              </a:spcAft>
            </a:pPr>
            <a:endParaRPr lang="zh-CN" altLang="en-US" sz="900" spc="50" dirty="0">
              <a:ln w="3175">
                <a:noFill/>
                <a:prstDash val="dash"/>
              </a:ln>
              <a:latin typeface="Arial" panose="020B0604020202020204" pitchFamily="34" charset="0"/>
              <a:ea typeface="微软雅黑 Light" panose="020B0502040204020203" pitchFamily="34" charset="-122"/>
              <a:cs typeface="微软雅黑" panose="020B0503020204020204" charset="-122"/>
            </a:endParaRPr>
          </a:p>
        </p:txBody>
      </p:sp>
      <p:pic>
        <p:nvPicPr>
          <p:cNvPr id="3" name="图片 2" descr="C:\Users\南渡\Desktop\image (10).pngimage (10)"/>
          <p:cNvPicPr>
            <a:picLocks noChangeAspect="1"/>
          </p:cNvPicPr>
          <p:nvPr>
            <p:custDataLst>
              <p:tags r:id="rId8"/>
            </p:custDataLst>
          </p:nvPr>
        </p:nvPicPr>
        <p:blipFill>
          <a:blip r:embed="rId12"/>
          <a:srcRect/>
          <a:stretch>
            <a:fillRect/>
          </a:stretch>
        </p:blipFill>
        <p:spPr>
          <a:xfrm>
            <a:off x="111125" y="1254125"/>
            <a:ext cx="3773805" cy="1986915"/>
          </a:xfrm>
          <a:prstGeom prst="rect">
            <a:avLst/>
          </a:prstGeom>
        </p:spPr>
      </p:pic>
      <p:pic>
        <p:nvPicPr>
          <p:cNvPr id="5" name="图片 4" descr="C:\Users\南渡\Desktop\image (11).pngimage (11)"/>
          <p:cNvPicPr>
            <a:picLocks noChangeAspect="1"/>
          </p:cNvPicPr>
          <p:nvPr>
            <p:custDataLst>
              <p:tags r:id="rId9"/>
            </p:custDataLst>
          </p:nvPr>
        </p:nvPicPr>
        <p:blipFill>
          <a:blip r:embed="rId13"/>
          <a:srcRect/>
          <a:stretch>
            <a:fillRect/>
          </a:stretch>
        </p:blipFill>
        <p:spPr>
          <a:xfrm>
            <a:off x="8375095" y="1254125"/>
            <a:ext cx="3619500" cy="1905000"/>
          </a:xfrm>
          <a:prstGeom prst="rect">
            <a:avLst/>
          </a:prstGeom>
        </p:spPr>
      </p:pic>
      <p:pic>
        <p:nvPicPr>
          <p:cNvPr id="7" name="图片 6" descr="C:\Users\南渡\Desktop\image (12).pngimage (12)"/>
          <p:cNvPicPr>
            <a:picLocks noChangeAspect="1"/>
          </p:cNvPicPr>
          <p:nvPr>
            <p:custDataLst>
              <p:tags r:id="rId10"/>
            </p:custDataLst>
          </p:nvPr>
        </p:nvPicPr>
        <p:blipFill>
          <a:blip r:embed="rId14"/>
          <a:srcRect/>
          <a:stretch>
            <a:fillRect/>
          </a:stretch>
        </p:blipFill>
        <p:spPr>
          <a:xfrm>
            <a:off x="4254500" y="2476500"/>
            <a:ext cx="3604895" cy="1898015"/>
          </a:xfrm>
          <a:prstGeom prst="rect">
            <a:avLst/>
          </a:prstGeom>
        </p:spPr>
      </p:pic>
      <p:sp>
        <p:nvSpPr>
          <p:cNvPr id="2" name="文本框 1"/>
          <p:cNvSpPr txBox="1"/>
          <p:nvPr/>
        </p:nvSpPr>
        <p:spPr>
          <a:xfrm>
            <a:off x="4253865" y="4631690"/>
            <a:ext cx="3700780" cy="1198880"/>
          </a:xfrm>
          <a:prstGeom prst="rect">
            <a:avLst/>
          </a:prstGeom>
          <a:noFill/>
        </p:spPr>
        <p:txBody>
          <a:bodyPr wrap="square" rtlCol="0">
            <a:spAutoFit/>
          </a:bodyPr>
          <a:lstStyle/>
          <a:p>
            <a:pPr algn="l"/>
            <a:r>
              <a:rPr lang="zh-CN" altLang="en-US" sz="1200" spc="50" dirty="0">
                <a:ln w="3175">
                  <a:noFill/>
                  <a:prstDash val="dash"/>
                </a:ln>
                <a:latin typeface="Arial" panose="020B0604020202020204" pitchFamily="34" charset="0"/>
                <a:ea typeface="微软雅黑 Light" panose="020B0502040204020203" pitchFamily="34" charset="-122"/>
                <a:cs typeface="微软雅黑" panose="020B0503020204020204" charset="-122"/>
                <a:sym typeface="+mn-ea"/>
              </a:rPr>
              <a:t>For tags, 'funny' ranked highest. This is a completely random word compare with those others in our study, revealing that tags could be unrelated to the content of the video except that it is a keyword that people search most. </a:t>
            </a:r>
            <a:endParaRPr lang="zh-CN" altLang="en-US" sz="1200" spc="50" dirty="0">
              <a:ln w="3175">
                <a:noFill/>
                <a:prstDash val="dash"/>
              </a:ln>
              <a:latin typeface="Arial" panose="020B0604020202020204" pitchFamily="34" charset="0"/>
              <a:ea typeface="微软雅黑 Light" panose="020B0502040204020203" pitchFamily="34" charset="-122"/>
              <a:cs typeface="微软雅黑" panose="020B0503020204020204" charset="-122"/>
            </a:endParaRPr>
          </a:p>
          <a:p>
            <a:endParaRPr lang="zh-CN" altLang="en-US" sz="1200" spc="50" dirty="0">
              <a:ln w="3175">
                <a:noFill/>
                <a:prstDash val="dash"/>
              </a:ln>
              <a:latin typeface="Arial" panose="020B0604020202020204" pitchFamily="34" charset="0"/>
              <a:ea typeface="微软雅黑 Light" panose="020B0502040204020203" pitchFamily="34" charset="-122"/>
              <a:cs typeface="微软雅黑" panose="020B050302020402020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2"/>
            </p:custDataLst>
          </p:nvPr>
        </p:nvSpPr>
        <p:spPr>
          <a:xfrm>
            <a:off x="1892300" y="2679065"/>
            <a:ext cx="8407400" cy="1343660"/>
          </a:xfrm>
        </p:spPr>
        <p:txBody>
          <a:bodyPr>
            <a:noAutofit/>
          </a:bodyPr>
          <a:lstStyle/>
          <a:p>
            <a:r>
              <a:rPr lang="en-US" altLang="zh-CN" sz="4800" dirty="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Predicting Likes</a:t>
            </a:r>
          </a:p>
        </p:txBody>
      </p:sp>
      <p:sp>
        <p:nvSpPr>
          <p:cNvPr id="13" name="文本框 12"/>
          <p:cNvSpPr txBox="1"/>
          <p:nvPr>
            <p:custDataLst>
              <p:tags r:id="rId3"/>
            </p:custDataLst>
          </p:nvPr>
        </p:nvSpPr>
        <p:spPr>
          <a:xfrm>
            <a:off x="4655993" y="1269466"/>
            <a:ext cx="2880014" cy="971498"/>
          </a:xfrm>
          <a:prstGeom prst="rect">
            <a:avLst/>
          </a:prstGeom>
        </p:spPr>
        <p:txBody>
          <a:bodyPr vert="horz" lIns="91440" tIns="45720" rIns="91440" bIns="45720" rtlCol="0" anchor="ctr">
            <a:normAutofit/>
          </a:bodyPr>
          <a:lstStyle>
            <a:lvl1pPr indent="0" algn="ctr">
              <a:lnSpc>
                <a:spcPct val="90000"/>
              </a:lnSpc>
              <a:spcBef>
                <a:spcPts val="1000"/>
              </a:spcBef>
              <a:buFontTx/>
              <a:buNone/>
              <a:defRPr sz="6000">
                <a:solidFill>
                  <a:schemeClr val="tx1">
                    <a:lumMod val="85000"/>
                    <a:lumOff val="15000"/>
                  </a:schemeClr>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a:ea typeface="微软雅黑" panose="020B0503020204020204" charset="-122"/>
              </a:rPr>
              <a:t>Part 4</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custDataLst>
              <p:tags r:id="rId2"/>
            </p:custDataLst>
          </p:nvPr>
        </p:nvSpPr>
        <p:spPr>
          <a:xfrm>
            <a:off x="436880" y="2434590"/>
            <a:ext cx="3956685" cy="2791460"/>
          </a:xfrm>
        </p:spPr>
        <p:txBody>
          <a:bodyPr>
            <a:noAutofit/>
          </a:bodyPr>
          <a:lstStyle/>
          <a:p>
            <a:pPr marL="0" indent="0">
              <a:buNone/>
            </a:pPr>
            <a:r>
              <a:rPr lang="zh-CN" altLang="en-US"/>
              <a:t>Each video will be classified into a channel, and there are 15 channels available in the dataset. Here the project constructs a series of binary variables to demonstrate the channel that the video belongs to.</a:t>
            </a:r>
          </a:p>
          <a:p>
            <a:pPr marL="0" indent="0">
              <a:buNone/>
            </a:pPr>
            <a:r>
              <a:rPr lang="zh-CN" altLang="en-US"/>
              <a:t>If the value equals to 1, the video belongs to that channel. For example, video 1 is belongs to channel 1.</a:t>
            </a:r>
          </a:p>
          <a:p>
            <a:pPr marL="0" indent="0">
              <a:buNone/>
            </a:pPr>
            <a:endParaRPr lang="zh-CN" altLang="en-US"/>
          </a:p>
        </p:txBody>
      </p:sp>
      <p:pic>
        <p:nvPicPr>
          <p:cNvPr id="2" name="图片 1"/>
          <p:cNvPicPr>
            <a:picLocks noChangeAspect="1"/>
          </p:cNvPicPr>
          <p:nvPr/>
        </p:nvPicPr>
        <p:blipFill>
          <a:blip r:embed="rId4"/>
          <a:stretch>
            <a:fillRect/>
          </a:stretch>
        </p:blipFill>
        <p:spPr>
          <a:xfrm>
            <a:off x="0" y="733425"/>
            <a:ext cx="4830445" cy="1077595"/>
          </a:xfrm>
          <a:prstGeom prst="rect">
            <a:avLst/>
          </a:prstGeom>
        </p:spPr>
      </p:pic>
      <p:sp>
        <p:nvSpPr>
          <p:cNvPr id="7" name="文本框 6"/>
          <p:cNvSpPr txBox="1"/>
          <p:nvPr/>
        </p:nvSpPr>
        <p:spPr>
          <a:xfrm>
            <a:off x="5510530" y="733425"/>
            <a:ext cx="4723765" cy="2011045"/>
          </a:xfrm>
          <a:prstGeom prst="rect">
            <a:avLst/>
          </a:prstGeom>
          <a:noFill/>
        </p:spPr>
        <p:txBody>
          <a:bodyPr wrap="square" rtlCol="0">
            <a:spAutoFit/>
          </a:bodyPr>
          <a:lstStyle/>
          <a:p>
            <a:pPr fontAlgn="auto">
              <a:lnSpc>
                <a:spcPct val="130000"/>
              </a:lnSpc>
            </a:pPr>
            <a:r>
              <a:rPr lang="zh-CN" altLang="en-US" sz="1600" dirty="0"/>
              <a:t>In the previous part of the project, we conclude that there are several variables are highly correlated to the like number. So, we should select them as the control variables to ensure the validity of the model. So, the complete regression model is as below:</a:t>
            </a:r>
          </a:p>
        </p:txBody>
      </p:sp>
      <p:pic>
        <p:nvPicPr>
          <p:cNvPr id="8" name="图片 7" descr="截屏2021-06-04 下午3.49.54"/>
          <p:cNvPicPr>
            <a:picLocks noChangeAspect="1"/>
          </p:cNvPicPr>
          <p:nvPr/>
        </p:nvPicPr>
        <p:blipFill>
          <a:blip r:embed="rId5"/>
          <a:stretch>
            <a:fillRect/>
          </a:stretch>
        </p:blipFill>
        <p:spPr>
          <a:xfrm>
            <a:off x="4830445" y="2884805"/>
            <a:ext cx="6800215" cy="863600"/>
          </a:xfrm>
          <a:prstGeom prst="rect">
            <a:avLst/>
          </a:prstGeom>
        </p:spPr>
      </p:pic>
      <p:sp>
        <p:nvSpPr>
          <p:cNvPr id="10" name="文本框 9">
            <a:extLst>
              <a:ext uri="{FF2B5EF4-FFF2-40B4-BE49-F238E27FC236}">
                <a16:creationId xmlns:a16="http://schemas.microsoft.com/office/drawing/2014/main" id="{09A0DBDE-5D9B-6E47-87FF-12F92B799744}"/>
              </a:ext>
            </a:extLst>
          </p:cNvPr>
          <p:cNvSpPr txBox="1"/>
          <p:nvPr/>
        </p:nvSpPr>
        <p:spPr>
          <a:xfrm>
            <a:off x="5510530" y="3830320"/>
            <a:ext cx="4723765" cy="1659429"/>
          </a:xfrm>
          <a:prstGeom prst="rect">
            <a:avLst/>
          </a:prstGeom>
          <a:noFill/>
        </p:spPr>
        <p:txBody>
          <a:bodyPr wrap="square" rtlCol="0">
            <a:spAutoFit/>
          </a:bodyPr>
          <a:lstStyle/>
          <a:p>
            <a:pPr>
              <a:lnSpc>
                <a:spcPct val="130000"/>
              </a:lnSpc>
            </a:pPr>
            <a:r>
              <a:rPr lang="en-US" altLang="zh-CN" sz="1600" dirty="0"/>
              <a:t>The result of the regression model indicates that Ch1, Ch2, Ch15, Ch17, Ch19, Ch25, Ch26, Ch28 play a negative effect on the like number. So, the remaining channels are recommended.</a:t>
            </a:r>
            <a:endParaRPr lang="zh-CN" altLang="zh-CN" sz="1600" dirty="0"/>
          </a:p>
          <a:p>
            <a:pPr fontAlgn="auto">
              <a:lnSpc>
                <a:spcPct val="130000"/>
              </a:lnSpc>
            </a:pPr>
            <a:endParaRPr lang="zh-CN" altLang="en-US" sz="1600" dirty="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2"/>
            </p:custDataLst>
          </p:nvPr>
        </p:nvSpPr>
        <p:spPr>
          <a:xfrm>
            <a:off x="1892300" y="2679065"/>
            <a:ext cx="8407400" cy="1343660"/>
          </a:xfrm>
        </p:spPr>
        <p:txBody>
          <a:bodyPr>
            <a:noAutofit/>
          </a:bodyPr>
          <a:lstStyle/>
          <a:p>
            <a:r>
              <a:rPr lang="en-US" altLang="zh-CN" sz="4800" dirty="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rPr>
              <a:t>Summary</a:t>
            </a:r>
          </a:p>
        </p:txBody>
      </p:sp>
      <p:sp>
        <p:nvSpPr>
          <p:cNvPr id="13" name="文本框 12"/>
          <p:cNvSpPr txBox="1"/>
          <p:nvPr>
            <p:custDataLst>
              <p:tags r:id="rId3"/>
            </p:custDataLst>
          </p:nvPr>
        </p:nvSpPr>
        <p:spPr>
          <a:xfrm>
            <a:off x="4655993" y="1269466"/>
            <a:ext cx="2880014" cy="971498"/>
          </a:xfrm>
          <a:prstGeom prst="rect">
            <a:avLst/>
          </a:prstGeom>
        </p:spPr>
        <p:txBody>
          <a:bodyPr vert="horz" lIns="91440" tIns="45720" rIns="91440" bIns="45720" rtlCol="0" anchor="ctr">
            <a:normAutofit/>
          </a:bodyPr>
          <a:lstStyle>
            <a:lvl1pPr indent="0" algn="ctr">
              <a:lnSpc>
                <a:spcPct val="90000"/>
              </a:lnSpc>
              <a:spcBef>
                <a:spcPts val="1000"/>
              </a:spcBef>
              <a:buFontTx/>
              <a:buNone/>
              <a:defRPr sz="6000">
                <a:solidFill>
                  <a:schemeClr val="tx1">
                    <a:lumMod val="85000"/>
                    <a:lumOff val="15000"/>
                  </a:schemeClr>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ea typeface="微软雅黑" panose="020B0503020204020204" charset="-122"/>
              </a:rPr>
              <a:t>Part 5</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12051" y="610281"/>
            <a:ext cx="8476553" cy="3900042"/>
          </a:xfrm>
          <a:prstGeom prst="rect">
            <a:avLst/>
          </a:prstGeom>
          <a:noFill/>
        </p:spPr>
        <p:txBody>
          <a:bodyPr wrap="square" rtlCol="0">
            <a:spAutoFit/>
          </a:bodyPr>
          <a:lstStyle/>
          <a:p>
            <a:pPr marL="285750" indent="-285750" fontAlgn="auto">
              <a:lnSpc>
                <a:spcPct val="130000"/>
              </a:lnSpc>
              <a:buFont typeface="Arial" panose="020B0604020202020204" pitchFamily="34" charset="0"/>
              <a:buChar char="•"/>
            </a:pPr>
            <a:r>
              <a:rPr lang="en-US" altLang="zh-CN" sz="1600" dirty="0"/>
              <a:t>Like number of a YouTube video is affected by countless factors in the real world.</a:t>
            </a:r>
          </a:p>
          <a:p>
            <a:pPr marL="285750" indent="-285750" fontAlgn="auto">
              <a:lnSpc>
                <a:spcPct val="130000"/>
              </a:lnSpc>
              <a:buFont typeface="Arial" panose="020B0604020202020204" pitchFamily="34" charset="0"/>
              <a:buChar char="•"/>
            </a:pPr>
            <a:endParaRPr lang="en-US" altLang="zh-CN" sz="1600" dirty="0"/>
          </a:p>
          <a:p>
            <a:pPr marL="285750" indent="-285750" fontAlgn="auto">
              <a:lnSpc>
                <a:spcPct val="130000"/>
              </a:lnSpc>
              <a:buFont typeface="Arial" panose="020B0604020202020204" pitchFamily="34" charset="0"/>
              <a:buChar char="•"/>
            </a:pPr>
            <a:r>
              <a:rPr lang="en-US" altLang="zh-CN" sz="1600" dirty="0"/>
              <a:t>The current dataset requires more variables within the YouTube.</a:t>
            </a:r>
          </a:p>
          <a:p>
            <a:pPr marL="742950" lvl="1" indent="-285750">
              <a:lnSpc>
                <a:spcPct val="130000"/>
              </a:lnSpc>
              <a:buFont typeface="Arial" panose="020B0604020202020204" pitchFamily="34" charset="0"/>
              <a:buChar char="•"/>
            </a:pPr>
            <a:r>
              <a:rPr lang="en-US" altLang="zh-CN" sz="1600" dirty="0"/>
              <a:t>Fan numbers of the uploader</a:t>
            </a:r>
          </a:p>
          <a:p>
            <a:pPr marL="742950" lvl="1" indent="-285750">
              <a:lnSpc>
                <a:spcPct val="130000"/>
              </a:lnSpc>
              <a:buFont typeface="Arial" panose="020B0604020202020204" pitchFamily="34" charset="0"/>
              <a:buChar char="•"/>
            </a:pPr>
            <a:r>
              <a:rPr lang="en-US" altLang="zh-CN" sz="1600" dirty="0"/>
              <a:t>The duration of the video</a:t>
            </a:r>
          </a:p>
          <a:p>
            <a:pPr marL="742950" lvl="1" indent="-285750">
              <a:lnSpc>
                <a:spcPct val="130000"/>
              </a:lnSpc>
              <a:buFont typeface="Arial" panose="020B0604020202020204" pitchFamily="34" charset="0"/>
              <a:buChar char="•"/>
            </a:pPr>
            <a:r>
              <a:rPr lang="en-US" altLang="zh-CN" sz="1600" dirty="0"/>
              <a:t>….</a:t>
            </a:r>
          </a:p>
          <a:p>
            <a:pPr marL="742950" lvl="1" indent="-285750">
              <a:lnSpc>
                <a:spcPct val="130000"/>
              </a:lnSpc>
              <a:buFont typeface="Arial" panose="020B0604020202020204" pitchFamily="34" charset="0"/>
              <a:buChar char="•"/>
            </a:pPr>
            <a:endParaRPr lang="en-US" altLang="zh-CN" sz="1600" dirty="0"/>
          </a:p>
          <a:p>
            <a:pPr marL="285750" indent="-285750" fontAlgn="auto">
              <a:lnSpc>
                <a:spcPct val="130000"/>
              </a:lnSpc>
              <a:buFont typeface="Arial" panose="020B0604020202020204" pitchFamily="34" charset="0"/>
              <a:buChar char="•"/>
            </a:pPr>
            <a:r>
              <a:rPr lang="en-US" altLang="zh-CN" sz="1600" dirty="0"/>
              <a:t>The variables outside YouTube.</a:t>
            </a:r>
          </a:p>
          <a:p>
            <a:pPr marL="742950" lvl="1" indent="-285750">
              <a:lnSpc>
                <a:spcPct val="130000"/>
              </a:lnSpc>
              <a:buFont typeface="Arial" panose="020B0604020202020204" pitchFamily="34" charset="0"/>
              <a:buChar char="•"/>
            </a:pPr>
            <a:r>
              <a:rPr lang="en-US" altLang="zh-CN" sz="1600" dirty="0"/>
              <a:t>Social news</a:t>
            </a:r>
          </a:p>
          <a:p>
            <a:pPr marL="742950" lvl="1" indent="-285750">
              <a:lnSpc>
                <a:spcPct val="130000"/>
              </a:lnSpc>
              <a:buFont typeface="Arial" panose="020B0604020202020204" pitchFamily="34" charset="0"/>
              <a:buChar char="•"/>
            </a:pPr>
            <a:r>
              <a:rPr lang="en-US" altLang="zh-CN" sz="1600" dirty="0"/>
              <a:t>Google search trend</a:t>
            </a:r>
          </a:p>
          <a:p>
            <a:pPr marL="742950" lvl="1" indent="-285750">
              <a:lnSpc>
                <a:spcPct val="130000"/>
              </a:lnSpc>
              <a:buFont typeface="Arial" panose="020B0604020202020204" pitchFamily="34" charset="0"/>
              <a:buChar char="•"/>
            </a:pPr>
            <a:r>
              <a:rPr lang="en-US" altLang="zh-CN" sz="1600" dirty="0"/>
              <a:t>…..</a:t>
            </a:r>
          </a:p>
          <a:p>
            <a:pPr marL="742950" lvl="1" indent="-285750">
              <a:lnSpc>
                <a:spcPct val="130000"/>
              </a:lnSpc>
              <a:buFont typeface="Arial" panose="020B0604020202020204" pitchFamily="34" charset="0"/>
              <a:buChar char="•"/>
            </a:pPr>
            <a:endParaRPr lang="en-US" altLang="zh-CN" sz="1600" dirty="0"/>
          </a:p>
        </p:txBody>
      </p:sp>
    </p:spTree>
    <p:custDataLst>
      <p:tags r:id="rId1"/>
    </p:custDataLst>
    <p:extLst>
      <p:ext uri="{BB962C8B-B14F-4D97-AF65-F5344CB8AC3E}">
        <p14:creationId xmlns:p14="http://schemas.microsoft.com/office/powerpoint/2010/main" val="330668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custDataLst>
              <p:tags r:id="rId2"/>
            </p:custDataLst>
          </p:nvPr>
        </p:nvSpPr>
        <p:spPr>
          <a:xfrm>
            <a:off x="3486150" y="1019175"/>
            <a:ext cx="5219700"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cxnSp>
        <p:nvCxnSpPr>
          <p:cNvPr id="7" name="直接连接符 6"/>
          <p:cNvCxnSpPr/>
          <p:nvPr>
            <p:custDataLst>
              <p:tags r:id="rId3"/>
            </p:custDataLst>
          </p:nvPr>
        </p:nvCxnSpPr>
        <p:spPr>
          <a:xfrm>
            <a:off x="1511300" y="3105505"/>
            <a:ext cx="36195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4"/>
            </p:custDataLst>
          </p:nvPr>
        </p:nvSpPr>
        <p:spPr>
          <a:xfrm>
            <a:off x="1511300" y="2122012"/>
            <a:ext cx="970137" cy="769441"/>
          </a:xfrm>
          <a:prstGeom prst="rect">
            <a:avLst/>
          </a:prstGeom>
        </p:spPr>
        <p:txBody>
          <a:bodyPr wrap="square">
            <a:normAutofit/>
          </a:bodyPr>
          <a:lstStyle/>
          <a:p>
            <a:pPr algn="ctr"/>
            <a:r>
              <a:rPr lang="en-US" altLang="zh-CN" sz="4400" dirty="0">
                <a:solidFill>
                  <a:schemeClr val="accent1"/>
                </a:solidFill>
                <a:latin typeface="Arial" panose="020B0604020202020204" pitchFamily="34" charset="0"/>
                <a:ea typeface="微软雅黑" panose="020B0503020204020204" charset="-122"/>
                <a:sym typeface="Arial" panose="020B0604020202020204" pitchFamily="34" charset="0"/>
              </a:rPr>
              <a:t>01.</a:t>
            </a:r>
            <a:endParaRPr lang="zh-CN" altLang="en-US" sz="44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16" name="直接连接符 15"/>
          <p:cNvCxnSpPr/>
          <p:nvPr>
            <p:custDataLst>
              <p:tags r:id="rId5"/>
            </p:custDataLst>
          </p:nvPr>
        </p:nvCxnSpPr>
        <p:spPr>
          <a:xfrm>
            <a:off x="7203810" y="3105505"/>
            <a:ext cx="36195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矩形 18"/>
          <p:cNvSpPr/>
          <p:nvPr>
            <p:custDataLst>
              <p:tags r:id="rId6"/>
            </p:custDataLst>
          </p:nvPr>
        </p:nvSpPr>
        <p:spPr>
          <a:xfrm>
            <a:off x="7203810" y="2122012"/>
            <a:ext cx="970137" cy="769441"/>
          </a:xfrm>
          <a:prstGeom prst="rect">
            <a:avLst/>
          </a:prstGeom>
        </p:spPr>
        <p:txBody>
          <a:bodyPr wrap="square">
            <a:normAutofit/>
          </a:bodyPr>
          <a:lstStyle/>
          <a:p>
            <a:pPr algn="ctr"/>
            <a:r>
              <a:rPr lang="en-US" altLang="zh-CN" sz="4400" dirty="0">
                <a:solidFill>
                  <a:schemeClr val="accent1"/>
                </a:solidFill>
                <a:latin typeface="Arial" panose="020B0604020202020204" pitchFamily="34" charset="0"/>
                <a:ea typeface="微软雅黑" panose="020B0503020204020204" charset="-122"/>
                <a:sym typeface="Arial" panose="020B0604020202020204" pitchFamily="34" charset="0"/>
              </a:rPr>
              <a:t>02.</a:t>
            </a:r>
            <a:endParaRPr lang="zh-CN" altLang="en-US" sz="44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21" name="直接连接符 20"/>
          <p:cNvCxnSpPr/>
          <p:nvPr>
            <p:custDataLst>
              <p:tags r:id="rId7"/>
            </p:custDataLst>
          </p:nvPr>
        </p:nvCxnSpPr>
        <p:spPr>
          <a:xfrm>
            <a:off x="1511300" y="4525028"/>
            <a:ext cx="36195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矩形 23"/>
          <p:cNvSpPr/>
          <p:nvPr>
            <p:custDataLst>
              <p:tags r:id="rId8"/>
            </p:custDataLst>
          </p:nvPr>
        </p:nvSpPr>
        <p:spPr>
          <a:xfrm>
            <a:off x="1511300" y="3541535"/>
            <a:ext cx="970137" cy="769441"/>
          </a:xfrm>
          <a:prstGeom prst="rect">
            <a:avLst/>
          </a:prstGeom>
        </p:spPr>
        <p:txBody>
          <a:bodyPr wrap="square">
            <a:normAutofit/>
          </a:bodyPr>
          <a:lstStyle/>
          <a:p>
            <a:pPr algn="ctr"/>
            <a:r>
              <a:rPr lang="en-US" altLang="zh-CN" sz="4400" dirty="0">
                <a:solidFill>
                  <a:schemeClr val="accent1"/>
                </a:solidFill>
                <a:latin typeface="Arial" panose="020B0604020202020204" pitchFamily="34" charset="0"/>
                <a:ea typeface="微软雅黑" panose="020B0503020204020204" charset="-122"/>
                <a:sym typeface="Arial" panose="020B0604020202020204" pitchFamily="34" charset="0"/>
              </a:rPr>
              <a:t>03.</a:t>
            </a:r>
            <a:endParaRPr lang="zh-CN" altLang="en-US" sz="44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cxnSp>
        <p:nvCxnSpPr>
          <p:cNvPr id="26" name="直接连接符 25"/>
          <p:cNvCxnSpPr/>
          <p:nvPr>
            <p:custDataLst>
              <p:tags r:id="rId9"/>
            </p:custDataLst>
          </p:nvPr>
        </p:nvCxnSpPr>
        <p:spPr>
          <a:xfrm>
            <a:off x="7203810" y="4525028"/>
            <a:ext cx="36195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9" name="矩形 28"/>
          <p:cNvSpPr/>
          <p:nvPr>
            <p:custDataLst>
              <p:tags r:id="rId10"/>
            </p:custDataLst>
          </p:nvPr>
        </p:nvSpPr>
        <p:spPr>
          <a:xfrm>
            <a:off x="7203810" y="3541535"/>
            <a:ext cx="970137" cy="769441"/>
          </a:xfrm>
          <a:prstGeom prst="rect">
            <a:avLst/>
          </a:prstGeom>
        </p:spPr>
        <p:txBody>
          <a:bodyPr wrap="square">
            <a:normAutofit/>
          </a:bodyPr>
          <a:lstStyle/>
          <a:p>
            <a:pPr algn="ctr"/>
            <a:r>
              <a:rPr lang="en-US" altLang="zh-CN" sz="4400" dirty="0">
                <a:solidFill>
                  <a:schemeClr val="accent1"/>
                </a:solidFill>
                <a:latin typeface="Arial" panose="020B0604020202020204" pitchFamily="34" charset="0"/>
                <a:ea typeface="微软雅黑" panose="020B0503020204020204" charset="-122"/>
                <a:sym typeface="Arial" panose="020B0604020202020204" pitchFamily="34" charset="0"/>
              </a:rPr>
              <a:t>04.</a:t>
            </a:r>
            <a:endParaRPr lang="zh-CN" altLang="en-US" sz="44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31" name="矩形 30"/>
          <p:cNvSpPr/>
          <p:nvPr>
            <p:custDataLst>
              <p:tags r:id="rId11"/>
            </p:custDataLst>
          </p:nvPr>
        </p:nvSpPr>
        <p:spPr>
          <a:xfrm>
            <a:off x="4843173" y="1019468"/>
            <a:ext cx="2505645" cy="969496"/>
          </a:xfrm>
          <a:prstGeom prst="rect">
            <a:avLst/>
          </a:prstGeom>
        </p:spPr>
        <p:txBody>
          <a:bodyPr wrap="square" bIns="0" anchor="b" anchorCtr="0">
            <a:normAutofit fontScale="67500" lnSpcReduction="20000"/>
          </a:bodyPr>
          <a:lstStyle/>
          <a:p>
            <a:pPr algn="ctr"/>
            <a:r>
              <a:rPr lang="en-US" altLang="zh-CN" sz="6000" b="1" dirty="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rPr>
              <a:t>Contents</a:t>
            </a:r>
          </a:p>
          <a:p>
            <a:pPr algn="ctr"/>
            <a:endParaRPr lang="zh-CN" altLang="en-US" sz="6000" dirty="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endParaRPr>
          </a:p>
        </p:txBody>
      </p:sp>
      <p:sp>
        <p:nvSpPr>
          <p:cNvPr id="33" name="文本框 32"/>
          <p:cNvSpPr txBox="1"/>
          <p:nvPr>
            <p:custDataLst>
              <p:tags r:id="rId12"/>
            </p:custDataLst>
          </p:nvPr>
        </p:nvSpPr>
        <p:spPr>
          <a:xfrm>
            <a:off x="2626360" y="2142490"/>
            <a:ext cx="3172460" cy="715010"/>
          </a:xfrm>
          <a:prstGeom prst="rect">
            <a:avLst/>
          </a:prstGeom>
          <a:noFill/>
        </p:spPr>
        <p:txBody>
          <a:bodyPr wrap="square" lIns="90000" tIns="46800" rIns="90000" bIns="46800" anchor="b" anchorCtr="0">
            <a:normAutofit/>
          </a:bodyPr>
          <a:lstStyle>
            <a:defPPr>
              <a:defRPr lang="zh-CN"/>
            </a:defPPr>
            <a:lvl1pPr>
              <a:defRPr>
                <a:solidFill>
                  <a:srgbClr val="474546"/>
                </a:solidFill>
                <a:latin typeface="+mj-lt"/>
              </a:defRPr>
            </a:lvl1pPr>
          </a:lstStyle>
          <a:p>
            <a:r>
              <a:rPr lang="zh-CN" altLang="en-US" sz="2000" b="1" dirty="0">
                <a:solidFill>
                  <a:schemeClr val="tx1">
                    <a:lumMod val="85000"/>
                    <a:lumOff val="15000"/>
                  </a:schemeClr>
                </a:solidFill>
                <a:latin typeface="Arial" panose="020B0604020202020204" pitchFamily="34" charset="0"/>
                <a:ea typeface="微软雅黑" panose="020B0503020204020204" charset="-122"/>
                <a:cs typeface="+mj-cs"/>
                <a:sym typeface="Arial" panose="020B0604020202020204" pitchFamily="34" charset="0"/>
              </a:rPr>
              <a:t>Introduction about the </a:t>
            </a:r>
            <a:r>
              <a:rPr lang="en-US" altLang="zh-TW" sz="2000" b="1" dirty="0">
                <a:solidFill>
                  <a:schemeClr val="tx1">
                    <a:lumMod val="85000"/>
                    <a:lumOff val="15000"/>
                  </a:schemeClr>
                </a:solidFill>
                <a:latin typeface="Arial" panose="020B0604020202020204" pitchFamily="34" charset="0"/>
                <a:ea typeface="微软雅黑" panose="020B0503020204020204" charset="-122"/>
                <a:cs typeface="+mj-cs"/>
                <a:sym typeface="Arial" panose="020B0604020202020204" pitchFamily="34" charset="0"/>
              </a:rPr>
              <a:t>P</a:t>
            </a:r>
            <a:r>
              <a:rPr lang="zh-CN" altLang="en-US" sz="2000" b="1" dirty="0">
                <a:solidFill>
                  <a:schemeClr val="tx1">
                    <a:lumMod val="85000"/>
                    <a:lumOff val="15000"/>
                  </a:schemeClr>
                </a:solidFill>
                <a:latin typeface="Arial" panose="020B0604020202020204" pitchFamily="34" charset="0"/>
                <a:ea typeface="微软雅黑" panose="020B0503020204020204" charset="-122"/>
                <a:cs typeface="+mj-cs"/>
                <a:sym typeface="Arial" panose="020B0604020202020204" pitchFamily="34" charset="0"/>
              </a:rPr>
              <a:t>roject</a:t>
            </a:r>
          </a:p>
        </p:txBody>
      </p:sp>
      <p:sp>
        <p:nvSpPr>
          <p:cNvPr id="36" name="文本框 35"/>
          <p:cNvSpPr txBox="1"/>
          <p:nvPr>
            <p:custDataLst>
              <p:tags r:id="rId13"/>
            </p:custDataLst>
          </p:nvPr>
        </p:nvSpPr>
        <p:spPr>
          <a:xfrm>
            <a:off x="8267065" y="2149475"/>
            <a:ext cx="3172460" cy="715010"/>
          </a:xfrm>
          <a:prstGeom prst="rect">
            <a:avLst/>
          </a:prstGeom>
          <a:noFill/>
        </p:spPr>
        <p:txBody>
          <a:bodyPr wrap="square" lIns="90000" tIns="46800" rIns="90000" bIns="46800" anchor="b" anchorCtr="0">
            <a:normAutofit/>
          </a:bodyPr>
          <a:lstStyle>
            <a:defPPr>
              <a:defRPr lang="zh-CN"/>
            </a:defPPr>
            <a:lvl1pPr>
              <a:defRPr>
                <a:solidFill>
                  <a:srgbClr val="474546"/>
                </a:solidFill>
                <a:latin typeface="+mj-lt"/>
              </a:defRPr>
            </a:lvl1pPr>
          </a:lstStyle>
          <a:p>
            <a:r>
              <a:rPr lang="zh-CN" altLang="en-US" sz="2000" b="1">
                <a:solidFill>
                  <a:schemeClr val="tx1">
                    <a:lumMod val="85000"/>
                    <a:lumOff val="15000"/>
                  </a:schemeClr>
                </a:solidFill>
                <a:latin typeface="Arial" panose="020B0604020202020204" pitchFamily="34" charset="0"/>
                <a:ea typeface="微软雅黑" panose="020B0503020204020204" charset="-122"/>
                <a:cs typeface="+mj-cs"/>
                <a:sym typeface="Arial" panose="020B0604020202020204" pitchFamily="34" charset="0"/>
              </a:rPr>
              <a:t>Webpage Analysis and Data Scraping</a:t>
            </a:r>
          </a:p>
        </p:txBody>
      </p:sp>
      <p:sp>
        <p:nvSpPr>
          <p:cNvPr id="39" name="文本框 38"/>
          <p:cNvSpPr txBox="1"/>
          <p:nvPr>
            <p:custDataLst>
              <p:tags r:id="rId14"/>
            </p:custDataLst>
          </p:nvPr>
        </p:nvSpPr>
        <p:spPr>
          <a:xfrm>
            <a:off x="2626360" y="3458210"/>
            <a:ext cx="3172460" cy="715010"/>
          </a:xfrm>
          <a:prstGeom prst="rect">
            <a:avLst/>
          </a:prstGeom>
          <a:noFill/>
        </p:spPr>
        <p:txBody>
          <a:bodyPr wrap="square" lIns="90000" tIns="46800" rIns="90000" bIns="46800" anchor="b" anchorCtr="0">
            <a:normAutofit/>
          </a:bodyPr>
          <a:lstStyle>
            <a:defPPr>
              <a:defRPr lang="zh-CN"/>
            </a:defPPr>
            <a:lvl1pPr>
              <a:defRPr>
                <a:solidFill>
                  <a:srgbClr val="474546"/>
                </a:solidFill>
                <a:latin typeface="+mj-lt"/>
              </a:defRPr>
            </a:lvl1pPr>
          </a:lstStyle>
          <a:p>
            <a:r>
              <a:rPr lang="zh-CN" altLang="en-US" sz="2000" b="1">
                <a:solidFill>
                  <a:schemeClr val="tx1">
                    <a:lumMod val="85000"/>
                    <a:lumOff val="15000"/>
                  </a:schemeClr>
                </a:solidFill>
                <a:latin typeface="Arial" panose="020B0604020202020204" pitchFamily="34" charset="0"/>
                <a:ea typeface="微软雅黑" panose="020B0503020204020204" charset="-122"/>
                <a:cs typeface="+mj-cs"/>
                <a:sym typeface="Arial" panose="020B0604020202020204" pitchFamily="34" charset="0"/>
              </a:rPr>
              <a:t>Exploratory Data Analysis</a:t>
            </a:r>
          </a:p>
        </p:txBody>
      </p:sp>
      <p:sp>
        <p:nvSpPr>
          <p:cNvPr id="42" name="文本框 41"/>
          <p:cNvSpPr txBox="1"/>
          <p:nvPr>
            <p:custDataLst>
              <p:tags r:id="rId15"/>
            </p:custDataLst>
          </p:nvPr>
        </p:nvSpPr>
        <p:spPr>
          <a:xfrm>
            <a:off x="8267065" y="3347085"/>
            <a:ext cx="3172460" cy="715010"/>
          </a:xfrm>
          <a:prstGeom prst="rect">
            <a:avLst/>
          </a:prstGeom>
          <a:noFill/>
        </p:spPr>
        <p:txBody>
          <a:bodyPr wrap="square" lIns="90000" tIns="46800" rIns="90000" bIns="46800" anchor="b" anchorCtr="0">
            <a:normAutofit/>
          </a:bodyPr>
          <a:lstStyle>
            <a:defPPr>
              <a:defRPr lang="zh-CN"/>
            </a:defPPr>
            <a:lvl1pPr>
              <a:defRPr>
                <a:solidFill>
                  <a:srgbClr val="474546"/>
                </a:solidFill>
                <a:latin typeface="+mj-lt"/>
              </a:defRPr>
            </a:lvl1pPr>
          </a:lstStyle>
          <a:p>
            <a:r>
              <a:rPr lang="zh-CN" altLang="en-US" sz="2000" b="1">
                <a:solidFill>
                  <a:schemeClr val="tx1">
                    <a:lumMod val="85000"/>
                    <a:lumOff val="15000"/>
                  </a:schemeClr>
                </a:solidFill>
                <a:latin typeface="Arial" panose="020B0604020202020204" pitchFamily="34" charset="0"/>
                <a:ea typeface="微软雅黑" panose="020B0503020204020204" charset="-122"/>
                <a:cs typeface="+mj-cs"/>
                <a:sym typeface="Arial" panose="020B0604020202020204" pitchFamily="34" charset="0"/>
              </a:rPr>
              <a:t>Predicting Likes</a:t>
            </a:r>
          </a:p>
        </p:txBody>
      </p:sp>
      <p:cxnSp>
        <p:nvCxnSpPr>
          <p:cNvPr id="6" name="直接连接符 5"/>
          <p:cNvCxnSpPr/>
          <p:nvPr>
            <p:custDataLst>
              <p:tags r:id="rId16"/>
            </p:custDataLst>
          </p:nvPr>
        </p:nvCxnSpPr>
        <p:spPr>
          <a:xfrm>
            <a:off x="4340159" y="5958223"/>
            <a:ext cx="36195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17"/>
            </p:custDataLst>
          </p:nvPr>
        </p:nvSpPr>
        <p:spPr>
          <a:xfrm>
            <a:off x="4340159" y="4974730"/>
            <a:ext cx="970137" cy="769441"/>
          </a:xfrm>
          <a:prstGeom prst="rect">
            <a:avLst/>
          </a:prstGeom>
        </p:spPr>
        <p:txBody>
          <a:bodyPr wrap="square">
            <a:normAutofit/>
          </a:bodyPr>
          <a:lstStyle/>
          <a:p>
            <a:pPr algn="ctr"/>
            <a:r>
              <a:rPr lang="en-US" altLang="zh-CN" sz="4400" dirty="0">
                <a:solidFill>
                  <a:schemeClr val="accent1"/>
                </a:solidFill>
                <a:latin typeface="Arial" panose="020B0604020202020204" pitchFamily="34" charset="0"/>
                <a:ea typeface="微软雅黑" panose="020B0503020204020204" charset="-122"/>
                <a:sym typeface="Arial" panose="020B0604020202020204" pitchFamily="34" charset="0"/>
              </a:rPr>
              <a:t>05.</a:t>
            </a:r>
            <a:endParaRPr lang="zh-CN" altLang="en-US" sz="44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22" name="文本框 21"/>
          <p:cNvSpPr txBox="1"/>
          <p:nvPr>
            <p:custDataLst>
              <p:tags r:id="rId18"/>
            </p:custDataLst>
          </p:nvPr>
        </p:nvSpPr>
        <p:spPr>
          <a:xfrm>
            <a:off x="5455219" y="4820920"/>
            <a:ext cx="3172460" cy="715010"/>
          </a:xfrm>
          <a:prstGeom prst="rect">
            <a:avLst/>
          </a:prstGeom>
          <a:noFill/>
        </p:spPr>
        <p:txBody>
          <a:bodyPr wrap="square" lIns="90000" tIns="46800" rIns="90000" bIns="46800" anchor="b" anchorCtr="0">
            <a:normAutofit/>
          </a:bodyPr>
          <a:lstStyle>
            <a:defPPr>
              <a:defRPr lang="zh-CN"/>
            </a:defPPr>
            <a:lvl1pPr>
              <a:defRPr>
                <a:solidFill>
                  <a:srgbClr val="474546"/>
                </a:solidFill>
                <a:latin typeface="+mj-lt"/>
              </a:defRPr>
            </a:lvl1pPr>
          </a:lstStyle>
          <a:p>
            <a:r>
              <a:rPr lang="en-US" altLang="zh-CN" sz="2000" b="1">
                <a:solidFill>
                  <a:schemeClr val="tx1">
                    <a:lumMod val="85000"/>
                    <a:lumOff val="15000"/>
                  </a:schemeClr>
                </a:solidFill>
                <a:latin typeface="Arial" panose="020B0604020202020204" pitchFamily="34" charset="0"/>
                <a:ea typeface="微软雅黑" panose="020B0503020204020204" charset="-122"/>
                <a:cs typeface="+mj-cs"/>
                <a:sym typeface="Arial" panose="020B0604020202020204" pitchFamily="34" charset="0"/>
              </a:rPr>
              <a:t>Summary</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custDataLst>
              <p:tags r:id="rId2"/>
            </p:custDataLst>
          </p:nvPr>
        </p:nvSpPr>
        <p:spPr/>
        <p:txBody>
          <a:bodyPr>
            <a:normAutofit/>
          </a:bodyPr>
          <a:lstStyle/>
          <a:p>
            <a:r>
              <a:rPr lang="en-US" altLang="zh-CN" sz="4900" b="0" dirty="0">
                <a:solidFill>
                  <a:schemeClr val="tx1">
                    <a:lumMod val="85000"/>
                    <a:lumOff val="15000"/>
                  </a:schemeClr>
                </a:solidFill>
                <a:uFillTx/>
              </a:rPr>
              <a:t>Thanks</a:t>
            </a:r>
            <a:endParaRPr lang="zh-CN" altLang="en-US" sz="4900" b="0" dirty="0">
              <a:solidFill>
                <a:schemeClr val="tx1">
                  <a:lumMod val="85000"/>
                  <a:lumOff val="15000"/>
                </a:schemeClr>
              </a:solidFill>
              <a:uFillTx/>
            </a:endParaRPr>
          </a:p>
        </p:txBody>
      </p:sp>
      <p:sp>
        <p:nvSpPr>
          <p:cNvPr id="13" name="文本占位符 12"/>
          <p:cNvSpPr>
            <a:spLocks noGrp="1"/>
          </p:cNvSpPr>
          <p:nvPr>
            <p:ph type="body" sz="quarter" idx="13"/>
            <p:custDataLst>
              <p:tags r:id="rId3"/>
            </p:custDataLst>
          </p:nvPr>
        </p:nvSpPr>
        <p:spPr/>
        <p:txBody>
          <a:bodyPr/>
          <a:lstStyle/>
          <a:p>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2"/>
            </p:custDataLst>
          </p:nvPr>
        </p:nvSpPr>
        <p:spPr>
          <a:xfrm>
            <a:off x="1892300" y="2631070"/>
            <a:ext cx="8407400" cy="1343660"/>
          </a:xfrm>
        </p:spPr>
        <p:txBody>
          <a:bodyPr>
            <a:noAutofit/>
          </a:bodyPr>
          <a:lstStyle/>
          <a:p>
            <a:r>
              <a:rPr lang="zh-CN" altLang="en-US" sz="4800" dirty="0">
                <a:sym typeface="Arial" panose="020B0604020202020204" pitchFamily="34" charset="0"/>
              </a:rPr>
              <a:t>Introduction</a:t>
            </a:r>
            <a:endParaRPr lang="zh-CN" altLang="en-US" sz="4800" dirty="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13" name="文本框 12"/>
          <p:cNvSpPr txBox="1"/>
          <p:nvPr>
            <p:custDataLst>
              <p:tags r:id="rId3"/>
            </p:custDataLst>
          </p:nvPr>
        </p:nvSpPr>
        <p:spPr>
          <a:xfrm>
            <a:off x="4655993" y="1269466"/>
            <a:ext cx="2880014" cy="971498"/>
          </a:xfrm>
          <a:prstGeom prst="rect">
            <a:avLst/>
          </a:prstGeom>
        </p:spPr>
        <p:txBody>
          <a:bodyPr vert="horz" lIns="91440" tIns="45720" rIns="91440" bIns="45720" rtlCol="0" anchor="ctr">
            <a:normAutofit/>
          </a:bodyPr>
          <a:lstStyle>
            <a:lvl1pPr indent="0" algn="ctr">
              <a:lnSpc>
                <a:spcPct val="90000"/>
              </a:lnSpc>
              <a:spcBef>
                <a:spcPts val="1000"/>
              </a:spcBef>
              <a:buFontTx/>
              <a:buNone/>
              <a:defRPr sz="6000">
                <a:solidFill>
                  <a:schemeClr val="tx1">
                    <a:lumMod val="85000"/>
                    <a:lumOff val="15000"/>
                  </a:schemeClr>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a:ea typeface="微软雅黑" panose="020B0503020204020204" charset="-122"/>
              </a:rPr>
              <a:t>Part 1</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descr="C:\Users\南渡\Desktop\youtube-ltl.pngyoutube-ltl"/>
          <p:cNvPicPr>
            <a:picLocks noChangeAspect="1"/>
          </p:cNvPicPr>
          <p:nvPr>
            <p:custDataLst>
              <p:tags r:id="rId2"/>
            </p:custDataLst>
          </p:nvPr>
        </p:nvPicPr>
        <p:blipFill>
          <a:blip r:embed="rId12"/>
          <a:srcRect/>
          <a:stretch>
            <a:fillRect/>
          </a:stretch>
        </p:blipFill>
        <p:spPr>
          <a:xfrm>
            <a:off x="3524" y="1905"/>
            <a:ext cx="6858000" cy="6858000"/>
          </a:xfrm>
          <a:custGeom>
            <a:avLst/>
            <a:gdLst>
              <a:gd name="connsiteX0" fmla="*/ 0 w 7428927"/>
              <a:gd name="connsiteY0" fmla="*/ 0 h 6858000"/>
              <a:gd name="connsiteX1" fmla="*/ 7428927 w 7428927"/>
              <a:gd name="connsiteY1" fmla="*/ 0 h 6858000"/>
              <a:gd name="connsiteX2" fmla="*/ 3470619 w 7428927"/>
              <a:gd name="connsiteY2" fmla="*/ 6858000 h 6858000"/>
              <a:gd name="connsiteX3" fmla="*/ 0 w 7428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28927" h="6858000">
                <a:moveTo>
                  <a:pt x="0" y="0"/>
                </a:moveTo>
                <a:lnTo>
                  <a:pt x="7428927" y="0"/>
                </a:lnTo>
                <a:lnTo>
                  <a:pt x="3470619" y="6858000"/>
                </a:lnTo>
                <a:lnTo>
                  <a:pt x="0" y="6858000"/>
                </a:lnTo>
                <a:close/>
              </a:path>
            </a:pathLst>
          </a:custGeom>
        </p:spPr>
      </p:pic>
      <p:sp>
        <p:nvSpPr>
          <p:cNvPr id="16" name="Line"/>
          <p:cNvSpPr/>
          <p:nvPr>
            <p:custDataLst>
              <p:tags r:id="rId3"/>
            </p:custDataLst>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600">
                <a:latin typeface="Roboto Light"/>
                <a:ea typeface="Roboto Light"/>
                <a:cs typeface="Roboto Light"/>
                <a:sym typeface="Roboto Light"/>
              </a:defRPr>
            </a:pPr>
            <a:endParaRPr kumimoji="0" sz="1800" b="0" i="0" u="none" strike="noStrike" kern="1200" cap="none" spc="0" normalizeH="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微软雅黑" panose="020B0503020204020204" charset="-122"/>
              <a:sym typeface="微软雅黑" panose="020B0503020204020204" charset="-122"/>
            </a:endParaRPr>
          </a:p>
        </p:txBody>
      </p:sp>
      <p:sp>
        <p:nvSpPr>
          <p:cNvPr id="27" name="Line"/>
          <p:cNvSpPr/>
          <p:nvPr>
            <p:custDataLst>
              <p:tags r:id="rId4"/>
            </p:custDataLst>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marL="0" marR="0" lvl="0" indent="0" algn="ctr" defTabSz="914400" rtl="0" eaLnBrk="1" fontAlgn="auto" latinLnBrk="0" hangingPunct="1">
              <a:lnSpc>
                <a:spcPct val="100000"/>
              </a:lnSpc>
              <a:spcBef>
                <a:spcPts val="0"/>
              </a:spcBef>
              <a:spcAft>
                <a:spcPts val="0"/>
              </a:spcAft>
              <a:buClrTx/>
              <a:buSzTx/>
              <a:buFontTx/>
              <a:buNone/>
              <a:defRPr sz="3600">
                <a:latin typeface="Roboto Light"/>
                <a:ea typeface="Roboto Light"/>
                <a:cs typeface="Roboto Light"/>
                <a:sym typeface="Roboto Light"/>
              </a:defRPr>
            </a:pPr>
            <a:endParaRPr kumimoji="0" sz="1800" b="0" i="0" u="none" strike="noStrike" kern="1200" cap="none" spc="0" normalizeH="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微软雅黑" panose="020B0503020204020204" charset="-122"/>
              <a:sym typeface="微软雅黑" panose="020B0503020204020204" charset="-122"/>
            </a:endParaRPr>
          </a:p>
        </p:txBody>
      </p:sp>
      <p:sp>
        <p:nvSpPr>
          <p:cNvPr id="2" name="文本框 1"/>
          <p:cNvSpPr txBox="1"/>
          <p:nvPr>
            <p:custDataLst>
              <p:tags r:id="rId5"/>
            </p:custDataLst>
          </p:nvPr>
        </p:nvSpPr>
        <p:spPr>
          <a:xfrm>
            <a:off x="7845425" y="683895"/>
            <a:ext cx="3198495" cy="1382395"/>
          </a:xfrm>
          <a:prstGeom prst="rect">
            <a:avLst/>
          </a:prstGeom>
          <a:noFill/>
          <a:ln w="3175">
            <a:noFill/>
            <a:prstDash val="dash"/>
          </a:ln>
        </p:spPr>
        <p:txBody>
          <a:bodyPr wrap="square" lIns="90000" tIns="46800" rIns="90000" bIns="46800" anchor="t" anchorCtr="0"/>
          <a:lstStyle>
            <a:defPPr>
              <a:defRPr lang="zh-CN"/>
            </a:defPPr>
            <a:lvl1pPr algn="just" defTabSz="913765">
              <a:lnSpc>
                <a:spcPct val="130000"/>
              </a:lnSpc>
              <a:spcBef>
                <a:spcPct val="0"/>
              </a:spcBef>
              <a:spcAft>
                <a:spcPts val="800"/>
              </a:spcAft>
              <a:buNone/>
              <a:defRPr sz="1600" b="0" cap="none" spc="50" baseline="0">
                <a:ln w="3175">
                  <a:noFill/>
                  <a:prstDash val="dash"/>
                </a:ln>
                <a:solidFill>
                  <a:schemeClr val="tx1">
                    <a:lumMod val="85000"/>
                    <a:lumOff val="15000"/>
                  </a:schemeClr>
                </a:solidFill>
                <a:effectLst/>
                <a:latin typeface="Arial" panose="020B0604020202020204" pitchFamily="34" charset="0"/>
                <a:ea typeface="微软雅黑" panose="020B0503020204020204" charset="-122"/>
                <a:cs typeface="微软雅黑" panose="020B0503020204020204" charset="-122"/>
              </a:defRPr>
            </a:lvl1pPr>
          </a:lstStyle>
          <a:p>
            <a:r>
              <a:rPr lang="zh-CN" altLang="en-US" sz="1000" dirty="0"/>
              <a:t>Our project is about Youtube Trending Videos Analysis, using data collected by Youtube API. Exploratory data analysis and Regression method will be conducted to better understand the video patterns and get some insights, which may be helpful for those who want to gain popularity of their videos on Youtube.</a:t>
            </a:r>
          </a:p>
        </p:txBody>
      </p:sp>
      <p:sp>
        <p:nvSpPr>
          <p:cNvPr id="3" name="文本框 2"/>
          <p:cNvSpPr txBox="1"/>
          <p:nvPr>
            <p:custDataLst>
              <p:tags r:id="rId6"/>
            </p:custDataLst>
          </p:nvPr>
        </p:nvSpPr>
        <p:spPr>
          <a:xfrm>
            <a:off x="7826287" y="217487"/>
            <a:ext cx="3198455" cy="466469"/>
          </a:xfrm>
          <a:prstGeom prst="rect">
            <a:avLst/>
          </a:prstGeom>
          <a:noFill/>
          <a:ln w="3175">
            <a:noFill/>
            <a:prstDash val="dash"/>
          </a:ln>
        </p:spPr>
        <p:txBody>
          <a:bodyPr wrap="square" lIns="90000" tIns="46800" rIns="90000" bIns="46800" anchor="t" anchorCtr="0">
            <a:normAutofit fontScale="92500" lnSpcReduction="10000"/>
          </a:bodyPr>
          <a:lstStyle>
            <a:defPPr>
              <a:defRPr lang="zh-CN"/>
            </a:defPPr>
            <a:lvl1pPr lvl="0" algn="just" defTabSz="913765">
              <a:lnSpc>
                <a:spcPct val="130000"/>
              </a:lnSpc>
              <a:spcBef>
                <a:spcPct val="0"/>
              </a:spcBef>
              <a:buNone/>
              <a:defRPr sz="2400" b="1" cap="none" spc="150" baseline="0">
                <a:ln w="3175">
                  <a:noFill/>
                  <a:prstDash val="dash"/>
                </a:ln>
                <a:solidFill>
                  <a:schemeClr val="tx1">
                    <a:lumMod val="85000"/>
                    <a:lumOff val="15000"/>
                  </a:schemeClr>
                </a:solidFill>
                <a:effectLst/>
                <a:latin typeface="Arial" panose="020B0604020202020204" pitchFamily="34" charset="0"/>
                <a:ea typeface="微软雅黑" panose="020B0503020204020204" charset="-122"/>
                <a:cs typeface="微软雅黑" panose="020B0503020204020204" charset="-122"/>
              </a:defRPr>
            </a:lvl1pPr>
          </a:lstStyle>
          <a:p>
            <a:r>
              <a:rPr lang="en-US" altLang="zh-CN"/>
              <a:t>1.1 Motivation</a:t>
            </a:r>
          </a:p>
        </p:txBody>
      </p:sp>
      <p:sp>
        <p:nvSpPr>
          <p:cNvPr id="4" name="文本框 3"/>
          <p:cNvSpPr txBox="1"/>
          <p:nvPr>
            <p:custDataLst>
              <p:tags r:id="rId7"/>
            </p:custDataLst>
          </p:nvPr>
        </p:nvSpPr>
        <p:spPr>
          <a:xfrm>
            <a:off x="6837680" y="2797810"/>
            <a:ext cx="4187190" cy="623570"/>
          </a:xfrm>
          <a:prstGeom prst="rect">
            <a:avLst/>
          </a:prstGeom>
          <a:noFill/>
          <a:ln w="3175">
            <a:noFill/>
            <a:prstDash val="dash"/>
          </a:ln>
        </p:spPr>
        <p:txBody>
          <a:bodyPr wrap="square" lIns="90000" tIns="46800" rIns="90000" bIns="46800" anchor="t" anchorCtr="0">
            <a:normAutofit fontScale="25000" lnSpcReduction="20000"/>
          </a:bodyPr>
          <a:lstStyle>
            <a:defPPr>
              <a:defRPr lang="zh-CN"/>
            </a:defPPr>
            <a:lvl1pPr algn="just" defTabSz="913765">
              <a:lnSpc>
                <a:spcPct val="130000"/>
              </a:lnSpc>
              <a:spcBef>
                <a:spcPct val="0"/>
              </a:spcBef>
              <a:spcAft>
                <a:spcPts val="800"/>
              </a:spcAft>
              <a:buNone/>
              <a:defRPr sz="1600" b="0" cap="none" spc="50" baseline="0">
                <a:ln w="3175">
                  <a:noFill/>
                  <a:prstDash val="dash"/>
                </a:ln>
                <a:solidFill>
                  <a:schemeClr val="tx1">
                    <a:lumMod val="85000"/>
                    <a:lumOff val="15000"/>
                  </a:schemeClr>
                </a:solidFill>
                <a:effectLst/>
                <a:latin typeface="Arial" panose="020B0604020202020204" pitchFamily="34" charset="0"/>
                <a:ea typeface="微软雅黑" panose="020B0503020204020204" charset="-122"/>
                <a:cs typeface="微软雅黑" panose="020B0503020204020204" charset="-122"/>
              </a:defRPr>
            </a:lvl1pPr>
          </a:lstStyle>
          <a:p>
            <a:pPr fontAlgn="auto">
              <a:lnSpc>
                <a:spcPct val="100000"/>
              </a:lnSpc>
            </a:pPr>
            <a:r>
              <a:rPr lang="zh-CN" altLang="en-US" sz="4000"/>
              <a:t>Analyse what factors affect how popular a YouTube video will be using EDA. The information we will try to find is like:</a:t>
            </a:r>
          </a:p>
          <a:p>
            <a:pPr fontAlgn="auto">
              <a:lnSpc>
                <a:spcPct val="100000"/>
              </a:lnSpc>
            </a:pPr>
            <a:r>
              <a:rPr lang="zh-CN" altLang="en-US" sz="4000"/>
              <a:t>How many views do our trending videos have? Do most of  them have a large number of views? Is having a large number of views required for a video to become trending?</a:t>
            </a:r>
          </a:p>
          <a:p>
            <a:pPr fontAlgn="auto">
              <a:lnSpc>
                <a:spcPct val="100000"/>
              </a:lnSpc>
            </a:pPr>
            <a:r>
              <a:rPr lang="zh-CN" altLang="en-US" sz="4000"/>
              <a:t>What are the most common words in trending video titles?</a:t>
            </a:r>
          </a:p>
          <a:p>
            <a:pPr fontAlgn="auto">
              <a:lnSpc>
                <a:spcPct val="100000"/>
              </a:lnSpc>
            </a:pPr>
            <a:r>
              <a:rPr lang="zh-CN" altLang="en-US" sz="4000"/>
              <a:t>…</a:t>
            </a:r>
          </a:p>
          <a:p>
            <a:pPr fontAlgn="auto">
              <a:lnSpc>
                <a:spcPct val="100000"/>
              </a:lnSpc>
            </a:pPr>
            <a:r>
              <a:rPr lang="zh-CN" altLang="en-US" sz="4000"/>
              <a:t>Predicting likes using Regression model</a:t>
            </a:r>
          </a:p>
        </p:txBody>
      </p:sp>
      <p:sp>
        <p:nvSpPr>
          <p:cNvPr id="5" name="文本框 4"/>
          <p:cNvSpPr txBox="1"/>
          <p:nvPr>
            <p:custDataLst>
              <p:tags r:id="rId8"/>
            </p:custDataLst>
          </p:nvPr>
        </p:nvSpPr>
        <p:spPr>
          <a:xfrm>
            <a:off x="6744924" y="2279885"/>
            <a:ext cx="3198455" cy="466469"/>
          </a:xfrm>
          <a:prstGeom prst="rect">
            <a:avLst/>
          </a:prstGeom>
          <a:noFill/>
          <a:ln w="3175">
            <a:noFill/>
            <a:prstDash val="dash"/>
          </a:ln>
        </p:spPr>
        <p:txBody>
          <a:bodyPr wrap="square" lIns="90000" tIns="46800" rIns="90000" bIns="46800" anchor="t" anchorCtr="0">
            <a:normAutofit fontScale="92500" lnSpcReduction="10000"/>
          </a:bodyPr>
          <a:lstStyle>
            <a:defPPr>
              <a:defRPr lang="zh-CN"/>
            </a:defPPr>
            <a:lvl1pPr lvl="0" algn="just" defTabSz="913765">
              <a:lnSpc>
                <a:spcPct val="130000"/>
              </a:lnSpc>
              <a:spcBef>
                <a:spcPct val="0"/>
              </a:spcBef>
              <a:buNone/>
              <a:defRPr sz="2400" b="1" cap="none" spc="150" baseline="0">
                <a:ln w="3175">
                  <a:noFill/>
                  <a:prstDash val="dash"/>
                </a:ln>
                <a:solidFill>
                  <a:schemeClr val="tx1">
                    <a:lumMod val="85000"/>
                    <a:lumOff val="15000"/>
                  </a:schemeClr>
                </a:solidFill>
                <a:effectLst/>
                <a:latin typeface="Arial" panose="020B0604020202020204" pitchFamily="34" charset="0"/>
                <a:ea typeface="微软雅黑" panose="020B0503020204020204" charset="-122"/>
                <a:cs typeface="微软雅黑" panose="020B0503020204020204" charset="-122"/>
              </a:defRPr>
            </a:lvl1pPr>
          </a:lstStyle>
          <a:p>
            <a:r>
              <a:rPr lang="en-US" altLang="zh-CN"/>
              <a:t>1.2 Goals</a:t>
            </a:r>
          </a:p>
        </p:txBody>
      </p:sp>
      <p:sp>
        <p:nvSpPr>
          <p:cNvPr id="6" name="文本框 5"/>
          <p:cNvSpPr txBox="1"/>
          <p:nvPr>
            <p:custDataLst>
              <p:tags r:id="rId9"/>
            </p:custDataLst>
          </p:nvPr>
        </p:nvSpPr>
        <p:spPr>
          <a:xfrm>
            <a:off x="5406390" y="4956175"/>
            <a:ext cx="5618480" cy="623570"/>
          </a:xfrm>
          <a:prstGeom prst="rect">
            <a:avLst/>
          </a:prstGeom>
          <a:noFill/>
          <a:ln w="3175">
            <a:noFill/>
            <a:prstDash val="dash"/>
          </a:ln>
        </p:spPr>
        <p:txBody>
          <a:bodyPr wrap="square" lIns="90000" tIns="46800" rIns="90000" bIns="46800" anchor="t" anchorCtr="0">
            <a:normAutofit fontScale="25000" lnSpcReduction="20000"/>
          </a:bodyPr>
          <a:lstStyle>
            <a:defPPr>
              <a:defRPr lang="zh-CN"/>
            </a:defPPr>
            <a:lvl1pPr algn="just" defTabSz="913765">
              <a:lnSpc>
                <a:spcPct val="130000"/>
              </a:lnSpc>
              <a:spcBef>
                <a:spcPct val="0"/>
              </a:spcBef>
              <a:spcAft>
                <a:spcPts val="800"/>
              </a:spcAft>
              <a:buNone/>
              <a:defRPr sz="1600" b="0" cap="none" spc="50" baseline="0">
                <a:ln w="3175">
                  <a:noFill/>
                  <a:prstDash val="dash"/>
                </a:ln>
                <a:solidFill>
                  <a:schemeClr val="tx1">
                    <a:lumMod val="85000"/>
                    <a:lumOff val="15000"/>
                  </a:schemeClr>
                </a:solidFill>
                <a:effectLst/>
                <a:latin typeface="Arial" panose="020B0604020202020204" pitchFamily="34" charset="0"/>
                <a:ea typeface="微软雅黑" panose="020B0503020204020204" charset="-122"/>
                <a:cs typeface="微软雅黑" panose="020B0503020204020204" charset="-122"/>
              </a:defRPr>
            </a:lvl1pPr>
          </a:lstStyle>
          <a:p>
            <a:r>
              <a:rPr lang="zh-CN" altLang="en-US" sz="4000"/>
              <a:t>This dataset focus solely on US region, including several months (and counting) of data on daily trending YouTube videos. We collect the data using API and combine these data with the data from kaggle, since there are only 200 pieces of data we can collect using API and we do not have enough time to get a large number of data solely depending on Youtube API. </a:t>
            </a:r>
          </a:p>
          <a:p>
            <a:r>
              <a:rPr lang="zh-CN" altLang="en-US" sz="4000"/>
              <a:t>Variables include the video title, channel title, category_id, publish time, tags, views, likes and dislikes, description, and comment count etc.</a:t>
            </a:r>
          </a:p>
        </p:txBody>
      </p:sp>
      <p:sp>
        <p:nvSpPr>
          <p:cNvPr id="7" name="文本框 6"/>
          <p:cNvSpPr txBox="1"/>
          <p:nvPr>
            <p:custDataLst>
              <p:tags r:id="rId10"/>
            </p:custDataLst>
          </p:nvPr>
        </p:nvSpPr>
        <p:spPr>
          <a:xfrm>
            <a:off x="5299622" y="4558078"/>
            <a:ext cx="3198455" cy="466469"/>
          </a:xfrm>
          <a:prstGeom prst="rect">
            <a:avLst/>
          </a:prstGeom>
          <a:noFill/>
          <a:ln w="3175">
            <a:noFill/>
            <a:prstDash val="dash"/>
          </a:ln>
        </p:spPr>
        <p:txBody>
          <a:bodyPr wrap="square" lIns="90000" tIns="46800" rIns="90000" bIns="46800" anchor="t" anchorCtr="0">
            <a:normAutofit fontScale="92500" lnSpcReduction="10000"/>
          </a:bodyPr>
          <a:lstStyle>
            <a:defPPr>
              <a:defRPr lang="zh-CN"/>
            </a:defPPr>
            <a:lvl1pPr lvl="0" algn="just" defTabSz="913765">
              <a:lnSpc>
                <a:spcPct val="130000"/>
              </a:lnSpc>
              <a:spcBef>
                <a:spcPct val="0"/>
              </a:spcBef>
              <a:buNone/>
              <a:defRPr sz="2400" b="1" cap="none" spc="150" baseline="0">
                <a:ln w="3175">
                  <a:noFill/>
                  <a:prstDash val="dash"/>
                </a:ln>
                <a:solidFill>
                  <a:schemeClr val="tx1">
                    <a:lumMod val="85000"/>
                    <a:lumOff val="15000"/>
                  </a:schemeClr>
                </a:solidFill>
                <a:effectLst/>
                <a:latin typeface="Arial" panose="020B0604020202020204" pitchFamily="34" charset="0"/>
                <a:ea typeface="微软雅黑" panose="020B0503020204020204" charset="-122"/>
                <a:cs typeface="微软雅黑" panose="020B0503020204020204" charset="-122"/>
              </a:defRPr>
            </a:lvl1pPr>
          </a:lstStyle>
          <a:p>
            <a:r>
              <a:rPr lang="en-US" altLang="zh-CN"/>
              <a:t>1.3 Dataset</a:t>
            </a: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with low confidence">
            <a:extLst>
              <a:ext uri="{FF2B5EF4-FFF2-40B4-BE49-F238E27FC236}">
                <a16:creationId xmlns:a16="http://schemas.microsoft.com/office/drawing/2014/main" id="{1B295822-1226-4CD7-B4CD-9D3663A87B8D}"/>
              </a:ext>
            </a:extLst>
          </p:cNvPr>
          <p:cNvPicPr>
            <a:picLocks noChangeAspect="1"/>
          </p:cNvPicPr>
          <p:nvPr/>
        </p:nvPicPr>
        <p:blipFill>
          <a:blip r:embed="rId3"/>
          <a:stretch>
            <a:fillRect/>
          </a:stretch>
        </p:blipFill>
        <p:spPr>
          <a:xfrm>
            <a:off x="643467" y="1302512"/>
            <a:ext cx="10905066" cy="4252974"/>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标题 3">
            <a:extLst>
              <a:ext uri="{FF2B5EF4-FFF2-40B4-BE49-F238E27FC236}">
                <a16:creationId xmlns:a16="http://schemas.microsoft.com/office/drawing/2014/main" id="{B98CECA0-9A85-407A-B8FD-E5FE2AD2F2A4}"/>
              </a:ext>
            </a:extLst>
          </p:cNvPr>
          <p:cNvSpPr txBox="1"/>
          <p:nvPr>
            <p:custDataLst>
              <p:tags r:id="rId1"/>
            </p:custDataLst>
          </p:nvPr>
        </p:nvSpPr>
        <p:spPr>
          <a:xfrm>
            <a:off x="4177785" y="404855"/>
            <a:ext cx="3798559" cy="77787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pPr algn="ctr"/>
            <a:r>
              <a:rPr lang="en-US" altLang="zh-CN" sz="2800" b="1" spc="200" dirty="0">
                <a:solidFill>
                  <a:srgbClr val="000000">
                    <a:lumMod val="75000"/>
                    <a:lumOff val="25000"/>
                  </a:srgbClr>
                </a:solidFill>
                <a:latin typeface="Arial" panose="020B0604020202020204" pitchFamily="34" charset="0"/>
                <a:ea typeface="微软雅黑" panose="020B0503020204020204" charset="-122"/>
                <a:cs typeface="+mn-ea"/>
                <a:sym typeface="+mn-lt"/>
              </a:rPr>
              <a:t>Dataset</a:t>
            </a:r>
          </a:p>
        </p:txBody>
      </p:sp>
    </p:spTree>
    <p:extLst>
      <p:ext uri="{BB962C8B-B14F-4D97-AF65-F5344CB8AC3E}">
        <p14:creationId xmlns:p14="http://schemas.microsoft.com/office/powerpoint/2010/main" val="36786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2"/>
            </p:custDataLst>
          </p:nvPr>
        </p:nvSpPr>
        <p:spPr>
          <a:xfrm>
            <a:off x="1892300" y="2364740"/>
            <a:ext cx="8407400" cy="1343660"/>
          </a:xfrm>
        </p:spPr>
        <p:txBody>
          <a:bodyPr>
            <a:noAutofit/>
          </a:bodyPr>
          <a:lstStyle/>
          <a:p>
            <a:r>
              <a:rPr lang="zh-CN" altLang="en-US" sz="4800">
                <a:sym typeface="Arial" panose="020B0604020202020204" pitchFamily="34" charset="0"/>
              </a:rPr>
              <a:t>Webpage Analysis and Data Scraping </a:t>
            </a:r>
            <a:br>
              <a:rPr lang="zh-CN" altLang="en-US" sz="4800">
                <a:solidFill>
                  <a:schemeClr val="tx1">
                    <a:lumMod val="85000"/>
                    <a:lumOff val="15000"/>
                  </a:schemeClr>
                </a:solidFill>
                <a:latin typeface="Arial" panose="020B0604020202020204" pitchFamily="34" charset="0"/>
                <a:ea typeface="微软雅黑" panose="020B0503020204020204" charset="-122"/>
                <a:cs typeface="+mj-cs"/>
                <a:sym typeface="Arial" panose="020B0604020202020204" pitchFamily="34" charset="0"/>
              </a:rPr>
            </a:br>
            <a:endParaRPr lang="zh-CN" altLang="en-US" sz="4800" dirty="0">
              <a:solidFill>
                <a:schemeClr val="tx1">
                  <a:lumMod val="85000"/>
                  <a:lumOff val="15000"/>
                </a:schemeClr>
              </a:solidFill>
              <a:uFillTx/>
              <a:latin typeface="Arial" panose="020B0604020202020204" pitchFamily="34" charset="0"/>
              <a:ea typeface="微软雅黑" panose="020B0503020204020204" charset="-122"/>
              <a:cs typeface="+mj-cs"/>
              <a:sym typeface="Arial" panose="020B0604020202020204" pitchFamily="34" charset="0"/>
            </a:endParaRPr>
          </a:p>
        </p:txBody>
      </p:sp>
      <p:sp>
        <p:nvSpPr>
          <p:cNvPr id="13" name="文本框 12"/>
          <p:cNvSpPr txBox="1"/>
          <p:nvPr>
            <p:custDataLst>
              <p:tags r:id="rId3"/>
            </p:custDataLst>
          </p:nvPr>
        </p:nvSpPr>
        <p:spPr>
          <a:xfrm>
            <a:off x="4655993" y="1269466"/>
            <a:ext cx="2880014" cy="971498"/>
          </a:xfrm>
          <a:prstGeom prst="rect">
            <a:avLst/>
          </a:prstGeom>
        </p:spPr>
        <p:txBody>
          <a:bodyPr vert="horz" lIns="91440" tIns="45720" rIns="91440" bIns="45720" rtlCol="0" anchor="ctr">
            <a:normAutofit/>
          </a:bodyPr>
          <a:lstStyle>
            <a:lvl1pPr indent="0" algn="ctr">
              <a:lnSpc>
                <a:spcPct val="90000"/>
              </a:lnSpc>
              <a:spcBef>
                <a:spcPts val="1000"/>
              </a:spcBef>
              <a:buFontTx/>
              <a:buNone/>
              <a:defRPr sz="6000">
                <a:solidFill>
                  <a:schemeClr val="tx1">
                    <a:lumMod val="85000"/>
                    <a:lumOff val="15000"/>
                  </a:schemeClr>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a:ea typeface="微软雅黑" panose="020B0503020204020204" charset="-122"/>
              </a:rPr>
              <a:t>Part 2</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标题 3"/>
          <p:cNvSpPr txBox="1"/>
          <p:nvPr>
            <p:custDataLst>
              <p:tags r:id="rId2"/>
            </p:custDataLst>
          </p:nvPr>
        </p:nvSpPr>
        <p:spPr>
          <a:xfrm>
            <a:off x="167005" y="139700"/>
            <a:ext cx="5368290" cy="77787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altLang="zh-CN" sz="2800" b="1" spc="200" dirty="0">
                <a:solidFill>
                  <a:srgbClr val="000000">
                    <a:lumMod val="75000"/>
                    <a:lumOff val="25000"/>
                  </a:srgbClr>
                </a:solidFill>
                <a:latin typeface="Arial" panose="020B0604020202020204" pitchFamily="34" charset="0"/>
                <a:ea typeface="微软雅黑" panose="020B0503020204020204" charset="-122"/>
                <a:cs typeface="+mn-ea"/>
                <a:sym typeface="+mn-lt"/>
              </a:rPr>
              <a:t>Webpage Analysis</a:t>
            </a:r>
          </a:p>
        </p:txBody>
      </p:sp>
      <p:pic>
        <p:nvPicPr>
          <p:cNvPr id="14394" name="image8.png" descr="image8.png"/>
          <p:cNvPicPr>
            <a:picLocks noChangeAspect="1"/>
          </p:cNvPicPr>
          <p:nvPr>
            <p:custDataLst>
              <p:tags r:id="rId3"/>
            </p:custDataLst>
          </p:nvPr>
        </p:nvPicPr>
        <p:blipFill rotWithShape="1">
          <a:blip r:embed="rId16"/>
          <a:srcRect/>
          <a:stretch>
            <a:fillRect/>
          </a:stretch>
        </p:blipFill>
        <p:spPr>
          <a:xfrm>
            <a:off x="5866140" y="438149"/>
            <a:ext cx="6325860" cy="5976454"/>
          </a:xfrm>
          <a:prstGeom prst="rect">
            <a:avLst/>
          </a:prstGeom>
          <a:ln w="12700">
            <a:miter lim="400000"/>
            <a:headEnd/>
            <a:tailEnd/>
          </a:ln>
        </p:spPr>
      </p:pic>
      <p:pic>
        <p:nvPicPr>
          <p:cNvPr id="3" name="图片 2" descr="C:\Users\南渡\Desktop\image.pngimage"/>
          <p:cNvPicPr>
            <a:picLocks noChangeAspect="1"/>
          </p:cNvPicPr>
          <p:nvPr>
            <p:custDataLst>
              <p:tags r:id="rId4"/>
            </p:custDataLst>
          </p:nvPr>
        </p:nvPicPr>
        <p:blipFill rotWithShape="1">
          <a:blip r:embed="rId17"/>
          <a:srcRect l="49923"/>
          <a:stretch>
            <a:fillRect/>
          </a:stretch>
        </p:blipFill>
        <p:spPr>
          <a:xfrm>
            <a:off x="7011035" y="854075"/>
            <a:ext cx="5180965" cy="4858385"/>
          </a:xfrm>
          <a:prstGeom prst="rect">
            <a:avLst/>
          </a:prstGeom>
        </p:spPr>
      </p:pic>
      <p:sp>
        <p:nvSpPr>
          <p:cNvPr id="14393" name="线条"/>
          <p:cNvSpPr/>
          <p:nvPr>
            <p:custDataLst>
              <p:tags r:id="rId5"/>
            </p:custDataLst>
          </p:nvPr>
        </p:nvSpPr>
        <p:spPr>
          <a:xfrm>
            <a:off x="262315" y="753112"/>
            <a:ext cx="902128" cy="1"/>
          </a:xfrm>
          <a:prstGeom prst="line">
            <a:avLst/>
          </a:prstGeom>
          <a:ln w="28575">
            <a:solidFill>
              <a:srgbClr val="000000">
                <a:lumMod val="50000"/>
                <a:lumOff val="50000"/>
              </a:srgbClr>
            </a:solidFill>
            <a:miter/>
          </a:ln>
        </p:spPr>
        <p:txBody>
          <a:bodyPr lIns="45719" rIns="45719"/>
          <a:lstStyle/>
          <a:p>
            <a:endParaRPr/>
          </a:p>
        </p:txBody>
      </p:sp>
      <p:sp>
        <p:nvSpPr>
          <p:cNvPr id="33" name="Very Fast"/>
          <p:cNvSpPr txBox="1"/>
          <p:nvPr>
            <p:custDataLst>
              <p:tags r:id="rId6"/>
            </p:custDataLst>
          </p:nvPr>
        </p:nvSpPr>
        <p:spPr>
          <a:xfrm>
            <a:off x="1069463" y="1167957"/>
            <a:ext cx="3024000" cy="337185"/>
          </a:xfrm>
          <a:prstGeom prst="rect">
            <a:avLst/>
          </a:prstGeom>
          <a:ln w="12700">
            <a:miter lim="400000"/>
          </a:ln>
        </p:spPr>
        <p:txBody>
          <a:bodyPr wrap="square" lIns="45719" rIns="45719" anchor="b">
            <a:spAutoFit/>
          </a:bodyPr>
          <a:lstStyle>
            <a:lvl1pPr algn="r">
              <a:defRPr sz="1600">
                <a:solidFill>
                  <a:srgbClr val="1E6BC5"/>
                </a:solidFill>
              </a:defRPr>
            </a:lvl1pPr>
          </a:lstStyle>
          <a:p>
            <a:pPr lvl="0" algn="l">
              <a:spcBef>
                <a:spcPct val="20000"/>
              </a:spcBef>
              <a:defRPr/>
            </a:pPr>
            <a:r>
              <a:rPr lang="en-US" altLang="zh-CN" b="1" dirty="0">
                <a:solidFill>
                  <a:srgbClr val="000000">
                    <a:lumMod val="65000"/>
                    <a:lumOff val="35000"/>
                  </a:srgbClr>
                </a:solidFill>
                <a:latin typeface="Arial" panose="020B0604020202020204" pitchFamily="34" charset="0"/>
                <a:ea typeface="微软雅黑" panose="020B0503020204020204" charset="-122"/>
                <a:cs typeface="+mn-ea"/>
                <a:sym typeface="+mn-lt"/>
              </a:rPr>
              <a:t>Shortcoming 1</a:t>
            </a:r>
          </a:p>
        </p:txBody>
      </p:sp>
      <p:sp>
        <p:nvSpPr>
          <p:cNvPr id="41" name="Pellentesque bibendum risus eu neque maximus maximus."/>
          <p:cNvSpPr txBox="1"/>
          <p:nvPr>
            <p:custDataLst>
              <p:tags r:id="rId7"/>
            </p:custDataLst>
          </p:nvPr>
        </p:nvSpPr>
        <p:spPr>
          <a:xfrm>
            <a:off x="1069340" y="1504950"/>
            <a:ext cx="4797425" cy="883920"/>
          </a:xfrm>
          <a:prstGeom prst="rect">
            <a:avLst/>
          </a:prstGeom>
          <a:ln w="12700">
            <a:miter lim="400000"/>
          </a:ln>
        </p:spPr>
        <p:txBody>
          <a:bodyPr wrap="square" lIns="45719" tIns="0" rIns="45719">
            <a:spAutoFit/>
          </a:bodyPr>
          <a:lstStyle>
            <a:lvl1pPr algn="r">
              <a:lnSpc>
                <a:spcPct val="150000"/>
              </a:lnSpc>
              <a:defRPr sz="1200">
                <a:solidFill>
                  <a:srgbClr val="44546A"/>
                </a:solidFill>
              </a:defRPr>
            </a:lvl1pPr>
          </a:lstStyle>
          <a:p>
            <a:pPr algn="l">
              <a:lnSpc>
                <a:spcPct val="130000"/>
              </a:lnSpc>
            </a:pPr>
            <a:r>
              <a:rPr lang="zh-CN" altLang="en-US" sz="1400" spc="150" dirty="0">
                <a:solidFill>
                  <a:sysClr val="window" lastClr="FFFFFF">
                    <a:lumMod val="65000"/>
                  </a:sysClr>
                </a:solidFill>
                <a:latin typeface="Arial" panose="020B0604020202020204" pitchFamily="34" charset="0"/>
                <a:ea typeface="微软雅黑" panose="020B0503020204020204" charset="-122"/>
              </a:rPr>
              <a:t>the webpage only shows the top 50 trending videos. In data analytics field, 50 record of data provide very limited information. </a:t>
            </a:r>
          </a:p>
        </p:txBody>
      </p:sp>
      <p:sp>
        <p:nvSpPr>
          <p:cNvPr id="43" name="圆形"/>
          <p:cNvSpPr/>
          <p:nvPr>
            <p:custDataLst>
              <p:tags r:id="rId8"/>
            </p:custDataLst>
          </p:nvPr>
        </p:nvSpPr>
        <p:spPr>
          <a:xfrm>
            <a:off x="262255" y="1242060"/>
            <a:ext cx="584200" cy="584200"/>
          </a:xfrm>
          <a:prstGeom prst="ellipse">
            <a:avLst/>
          </a:prstGeom>
          <a:solidFill>
            <a:srgbClr val="FFC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4" name="圆形"/>
          <p:cNvSpPr/>
          <p:nvPr>
            <p:custDataLst>
              <p:tags r:id="rId9"/>
            </p:custDataLst>
          </p:nvPr>
        </p:nvSpPr>
        <p:spPr>
          <a:xfrm>
            <a:off x="262255" y="2607945"/>
            <a:ext cx="584200" cy="584200"/>
          </a:xfrm>
          <a:prstGeom prst="ellipse">
            <a:avLst/>
          </a:prstGeom>
          <a:solidFill>
            <a:srgbClr val="C5CFC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6" name="Very Fast"/>
          <p:cNvSpPr txBox="1"/>
          <p:nvPr>
            <p:custDataLst>
              <p:tags r:id="rId10"/>
            </p:custDataLst>
          </p:nvPr>
        </p:nvSpPr>
        <p:spPr>
          <a:xfrm>
            <a:off x="1069463" y="2499682"/>
            <a:ext cx="3024000" cy="337185"/>
          </a:xfrm>
          <a:prstGeom prst="rect">
            <a:avLst/>
          </a:prstGeom>
          <a:ln w="12700">
            <a:miter lim="400000"/>
          </a:ln>
        </p:spPr>
        <p:txBody>
          <a:bodyPr wrap="square" lIns="45719" rIns="45719" anchor="b">
            <a:spAutoFit/>
          </a:bodyPr>
          <a:lstStyle>
            <a:lvl1pPr algn="r">
              <a:defRPr sz="1600">
                <a:solidFill>
                  <a:srgbClr val="1E6BC5"/>
                </a:solidFill>
              </a:defRPr>
            </a:lvl1pPr>
          </a:lstStyle>
          <a:p>
            <a:pPr lvl="0" algn="l">
              <a:spcBef>
                <a:spcPct val="20000"/>
              </a:spcBef>
              <a:defRPr/>
            </a:pPr>
            <a:r>
              <a:rPr lang="en-US" altLang="zh-CN" b="1" dirty="0">
                <a:solidFill>
                  <a:srgbClr val="000000">
                    <a:lumMod val="65000"/>
                    <a:lumOff val="35000"/>
                  </a:srgbClr>
                </a:solidFill>
                <a:latin typeface="Arial" panose="020B0604020202020204" pitchFamily="34" charset="0"/>
                <a:ea typeface="微软雅黑" panose="020B0503020204020204" charset="-122"/>
                <a:cs typeface="+mn-ea"/>
                <a:sym typeface="+mn-lt"/>
              </a:rPr>
              <a:t>Shortcoming 2</a:t>
            </a:r>
          </a:p>
        </p:txBody>
      </p:sp>
      <p:sp>
        <p:nvSpPr>
          <p:cNvPr id="57" name="Pellentesque bibendum risus eu neque maximus maximus."/>
          <p:cNvSpPr txBox="1"/>
          <p:nvPr>
            <p:custDataLst>
              <p:tags r:id="rId11"/>
            </p:custDataLst>
          </p:nvPr>
        </p:nvSpPr>
        <p:spPr>
          <a:xfrm>
            <a:off x="1069340" y="2837180"/>
            <a:ext cx="4796790" cy="1163955"/>
          </a:xfrm>
          <a:prstGeom prst="rect">
            <a:avLst/>
          </a:prstGeom>
          <a:ln w="12700">
            <a:miter lim="400000"/>
          </a:ln>
        </p:spPr>
        <p:txBody>
          <a:bodyPr wrap="square" lIns="45719" tIns="0" rIns="45719">
            <a:spAutoFit/>
          </a:bodyPr>
          <a:lstStyle>
            <a:lvl1pPr algn="r">
              <a:lnSpc>
                <a:spcPct val="150000"/>
              </a:lnSpc>
              <a:defRPr sz="1200">
                <a:solidFill>
                  <a:srgbClr val="44546A"/>
                </a:solidFill>
              </a:defRPr>
            </a:lvl1pPr>
          </a:lstStyle>
          <a:p>
            <a:pPr algn="l">
              <a:lnSpc>
                <a:spcPct val="130000"/>
              </a:lnSpc>
            </a:pPr>
            <a:r>
              <a:rPr lang="zh-CN" altLang="en-US" sz="1400" spc="150" dirty="0">
                <a:solidFill>
                  <a:sysClr val="window" lastClr="FFFFFF">
                    <a:lumMod val="65000"/>
                  </a:sysClr>
                </a:solidFill>
                <a:latin typeface="Arial" panose="020B0604020202020204" pitchFamily="34" charset="0"/>
                <a:ea typeface="微软雅黑" panose="020B0503020204020204" charset="-122"/>
              </a:rPr>
              <a:t>since our goal was to merge extracted data with our original dataset from Kaggle, we found that several features is not directly included in the webpage. </a:t>
            </a:r>
          </a:p>
        </p:txBody>
      </p:sp>
      <p:sp>
        <p:nvSpPr>
          <p:cNvPr id="59" name="圆形"/>
          <p:cNvSpPr/>
          <p:nvPr>
            <p:custDataLst>
              <p:tags r:id="rId12"/>
            </p:custDataLst>
          </p:nvPr>
        </p:nvSpPr>
        <p:spPr>
          <a:xfrm>
            <a:off x="262255" y="4096385"/>
            <a:ext cx="584200" cy="584200"/>
          </a:xfrm>
          <a:prstGeom prst="ellipse">
            <a:avLst/>
          </a:prstGeom>
          <a:solidFill>
            <a:schemeClr val="accent1">
              <a:lumMod val="75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1" name="Very Fast"/>
          <p:cNvSpPr txBox="1"/>
          <p:nvPr>
            <p:custDataLst>
              <p:tags r:id="rId13"/>
            </p:custDataLst>
          </p:nvPr>
        </p:nvSpPr>
        <p:spPr>
          <a:xfrm>
            <a:off x="1069463" y="4000954"/>
            <a:ext cx="3024000" cy="337185"/>
          </a:xfrm>
          <a:prstGeom prst="rect">
            <a:avLst/>
          </a:prstGeom>
          <a:ln w="12700">
            <a:miter lim="400000"/>
          </a:ln>
        </p:spPr>
        <p:txBody>
          <a:bodyPr wrap="square" lIns="45719" rIns="45719" anchor="b">
            <a:spAutoFit/>
          </a:bodyPr>
          <a:lstStyle>
            <a:lvl1pPr algn="r">
              <a:defRPr sz="1600">
                <a:solidFill>
                  <a:srgbClr val="1E6BC5"/>
                </a:solidFill>
              </a:defRPr>
            </a:lvl1pPr>
          </a:lstStyle>
          <a:p>
            <a:pPr lvl="0" algn="l">
              <a:spcBef>
                <a:spcPct val="20000"/>
              </a:spcBef>
              <a:defRPr/>
            </a:pPr>
            <a:r>
              <a:rPr lang="zh-CN" altLang="en-US" b="1" dirty="0">
                <a:solidFill>
                  <a:srgbClr val="000000">
                    <a:lumMod val="65000"/>
                    <a:lumOff val="35000"/>
                  </a:srgbClr>
                </a:solidFill>
                <a:latin typeface="Arial" panose="020B0604020202020204" pitchFamily="34" charset="0"/>
                <a:ea typeface="微软雅黑" panose="020B0503020204020204" charset="-122"/>
                <a:cs typeface="+mn-ea"/>
                <a:sym typeface="+mn-lt"/>
              </a:rPr>
              <a:t>In summary</a:t>
            </a:r>
          </a:p>
        </p:txBody>
      </p:sp>
      <p:sp>
        <p:nvSpPr>
          <p:cNvPr id="62" name="Pellentesque bibendum risus eu neque maximus maximus."/>
          <p:cNvSpPr txBox="1"/>
          <p:nvPr>
            <p:custDataLst>
              <p:tags r:id="rId14"/>
            </p:custDataLst>
          </p:nvPr>
        </p:nvSpPr>
        <p:spPr>
          <a:xfrm>
            <a:off x="1069340" y="4338320"/>
            <a:ext cx="4797425" cy="2002155"/>
          </a:xfrm>
          <a:prstGeom prst="rect">
            <a:avLst/>
          </a:prstGeom>
          <a:ln w="12700">
            <a:miter lim="400000"/>
          </a:ln>
        </p:spPr>
        <p:txBody>
          <a:bodyPr wrap="square" lIns="45719" tIns="0" rIns="45719">
            <a:spAutoFit/>
          </a:bodyPr>
          <a:lstStyle>
            <a:lvl1pPr algn="r">
              <a:lnSpc>
                <a:spcPct val="150000"/>
              </a:lnSpc>
              <a:defRPr sz="1200">
                <a:solidFill>
                  <a:srgbClr val="44546A"/>
                </a:solidFill>
              </a:defRPr>
            </a:lvl1pPr>
          </a:lstStyle>
          <a:p>
            <a:pPr algn="l">
              <a:lnSpc>
                <a:spcPct val="130000"/>
              </a:lnSpc>
            </a:pPr>
            <a:r>
              <a:rPr lang="zh-CN" altLang="en-US" sz="1400" spc="150" dirty="0">
                <a:solidFill>
                  <a:sysClr val="window" lastClr="FFFFFF">
                    <a:lumMod val="65000"/>
                  </a:sysClr>
                </a:solidFill>
                <a:latin typeface="Arial" panose="020B0604020202020204" pitchFamily="34" charset="0"/>
                <a:ea typeface="微软雅黑" panose="020B0503020204020204" charset="-122"/>
              </a:rPr>
              <a:t>we believe the data from 50 trending videos are not enough for future analysis. Also, the approach is quite cumbersome in terms of gathering necessary features when implementing. Therefore, we decided to look for the API that supports trending video scraping on YouTube.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44062D1-3146-4CE0-984B-04171D0CF419}"/>
              </a:ext>
            </a:extLst>
          </p:cNvPr>
          <p:cNvPicPr>
            <a:picLocks noChangeAspect="1"/>
          </p:cNvPicPr>
          <p:nvPr/>
        </p:nvPicPr>
        <p:blipFill>
          <a:blip r:embed="rId3"/>
          <a:stretch>
            <a:fillRect/>
          </a:stretch>
        </p:blipFill>
        <p:spPr>
          <a:xfrm>
            <a:off x="643466" y="1361370"/>
            <a:ext cx="10905066" cy="512538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标题 3">
            <a:extLst>
              <a:ext uri="{FF2B5EF4-FFF2-40B4-BE49-F238E27FC236}">
                <a16:creationId xmlns:a16="http://schemas.microsoft.com/office/drawing/2014/main" id="{A37FA521-D491-45CF-B5E1-A8D4FB3CC250}"/>
              </a:ext>
            </a:extLst>
          </p:cNvPr>
          <p:cNvSpPr txBox="1"/>
          <p:nvPr>
            <p:custDataLst>
              <p:tags r:id="rId1"/>
            </p:custDataLst>
          </p:nvPr>
        </p:nvSpPr>
        <p:spPr>
          <a:xfrm>
            <a:off x="4196720" y="558023"/>
            <a:ext cx="3798559" cy="77787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pPr algn="ctr"/>
            <a:r>
              <a:rPr lang="en-US" altLang="zh-CN" sz="2800" b="1" spc="200" dirty="0">
                <a:solidFill>
                  <a:srgbClr val="000000">
                    <a:lumMod val="75000"/>
                    <a:lumOff val="25000"/>
                  </a:srgbClr>
                </a:solidFill>
                <a:latin typeface="Arial" panose="020B0604020202020204" pitchFamily="34" charset="0"/>
                <a:ea typeface="微软雅黑" panose="020B0503020204020204" charset="-122"/>
                <a:cs typeface="+mn-ea"/>
                <a:sym typeface="+mn-lt"/>
              </a:rPr>
              <a:t>YouTube API</a:t>
            </a:r>
          </a:p>
        </p:txBody>
      </p:sp>
      <p:sp>
        <p:nvSpPr>
          <p:cNvPr id="4" name="Rectangle 3">
            <a:extLst>
              <a:ext uri="{FF2B5EF4-FFF2-40B4-BE49-F238E27FC236}">
                <a16:creationId xmlns:a16="http://schemas.microsoft.com/office/drawing/2014/main" id="{025DB298-C70D-4A92-BDB1-22099D8EC761}"/>
              </a:ext>
            </a:extLst>
          </p:cNvPr>
          <p:cNvSpPr/>
          <p:nvPr/>
        </p:nvSpPr>
        <p:spPr>
          <a:xfrm>
            <a:off x="717437" y="1780162"/>
            <a:ext cx="496888" cy="1191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B8CFF-4C1C-4CED-A742-86614B7BBC76}"/>
              </a:ext>
            </a:extLst>
          </p:cNvPr>
          <p:cNvSpPr/>
          <p:nvPr/>
        </p:nvSpPr>
        <p:spPr>
          <a:xfrm>
            <a:off x="877456" y="1999954"/>
            <a:ext cx="939913" cy="861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35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a:spLocks noChangeAspect="1"/>
          </p:cNvSpPr>
          <p:nvPr>
            <p:custDataLst>
              <p:tags r:id="rId2"/>
            </p:custDataLst>
          </p:nvPr>
        </p:nvSpPr>
        <p:spPr>
          <a:xfrm>
            <a:off x="5232400" y="1377223"/>
            <a:ext cx="6489680" cy="4867260"/>
          </a:xfrm>
          <a:prstGeom prst="rect">
            <a:avLst/>
          </a:prstGeom>
          <a:solidFill>
            <a:sysClr val="window" lastClr="FFFFFF">
              <a:lumMod val="9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pic>
        <p:nvPicPr>
          <p:cNvPr id="7" name="图片 6" descr="C:\Users\南渡\Desktop\image (1).pngimage (1)"/>
          <p:cNvPicPr>
            <a:picLocks noChangeAspect="1"/>
          </p:cNvPicPr>
          <p:nvPr>
            <p:custDataLst>
              <p:tags r:id="rId3"/>
            </p:custDataLst>
          </p:nvPr>
        </p:nvPicPr>
        <p:blipFill rotWithShape="1">
          <a:blip r:embed="rId9"/>
          <a:srcRect/>
          <a:stretch>
            <a:fillRect/>
          </a:stretch>
        </p:blipFill>
        <p:spPr>
          <a:xfrm>
            <a:off x="5232400" y="2136965"/>
            <a:ext cx="6493839" cy="3350895"/>
          </a:xfrm>
          <a:custGeom>
            <a:avLst/>
            <a:gdLst>
              <a:gd name="connsiteX0" fmla="*/ 0 w 4881157"/>
              <a:gd name="connsiteY0" fmla="*/ 0 h 3660867"/>
              <a:gd name="connsiteX1" fmla="*/ 4881157 w 4881157"/>
              <a:gd name="connsiteY1" fmla="*/ 0 h 3660867"/>
              <a:gd name="connsiteX2" fmla="*/ 4881157 w 4881157"/>
              <a:gd name="connsiteY2" fmla="*/ 3660867 h 3660867"/>
              <a:gd name="connsiteX3" fmla="*/ 0 w 4881157"/>
              <a:gd name="connsiteY3" fmla="*/ 3660867 h 3660867"/>
            </a:gdLst>
            <a:ahLst/>
            <a:cxnLst>
              <a:cxn ang="0">
                <a:pos x="connsiteX0" y="connsiteY0"/>
              </a:cxn>
              <a:cxn ang="0">
                <a:pos x="connsiteX1" y="connsiteY1"/>
              </a:cxn>
              <a:cxn ang="0">
                <a:pos x="connsiteX2" y="connsiteY2"/>
              </a:cxn>
              <a:cxn ang="0">
                <a:pos x="connsiteX3" y="connsiteY3"/>
              </a:cxn>
            </a:cxnLst>
            <a:rect l="l" t="t" r="r" b="b"/>
            <a:pathLst>
              <a:path w="4881157" h="3660867">
                <a:moveTo>
                  <a:pt x="0" y="0"/>
                </a:moveTo>
                <a:lnTo>
                  <a:pt x="4881157" y="0"/>
                </a:lnTo>
                <a:lnTo>
                  <a:pt x="4881157" y="3660867"/>
                </a:lnTo>
                <a:lnTo>
                  <a:pt x="0" y="3660867"/>
                </a:lnTo>
                <a:close/>
              </a:path>
            </a:pathLst>
          </a:custGeom>
        </p:spPr>
      </p:pic>
      <p:sp>
        <p:nvSpPr>
          <p:cNvPr id="9" name="矩形 8"/>
          <p:cNvSpPr/>
          <p:nvPr>
            <p:custDataLst>
              <p:tags r:id="rId4"/>
            </p:custDataLst>
          </p:nvPr>
        </p:nvSpPr>
        <p:spPr>
          <a:xfrm>
            <a:off x="465761" y="1374048"/>
            <a:ext cx="4766639" cy="4870378"/>
          </a:xfrm>
          <a:prstGeom prst="rect">
            <a:avLst/>
          </a:prstGeom>
          <a:solidFill>
            <a:sysClr val="window" lastClr="FFFFFF"/>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14" name="文本框 13"/>
          <p:cNvSpPr txBox="1"/>
          <p:nvPr>
            <p:custDataLst>
              <p:tags r:id="rId5"/>
            </p:custDataLst>
          </p:nvPr>
        </p:nvSpPr>
        <p:spPr>
          <a:xfrm>
            <a:off x="681990" y="542290"/>
            <a:ext cx="11040110" cy="521970"/>
          </a:xfrm>
          <a:prstGeom prst="rect">
            <a:avLst/>
          </a:prstGeom>
          <a:noFill/>
        </p:spPr>
        <p:txBody>
          <a:bodyPr wrap="square" rtlCol="0">
            <a:spAutoFit/>
          </a:bodyPr>
          <a:lstStyle/>
          <a:p>
            <a:r>
              <a:rPr lang="zh-CN" altLang="en-US" sz="2800" b="1" dirty="0">
                <a:solidFill>
                  <a:sysClr val="windowText" lastClr="000000">
                    <a:lumMod val="75000"/>
                    <a:lumOff val="25000"/>
                  </a:sysClr>
                </a:solidFill>
                <a:latin typeface="Arial" panose="020B0604020202020204" pitchFamily="34" charset="0"/>
                <a:ea typeface="微软雅黑" panose="020B0503020204020204" charset="-122"/>
                <a:cs typeface="Arial" panose="020B0604020202020204" pitchFamily="34" charset="0"/>
              </a:rPr>
              <a:t>Data via YouTube API and Data Scraping</a:t>
            </a:r>
          </a:p>
        </p:txBody>
      </p:sp>
      <p:sp>
        <p:nvSpPr>
          <p:cNvPr id="15" name="矩形 14"/>
          <p:cNvSpPr/>
          <p:nvPr>
            <p:custDataLst>
              <p:tags r:id="rId6"/>
            </p:custDataLst>
          </p:nvPr>
        </p:nvSpPr>
        <p:spPr>
          <a:xfrm>
            <a:off x="469900" y="626745"/>
            <a:ext cx="114935" cy="476250"/>
          </a:xfrm>
          <a:prstGeom prst="rect">
            <a:avLst/>
          </a:prstGeom>
          <a:solidFill>
            <a:schemeClr val="bg2">
              <a:lumMod val="65000"/>
            </a:scheme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a:p>
        </p:txBody>
      </p:sp>
      <p:sp>
        <p:nvSpPr>
          <p:cNvPr id="19" name="文本框 18"/>
          <p:cNvSpPr txBox="1"/>
          <p:nvPr>
            <p:custDataLst>
              <p:tags r:id="rId7"/>
            </p:custDataLst>
          </p:nvPr>
        </p:nvSpPr>
        <p:spPr>
          <a:xfrm>
            <a:off x="470113" y="1215897"/>
            <a:ext cx="3680820" cy="4310380"/>
          </a:xfrm>
          <a:prstGeom prst="rect">
            <a:avLst/>
          </a:prstGeom>
          <a:noFill/>
          <a:ln>
            <a:noFill/>
            <a:prstDash val="dash"/>
          </a:ln>
        </p:spPr>
        <p:txBody>
          <a:bodyPr wrap="square" rtlCol="0" anchor="ctr" anchorCtr="0">
            <a:spAutoFit/>
          </a:bodyPr>
          <a:lstStyle/>
          <a:p>
            <a:pPr marL="285750" lvl="0" indent="-285750">
              <a:lnSpc>
                <a:spcPct val="140000"/>
              </a:lnSpc>
              <a:spcBef>
                <a:spcPts val="3000"/>
              </a:spcBef>
              <a:buFont typeface="Wingdings" panose="05000000000000000000" pitchFamily="2" charset="2"/>
              <a:buChar char="l"/>
            </a:pPr>
            <a:r>
              <a:rPr lang="zh-CN" altLang="en-US" sz="1400" dirty="0">
                <a:solidFill>
                  <a:sysClr val="windowText" lastClr="000000">
                    <a:lumMod val="75000"/>
                    <a:lumOff val="25000"/>
                  </a:sysClr>
                </a:solidFill>
                <a:latin typeface="微软雅黑" panose="020B0503020204020204" charset="-122"/>
                <a:ea typeface="微软雅黑" panose="020B0503020204020204" charset="-122"/>
                <a:sym typeface="等线" panose="02010600030101010101" charset="-122"/>
              </a:rPr>
              <a:t>With this API data gathering approach, we successfully retrieve 200 trending videos per day. It may be true that 200 record of data is considered trivial still, but we believe we could obtain the data of daily trending videos by executing our python code every day. Due to the time limitation in this project, we will only extract data of trending videos on May 24th and combine the 200 data record with original Kaggle dataset. The sample combined dataset is shown below.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5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SLIDE_ID" val="custom20202858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858"/>
  <p:tag name="KSO_WM_SLIDE_LAYOUT" val="a_b"/>
  <p:tag name="KSO_WM_SLIDE_LAYOUT_CNT" val="1_1"/>
  <p:tag name="KSO_WM_TEMPLATE_MASTER_THUMB_INDEX" val="12"/>
  <p:tag name="KSO_WM_TEMPLATE_THUMBS_INDEX" val="1、4、7、9、11、12、15、16、17、19、21、22、23、24、26"/>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858_1*i*2"/>
  <p:tag name="KSO_WM_TEMPLATE_CATEGORY" val="custom"/>
  <p:tag name="KSO_WM_TEMPLATE_INDEX" val="20202858"/>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858_1*i*1"/>
  <p:tag name="KSO_WM_TEMPLATE_CATEGORY" val="custom"/>
  <p:tag name="KSO_WM_TEMPLATE_INDEX" val="20202858"/>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858_1*a*1"/>
  <p:tag name="KSO_WM_TEMPLATE_CATEGORY" val="custom"/>
  <p:tag name="KSO_WM_TEMPLATE_INDEX" val="20202858"/>
  <p:tag name="KSO_WM_UNIT_LAYERLEVEL" val="1"/>
  <p:tag name="KSO_WM_TAG_VERSION" val="1.0"/>
  <p:tag name="KSO_WM_BEAUTIFY_FLAG" val="#wm#"/>
  <p:tag name="KSO_WM_UNIT_PRESET_TEXT" val="简约时尚欧美风 工作总结"/>
  <p:tag name="KSO_WM_UNIT_ISNUMDGMTITLE" val="0"/>
</p:tagLst>
</file>

<file path=ppt/tags/tag14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UNIT_TYPE" val="b"/>
  <p:tag name="KSO_WM_UNIT_INDEX" val="1"/>
  <p:tag name="KSO_WM_UNIT_ID" val="custom20202858_1*b*1"/>
  <p:tag name="KSO_WM_TEMPLATE_CATEGORY" val="custom"/>
  <p:tag name="KSO_WM_TEMPLATE_INDEX" val="20202858"/>
  <p:tag name="KSO_WM_UNIT_LAYERLEVEL" val="1"/>
  <p:tag name="KSO_WM_TAG_VERSION" val="1.0"/>
  <p:tag name="KSO_WM_BEAUTIFY_FLAG" val="#wm#"/>
  <p:tag name="KSO_WM_UNIT_PRESET_TEXT" val="单击此处添加副标题"/>
  <p:tag name="KSO_WM_UNIT_ISNUMDGMTITLE" val="0"/>
</p:tagLst>
</file>

<file path=ppt/tags/tag148.xml><?xml version="1.0" encoding="utf-8"?>
<p:tagLst xmlns:a="http://schemas.openxmlformats.org/drawingml/2006/main" xmlns:r="http://schemas.openxmlformats.org/officeDocument/2006/relationships" xmlns:p="http://schemas.openxmlformats.org/presentationml/2006/main">
  <p:tag name="KSO_WM_SLIDE_ID" val="custom20202858_5"/>
  <p:tag name="KSO_WM_TEMPLATE_SUBCATEGORY" val="0"/>
  <p:tag name="KSO_WM_TEMPLATE_MASTER_TYPE" val="1"/>
  <p:tag name="KSO_WM_TEMPLATE_COLOR_TYPE" val="1"/>
  <p:tag name="KSO_WM_SLIDE_ITEM_CNT" val="5"/>
  <p:tag name="KSO_WM_SLIDE_INDEX" val="5"/>
  <p:tag name="KSO_WM_TAG_VERSION" val="1.0"/>
  <p:tag name="KSO_WM_BEAUTIFY_FLAG" val="#wm#"/>
  <p:tag name="KSO_WM_TEMPLATE_CATEGORY" val="custom"/>
  <p:tag name="KSO_WM_TEMPLATE_INDEX" val="20202858"/>
  <p:tag name="KSO_WM_SLIDE_TYPE" val="contents"/>
  <p:tag name="KSO_WM_SLIDE_SUBTYPE" val="diag"/>
  <p:tag name="KSO_WM_DIAGRAM_GROUP_CODE" val="l1-1"/>
  <p:tag name="KSO_WM_SLIDE_DIAGTYPE" val="l"/>
  <p:tag name="KSO_WM_SLIDE_LAYOUT" val="a_b_l"/>
  <p:tag name="KSO_WM_SLIDE_LAYOUT_CNT" val="1_1_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i*1"/>
  <p:tag name="KSO_WM_TEMPLATE_CATEGORY" val="custom"/>
  <p:tag name="KSO_WM_TEMPLATE_INDEX" val="20202858"/>
  <p:tag name="KSO_WM_UNIT_LAYERLEVEL" val="1"/>
  <p:tag name="KSO_WM_TAG_VERSION" val="1.0"/>
  <p:tag name="KSO_WM_BEAUTIFY_FLAG" val="#wm#"/>
  <p:tag name="KSO_WM_DIAGRAM_GROUP_CODE" val="l1-1"/>
  <p:tag name="KSO_WM_UNIT_TYPE" val="i"/>
  <p:tag name="KSO_WM_UNIT_INDEX" val="1"/>
  <p:tag name="KSO_WM_UNIT_FILL_FORE_SCHEMECOLOR_INDEX" val="5"/>
  <p:tag name="KSO_WM_UNIT_FILL_TYPE" val="1"/>
  <p:tag name="KSO_WM_UNIT_TEXT_FILL_FORE_SCHEMECOLOR_INDEX" val="2"/>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l_h_i*1_1_2"/>
  <p:tag name="KSO_WM_TEMPLATE_CATEGORY" val="custom"/>
  <p:tag name="KSO_WM_TEMPLATE_INDEX" val="20202858"/>
  <p:tag name="KSO_WM_UNIT_LAYERLEVEL" val="1_1_1"/>
  <p:tag name="KSO_WM_TAG_VERSION" val="1.0"/>
  <p:tag name="KSO_WM_BEAUTIFY_FLAG" val="#wm#"/>
  <p:tag name="KSO_WM_DIAGRAM_GROUP_CODE" val="l1-1"/>
  <p:tag name="KSO_WM_UNIT_TYPE" val="l_h_i"/>
  <p:tag name="KSO_WM_UNIT_INDEX" val="1_1_2"/>
  <p:tag name="KSO_WM_UNIT_LINE_FORE_SCHEMECOLOR_INDEX" val="5"/>
  <p:tag name="KSO_WM_UNIT_LINE_FILL_TYPE" val="2"/>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l_h_i*1_1_1"/>
  <p:tag name="KSO_WM_TEMPLATE_CATEGORY" val="custom"/>
  <p:tag name="KSO_WM_TEMPLATE_INDEX" val="20202858"/>
  <p:tag name="KSO_WM_UNIT_LAYERLEVEL" val="1_1_1"/>
  <p:tag name="KSO_WM_TAG_VERSION" val="1.0"/>
  <p:tag name="KSO_WM_BEAUTIFY_FLAG" val="#wm#"/>
  <p:tag name="KSO_WM_DIAGRAM_GROUP_CODE" val="l1-1"/>
  <p:tag name="KSO_WM_UNIT_TYPE" val="l_h_i"/>
  <p:tag name="KSO_WM_UNIT_INDEX" val="1_1_1"/>
  <p:tag name="KSO_WM_UNIT_TEXT_FILL_FORE_SCHEMECOLOR_INDEX" val="5"/>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l_h_i*1_2_2"/>
  <p:tag name="KSO_WM_TEMPLATE_CATEGORY" val="custom"/>
  <p:tag name="KSO_WM_TEMPLATE_INDEX" val="20202858"/>
  <p:tag name="KSO_WM_UNIT_LAYERLEVEL" val="1_1_1"/>
  <p:tag name="KSO_WM_TAG_VERSION" val="1.0"/>
  <p:tag name="KSO_WM_BEAUTIFY_FLAG" val="#wm#"/>
  <p:tag name="KSO_WM_DIAGRAM_GROUP_CODE" val="l1-1"/>
  <p:tag name="KSO_WM_UNIT_TYPE" val="l_h_i"/>
  <p:tag name="KSO_WM_UNIT_INDEX" val="1_2_2"/>
  <p:tag name="KSO_WM_UNIT_LINE_FORE_SCHEMECOLOR_INDEX" val="5"/>
  <p:tag name="KSO_WM_UNIT_LINE_FILL_TYPE" val="2"/>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l_h_i*1_2_1"/>
  <p:tag name="KSO_WM_TEMPLATE_CATEGORY" val="custom"/>
  <p:tag name="KSO_WM_TEMPLATE_INDEX" val="20202858"/>
  <p:tag name="KSO_WM_UNIT_LAYERLEVEL" val="1_1_1"/>
  <p:tag name="KSO_WM_TAG_VERSION" val="1.0"/>
  <p:tag name="KSO_WM_BEAUTIFY_FLAG" val="#wm#"/>
  <p:tag name="KSO_WM_DIAGRAM_GROUP_CODE" val="l1-1"/>
  <p:tag name="KSO_WM_UNIT_TYPE" val="l_h_i"/>
  <p:tag name="KSO_WM_UNIT_INDEX" val="1_2_1"/>
  <p:tag name="KSO_WM_UNIT_TEXT_FILL_FORE_SCHEMECOLOR_INDEX" val="5"/>
  <p:tag name="KSO_WM_UNIT_TEXT_FILL_TYPE" val="1"/>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l_h_i*1_3_2"/>
  <p:tag name="KSO_WM_TEMPLATE_CATEGORY" val="custom"/>
  <p:tag name="KSO_WM_TEMPLATE_INDEX" val="20202858"/>
  <p:tag name="KSO_WM_UNIT_LAYERLEVEL" val="1_1_1"/>
  <p:tag name="KSO_WM_TAG_VERSION" val="1.0"/>
  <p:tag name="KSO_WM_BEAUTIFY_FLAG" val="#wm#"/>
  <p:tag name="KSO_WM_DIAGRAM_GROUP_CODE" val="l1-1"/>
  <p:tag name="KSO_WM_UNIT_TYPE" val="l_h_i"/>
  <p:tag name="KSO_WM_UNIT_INDEX" val="1_3_2"/>
  <p:tag name="KSO_WM_UNIT_LINE_FORE_SCHEMECOLOR_INDEX" val="5"/>
  <p:tag name="KSO_WM_UNIT_LINE_FILL_TYPE" val="2"/>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l_h_i*1_3_1"/>
  <p:tag name="KSO_WM_TEMPLATE_CATEGORY" val="custom"/>
  <p:tag name="KSO_WM_TEMPLATE_INDEX" val="20202858"/>
  <p:tag name="KSO_WM_UNIT_LAYERLEVEL" val="1_1_1"/>
  <p:tag name="KSO_WM_TAG_VERSION" val="1.0"/>
  <p:tag name="KSO_WM_BEAUTIFY_FLAG" val="#wm#"/>
  <p:tag name="KSO_WM_DIAGRAM_GROUP_CODE" val="l1-1"/>
  <p:tag name="KSO_WM_UNIT_TYPE" val="l_h_i"/>
  <p:tag name="KSO_WM_UNIT_INDEX" val="1_3_1"/>
  <p:tag name="KSO_WM_UNIT_TEXT_FILL_FORE_SCHEMECOLOR_INDEX" val="5"/>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l_h_i*1_4_2"/>
  <p:tag name="KSO_WM_TEMPLATE_CATEGORY" val="custom"/>
  <p:tag name="KSO_WM_TEMPLATE_INDEX" val="20202858"/>
  <p:tag name="KSO_WM_UNIT_LAYERLEVEL" val="1_1_1"/>
  <p:tag name="KSO_WM_TAG_VERSION" val="1.0"/>
  <p:tag name="KSO_WM_BEAUTIFY_FLAG" val="#wm#"/>
  <p:tag name="KSO_WM_DIAGRAM_GROUP_CODE" val="l1-1"/>
  <p:tag name="KSO_WM_UNIT_TYPE" val="l_h_i"/>
  <p:tag name="KSO_WM_UNIT_INDEX" val="1_4_2"/>
  <p:tag name="KSO_WM_UNIT_LINE_FORE_SCHEMECOLOR_INDEX" val="5"/>
  <p:tag name="KSO_WM_UNIT_LINE_FILL_TYPE" val="2"/>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l_h_i*1_4_1"/>
  <p:tag name="KSO_WM_TEMPLATE_CATEGORY" val="custom"/>
  <p:tag name="KSO_WM_TEMPLATE_INDEX" val="20202858"/>
  <p:tag name="KSO_WM_UNIT_LAYERLEVEL" val="1_1_1"/>
  <p:tag name="KSO_WM_TAG_VERSION" val="1.0"/>
  <p:tag name="KSO_WM_BEAUTIFY_FLAG" val="#wm#"/>
  <p:tag name="KSO_WM_DIAGRAM_GROUP_CODE" val="l1-1"/>
  <p:tag name="KSO_WM_UNIT_TYPE" val="l_h_i"/>
  <p:tag name="KSO_WM_UNIT_INDEX" val="1_4_1"/>
  <p:tag name="KSO_WM_UNIT_TEXT_FILL_FORE_SCHEMECOLOR_INDEX" val="5"/>
  <p:tag name="KSO_WM_UNIT_TEXT_FILL_TYPE" val="1"/>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a*1"/>
  <p:tag name="KSO_WM_TEMPLATE_CATEGORY" val="custom"/>
  <p:tag name="KSO_WM_TEMPLATE_INDEX" val="20202858"/>
  <p:tag name="KSO_WM_UNIT_LAYERLEVEL" val="1"/>
  <p:tag name="KSO_WM_TAG_VERSION" val="1.0"/>
  <p:tag name="KSO_WM_BEAUTIFY_FLAG" val="#wm#"/>
  <p:tag name="KSO_WM_UNIT_ISCONTENTSTITLE" val="1"/>
  <p:tag name="KSO_WM_UNIT_PRESET_TEXT" val="目 录"/>
  <p:tag name="KSO_WM_UNIT_NOCLEAR" val="0"/>
  <p:tag name="KSO_WM_UNIT_VALUE" val="3"/>
  <p:tag name="KSO_WM_DIAGRAM_GROUP_CODE" val="l1-1"/>
  <p:tag name="KSO_WM_UNIT_TYPE" val="a"/>
  <p:tag name="KSO_WM_UNIT_INDEX" val="1"/>
  <p:tag name="KSO_WM_UNIT_ISNUMDGMTITLE" val="0"/>
  <p:tag name="KSO_WM_UNIT_TEXT_FILL_FORE_SCHEMECOLOR_INDEX" val="13"/>
  <p:tag name="KSO_WM_UNIT_TEXT_FILL_TYPE" val="1"/>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SCONTENTSTITLE" val="0"/>
  <p:tag name="KSO_WM_UNIT_LAYERLEVEL" val="1_1_1"/>
  <p:tag name="KSO_WM_UNIT_HIGHLIGHT" val="0"/>
  <p:tag name="KSO_WM_UNIT_COMPATIBLE" val="0"/>
  <p:tag name="KSO_WM_TEMPLATE_CATEGORY" val="custom"/>
  <p:tag name="KSO_WM_TEMPLATE_INDEX" val="20202858"/>
  <p:tag name="KSO_WM_UNIT_ID" val="custom20202858_5*l_h_a*1_1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单击此处添加标题"/>
  <p:tag name="KSO_WM_DIAGRAM_GROUP_CODE" val="l1-1"/>
  <p:tag name="KSO_WM_UNIT_TYPE" val="l_h_a"/>
  <p:tag name="KSO_WM_UNIT_INDEX" val="1_1_1"/>
  <p:tag name="KSO_WM_UNIT_ISNUMDGMTITLE" val="0"/>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SCONTENTSTITLE" val="0"/>
  <p:tag name="KSO_WM_UNIT_LAYERLEVEL" val="1_1_1"/>
  <p:tag name="KSO_WM_UNIT_HIGHLIGHT" val="0"/>
  <p:tag name="KSO_WM_UNIT_COMPATIBLE" val="0"/>
  <p:tag name="KSO_WM_TEMPLATE_CATEGORY" val="custom"/>
  <p:tag name="KSO_WM_TEMPLATE_INDEX" val="20202858"/>
  <p:tag name="KSO_WM_UNIT_ID" val="custom20202858_5*l_h_a*1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单击此处添加标题"/>
  <p:tag name="KSO_WM_DIAGRAM_GROUP_CODE" val="l1-1"/>
  <p:tag name="KSO_WM_UNIT_TYPE" val="l_h_a"/>
  <p:tag name="KSO_WM_UNIT_INDEX" val="1_2_1"/>
  <p:tag name="KSO_WM_UNIT_ISNUMDGMTITLE" val="0"/>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SCONTENTSTITLE" val="0"/>
  <p:tag name="KSO_WM_UNIT_LAYERLEVEL" val="1_1_1"/>
  <p:tag name="KSO_WM_UNIT_HIGHLIGHT" val="0"/>
  <p:tag name="KSO_WM_UNIT_COMPATIBLE" val="0"/>
  <p:tag name="KSO_WM_TEMPLATE_CATEGORY" val="custom"/>
  <p:tag name="KSO_WM_TEMPLATE_INDEX" val="20202858"/>
  <p:tag name="KSO_WM_UNIT_ID" val="custom20202858_5*l_h_a*1_3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单击此处添加标题"/>
  <p:tag name="KSO_WM_DIAGRAM_GROUP_CODE" val="l1-1"/>
  <p:tag name="KSO_WM_UNIT_TYPE" val="l_h_a"/>
  <p:tag name="KSO_WM_UNIT_INDEX" val="1_3_1"/>
  <p:tag name="KSO_WM_UNIT_ISNUMDGMTITLE" val="0"/>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SCONTENTSTITLE" val="0"/>
  <p:tag name="KSO_WM_UNIT_LAYERLEVEL" val="1_1_1"/>
  <p:tag name="KSO_WM_UNIT_HIGHLIGHT" val="0"/>
  <p:tag name="KSO_WM_UNIT_COMPATIBLE" val="0"/>
  <p:tag name="KSO_WM_TEMPLATE_CATEGORY" val="custom"/>
  <p:tag name="KSO_WM_TEMPLATE_INDEX" val="20202858"/>
  <p:tag name="KSO_WM_UNIT_ID" val="custom20202858_5*l_h_a*1_4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单击此处添加标题"/>
  <p:tag name="KSO_WM_DIAGRAM_GROUP_CODE" val="l1-1"/>
  <p:tag name="KSO_WM_UNIT_TYPE" val="l_h_a"/>
  <p:tag name="KSO_WM_UNIT_INDEX" val="1_4_1"/>
  <p:tag name="KSO_WM_UNIT_ISNUMDGMTITLE" val="0"/>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l_h_i*1_5_2"/>
  <p:tag name="KSO_WM_TEMPLATE_CATEGORY" val="custom"/>
  <p:tag name="KSO_WM_TEMPLATE_INDEX" val="20202858"/>
  <p:tag name="KSO_WM_UNIT_LAYERLEVEL" val="1_1_1"/>
  <p:tag name="KSO_WM_TAG_VERSION" val="1.0"/>
  <p:tag name="KSO_WM_BEAUTIFY_FLAG" val="#wm#"/>
  <p:tag name="KSO_WM_DIAGRAM_GROUP_CODE" val="l1-1"/>
  <p:tag name="KSO_WM_UNIT_TYPE" val="l_h_i"/>
  <p:tag name="KSO_WM_UNIT_INDEX" val="1_5_2"/>
  <p:tag name="KSO_WM_UNIT_LINE_FORE_SCHEMECOLOR_INDEX" val="5"/>
  <p:tag name="KSO_WM_UNIT_LINE_FILL_TYPE" val="2"/>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5*l_h_i*1_5_1"/>
  <p:tag name="KSO_WM_TEMPLATE_CATEGORY" val="custom"/>
  <p:tag name="KSO_WM_TEMPLATE_INDEX" val="20202858"/>
  <p:tag name="KSO_WM_UNIT_LAYERLEVEL" val="1_1_1"/>
  <p:tag name="KSO_WM_TAG_VERSION" val="1.0"/>
  <p:tag name="KSO_WM_BEAUTIFY_FLAG" val="#wm#"/>
  <p:tag name="KSO_WM_DIAGRAM_GROUP_CODE" val="l1-1"/>
  <p:tag name="KSO_WM_UNIT_TYPE" val="l_h_i"/>
  <p:tag name="KSO_WM_UNIT_INDEX" val="1_5_1"/>
  <p:tag name="KSO_WM_UNIT_TEXT_FILL_FORE_SCHEMECOLOR_INDEX" val="5"/>
  <p:tag name="KSO_WM_UNIT_TEXT_FILL_TYPE" val="1"/>
  <p:tag name="KSO_WM_UNIT_USESOURCEFORMAT_APPLY" val="1"/>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SCONTENTSTITLE" val="0"/>
  <p:tag name="KSO_WM_UNIT_LAYERLEVEL" val="1_1_1"/>
  <p:tag name="KSO_WM_UNIT_HIGHLIGHT" val="0"/>
  <p:tag name="KSO_WM_UNIT_COMPATIBLE" val="0"/>
  <p:tag name="KSO_WM_TEMPLATE_CATEGORY" val="custom"/>
  <p:tag name="KSO_WM_TEMPLATE_INDEX" val="20202858"/>
  <p:tag name="KSO_WM_UNIT_ID" val="custom20202858_5*l_h_a*1_5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PRESET_TEXT" val="单击此处添加标题"/>
  <p:tag name="KSO_WM_DIAGRAM_GROUP_CODE" val="l1-1"/>
  <p:tag name="KSO_WM_UNIT_TYPE" val="l_h_a"/>
  <p:tag name="KSO_WM_UNIT_INDEX" val="1_5_1"/>
  <p:tag name="KSO_WM_UNIT_ISNUMDGMTITLE" val="0"/>
</p:tagLst>
</file>

<file path=ppt/tags/tag166.xml><?xml version="1.0" encoding="utf-8"?>
<p:tagLst xmlns:a="http://schemas.openxmlformats.org/drawingml/2006/main" xmlns:r="http://schemas.openxmlformats.org/officeDocument/2006/relationships" xmlns:p="http://schemas.openxmlformats.org/presentationml/2006/main">
  <p:tag name="KSO_WM_SLIDE_ID" val="custom20202858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858"/>
  <p:tag name="KSO_WM_SLIDE_TYPE" val="sectionTitle"/>
  <p:tag name="KSO_WM_SLIDE_SUBTYPE" val="pureTxt"/>
  <p:tag name="KSO_WM_SLIDE_LAYOUT" val="a_e"/>
  <p:tag name="KSO_WM_SLIDE_LAYOUT_CNT" val="1_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7*a*1"/>
  <p:tag name="KSO_WM_TEMPLATE_CATEGORY" val="custom"/>
  <p:tag name="KSO_WM_TEMPLATE_INDEX" val="20202858"/>
  <p:tag name="KSO_WM_UNIT_LAYERLEVEL" val="1"/>
  <p:tag name="KSO_WM_TAG_VERSION" val="1.0"/>
  <p:tag name="KSO_WM_BEAUTIFY_FLAG" val="#wm#"/>
  <p:tag name="KSO_WM_UNIT_ISCONTENTSTITLE" val="0"/>
  <p:tag name="KSO_WM_UNIT_NOCLEAR" val="0"/>
  <p:tag name="KSO_WM_UNIT_VALUE" val="6"/>
  <p:tag name="KSO_WM_UNIT_TYPE" val="a"/>
  <p:tag name="KSO_WM_UNIT_INDEX" val="1"/>
  <p:tag name="KSO_WM_UNIT_PRESET_TEXT" val="添加标题"/>
  <p:tag name="KSO_WM_UNIT_ISNUMDGMTITLE" val="0"/>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7*e*1"/>
  <p:tag name="KSO_WM_TEMPLATE_CATEGORY" val="custom"/>
  <p:tag name="KSO_WM_TEMPLATE_INDEX" val="20202858"/>
  <p:tag name="KSO_WM_UNIT_LAYERLEVEL" val="1"/>
  <p:tag name="KSO_WM_TAG_VERSION" val="1.0"/>
  <p:tag name="KSO_WM_BEAUTIFY_FLAG" val="#wm#"/>
  <p:tag name="KSO_WM_UNIT_NOCLEAR" val="0"/>
  <p:tag name="KSO_WM_UNIT_VALUE" val="3"/>
  <p:tag name="KSO_WM_UNIT_TYPE" val="e"/>
  <p:tag name="KSO_WM_UNIT_INDEX" val="1"/>
  <p:tag name="KSO_WM_UNIT_PRESET_TEXT" val="Part 1"/>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58"/>
  <p:tag name="KSO_WM_SLIDE_ID" val="custom20202858_15"/>
  <p:tag name="KSO_WM_TEMPLATE_SUBCATEGORY" val="0"/>
  <p:tag name="KSO_WM_SLIDE_TYPE" val="text"/>
  <p:tag name="KSO_WM_SLIDE_SUBTYPE" val="picTxt"/>
  <p:tag name="KSO_WM_SLIDE_ITEM_CNT" val="0"/>
  <p:tag name="KSO_WM_SLIDE_INDEX" val="15"/>
  <p:tag name="KSO_WM_SLIDE_SIZE" val="253.344*354.95"/>
  <p:tag name="KSO_WM_SLIDE_POSITION" val="616.247*120.876"/>
  <p:tag name="KSO_WM_TAG_VERSION" val="1.0"/>
  <p:tag name="KSO_WM_SLIDE_LAYOUT" val="d_h"/>
  <p:tag name="KSO_WM_SLIDE_LAYOUT_CNT" val="1_3"/>
  <p:tag name="KSO_WM_TEMPLATE_MASTER_TYPE" val="1"/>
  <p:tag name="KSO_WM_TEMPLATE_COLOR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UNIT_VALUE" val="1904*2062"/>
  <p:tag name="KSO_WM_UNIT_HIGHLIGHT" val="0"/>
  <p:tag name="KSO_WM_UNIT_COMPATIBLE" val="0"/>
  <p:tag name="KSO_WM_UNIT_DIAGRAM_ISNUMVISUAL" val="0"/>
  <p:tag name="KSO_WM_UNIT_DIAGRAM_ISREFERUNIT" val="0"/>
  <p:tag name="KSO_WM_UNIT_TYPE" val="d"/>
  <p:tag name="KSO_WM_UNIT_INDEX" val="1"/>
  <p:tag name="KSO_WM_UNIT_ID" val="custom20202858_15*d*1"/>
  <p:tag name="KSO_WM_TEMPLATE_CATEGORY" val="custom"/>
  <p:tag name="KSO_WM_TEMPLATE_INDEX" val="20202858"/>
  <p:tag name="KSO_WM_UNIT_LAYERLEVEL" val="1"/>
  <p:tag name="KSO_WM_TAG_VERSION" val="1.0"/>
  <p:tag name="KSO_WM_BEAUTIFY_FLAG" val="#wm#"/>
  <p:tag name="KSO_WM_UNIT_SUPPORT_UNIT_TYPE" val="[&quot;d&quot;]"/>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858_15*i*1"/>
  <p:tag name="KSO_WM_TEMPLATE_CATEGORY" val="custom"/>
  <p:tag name="KSO_WM_TEMPLATE_INDEX" val="20202858"/>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2858_15*i*4"/>
  <p:tag name="KSO_WM_TEMPLATE_CATEGORY" val="custom"/>
  <p:tag name="KSO_WM_TEMPLATE_INDEX" val="20202858"/>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UNIT_TYPE" val="h_f"/>
  <p:tag name="KSO_WM_UNIT_INDEX" val="1_1"/>
  <p:tag name="KSO_WM_UNIT_ID" val="custom20202858_15*h_f*1_1"/>
  <p:tag name="KSO_WM_TEMPLATE_CATEGORY" val="custom"/>
  <p:tag name="KSO_WM_TEMPLATE_INDEX" val="20202858"/>
  <p:tag name="KSO_WM_UNIT_LAYERLEVEL" val="1_1"/>
  <p:tag name="KSO_WM_TAG_VERSION" val="1.0"/>
  <p:tag name="KSO_WM_BEAUTIFY_FLAG" val="#wm#"/>
  <p:tag name="KSO_WM_UNIT_SUBTYPE" val="a"/>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h_a"/>
  <p:tag name="KSO_WM_UNIT_INDEX" val="1_1"/>
  <p:tag name="KSO_WM_UNIT_ID" val="custom20202858_15*h_a*1_1"/>
  <p:tag name="KSO_WM_TEMPLATE_CATEGORY" val="custom"/>
  <p:tag name="KSO_WM_TEMPLATE_INDEX" val="20202858"/>
  <p:tag name="KSO_WM_UNIT_LAYERLEVEL" val="1_1"/>
  <p:tag name="KSO_WM_TAG_VERSION" val="1.0"/>
  <p:tag name="KSO_WM_BEAUTIFY_FLAG" val="#wm#"/>
  <p:tag name="KSO_WM_UNIT_ISNUMDGMTITLE" val="0"/>
</p:tagLst>
</file>

<file path=ppt/tags/tag1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UNIT_TYPE" val="h_f"/>
  <p:tag name="KSO_WM_UNIT_INDEX" val="2_1"/>
  <p:tag name="KSO_WM_UNIT_ID" val="custom20202858_15*h_f*2_1"/>
  <p:tag name="KSO_WM_TEMPLATE_CATEGORY" val="custom"/>
  <p:tag name="KSO_WM_TEMPLATE_INDEX" val="20202858"/>
  <p:tag name="KSO_WM_UNIT_LAYERLEVEL" val="1_1"/>
  <p:tag name="KSO_WM_TAG_VERSION" val="1.0"/>
  <p:tag name="KSO_WM_BEAUTIFY_FLAG" val="#wm#"/>
  <p:tag name="KSO_WM_UNIT_SUBTYPE" val="a"/>
</p:tagLst>
</file>

<file path=ppt/tags/tag1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h_a"/>
  <p:tag name="KSO_WM_UNIT_INDEX" val="2_1"/>
  <p:tag name="KSO_WM_UNIT_ID" val="custom20202858_15*h_a*2_1"/>
  <p:tag name="KSO_WM_TEMPLATE_CATEGORY" val="custom"/>
  <p:tag name="KSO_WM_TEMPLATE_INDEX" val="20202858"/>
  <p:tag name="KSO_WM_UNIT_LAYERLEVEL" val="1_1"/>
  <p:tag name="KSO_WM_TAG_VERSION" val="1.0"/>
  <p:tag name="KSO_WM_BEAUTIFY_FLAG" val="#wm#"/>
  <p:tag name="KSO_WM_UNIT_ISNUMDGMTITLE" val="0"/>
</p:tagLst>
</file>

<file path=ppt/tags/tag17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NOCLEAR" val="0"/>
  <p:tag name="KSO_WM_UNIT_VALUE" val="30"/>
  <p:tag name="KSO_WM_UNIT_HIGHLIGHT" val="0"/>
  <p:tag name="KSO_WM_UNIT_COMPATIBLE" val="0"/>
  <p:tag name="KSO_WM_UNIT_DIAGRAM_ISNUMVISUAL" val="0"/>
  <p:tag name="KSO_WM_UNIT_DIAGRAM_ISREFERUNIT" val="0"/>
  <p:tag name="KSO_WM_UNIT_TYPE" val="h_f"/>
  <p:tag name="KSO_WM_UNIT_INDEX" val="3_1"/>
  <p:tag name="KSO_WM_UNIT_ID" val="custom20202858_15*h_f*3_1"/>
  <p:tag name="KSO_WM_TEMPLATE_CATEGORY" val="custom"/>
  <p:tag name="KSO_WM_TEMPLATE_INDEX" val="20202858"/>
  <p:tag name="KSO_WM_UNIT_LAYERLEVEL" val="1_1"/>
  <p:tag name="KSO_WM_TAG_VERSION" val="1.0"/>
  <p:tag name="KSO_WM_BEAUTIFY_FLAG" val="#wm#"/>
  <p:tag name="KSO_WM_UNIT_SUBTYPE" val="a"/>
</p:tagLst>
</file>

<file path=ppt/tags/tag1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h_a"/>
  <p:tag name="KSO_WM_UNIT_INDEX" val="3_1"/>
  <p:tag name="KSO_WM_UNIT_ID" val="custom20202858_15*h_a*3_1"/>
  <p:tag name="KSO_WM_TEMPLATE_CATEGORY" val="custom"/>
  <p:tag name="KSO_WM_TEMPLATE_INDEX" val="20202858"/>
  <p:tag name="KSO_WM_UNIT_LAYERLEVEL" val="1_1"/>
  <p:tag name="KSO_WM_TAG_VERSION" val="1.0"/>
  <p:tag name="KSO_WM_BEAUTIFY_FLAG" val="#wm#"/>
  <p:tag name="KSO_WM_UNIT_ISNUMDGMTITLE" val="0"/>
</p:tagLst>
</file>

<file path=ppt/tags/tag17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01610_1*a*1"/>
  <p:tag name="KSO_WM_TEMPLATE_CATEGORY" val="diagram"/>
  <p:tag name="KSO_WM_TEMPLATE_INDEX" val="20201610"/>
  <p:tag name="KSO_WM_UNIT_LAYERLEVEL" val="1"/>
  <p:tag name="KSO_WM_TAG_VERSION" val="1.0"/>
  <p:tag name="KSO_WM_BEAUTIFY_FLAG" val="#wm#"/>
  <p:tag name="KSO_WM_UNIT_PRESET_TEXT" val="此处添加大标题"/>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ID" val="custom20202858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858"/>
  <p:tag name="KSO_WM_SLIDE_TYPE" val="sectionTitle"/>
  <p:tag name="KSO_WM_SLIDE_SUBTYPE" val="pureTxt"/>
  <p:tag name="KSO_WM_SLIDE_LAYOUT" val="a_e"/>
  <p:tag name="KSO_WM_SLIDE_LAYOUT_CNT" val="1_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7*a*1"/>
  <p:tag name="KSO_WM_TEMPLATE_CATEGORY" val="custom"/>
  <p:tag name="KSO_WM_TEMPLATE_INDEX" val="20202858"/>
  <p:tag name="KSO_WM_UNIT_LAYERLEVEL" val="1"/>
  <p:tag name="KSO_WM_TAG_VERSION" val="1.0"/>
  <p:tag name="KSO_WM_BEAUTIFY_FLAG" val="#wm#"/>
  <p:tag name="KSO_WM_UNIT_ISCONTENTSTITLE" val="0"/>
  <p:tag name="KSO_WM_UNIT_NOCLEAR" val="0"/>
  <p:tag name="KSO_WM_UNIT_VALUE" val="6"/>
  <p:tag name="KSO_WM_UNIT_TYPE" val="a"/>
  <p:tag name="KSO_WM_UNIT_INDEX" val="1"/>
  <p:tag name="KSO_WM_UNIT_PRESET_TEXT" val="添加标题"/>
  <p:tag name="KSO_WM_UNIT_ISNUMDGMTITLE" val="0"/>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7*e*1"/>
  <p:tag name="KSO_WM_TEMPLATE_CATEGORY" val="custom"/>
  <p:tag name="KSO_WM_TEMPLATE_INDEX" val="20202858"/>
  <p:tag name="KSO_WM_UNIT_LAYERLEVEL" val="1"/>
  <p:tag name="KSO_WM_TAG_VERSION" val="1.0"/>
  <p:tag name="KSO_WM_BEAUTIFY_FLAG" val="#wm#"/>
  <p:tag name="KSO_WM_UNIT_NOCLEAR" val="0"/>
  <p:tag name="KSO_WM_UNIT_VALUE" val="3"/>
  <p:tag name="KSO_WM_UNIT_TYPE" val="e"/>
  <p:tag name="KSO_WM_UNIT_INDEX" val="1"/>
  <p:tag name="KSO_WM_UNIT_PRESET_TEXT" val="Part 1"/>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1610"/>
  <p:tag name="KSO_WM_SLIDE_ID" val="diagram20201610_1"/>
  <p:tag name="KSO_WM_TEMPLATE_SUBCATEGORY" val="0"/>
  <p:tag name="KSO_WM_SLIDE_TYPE" val="text"/>
  <p:tag name="KSO_WM_SLIDE_SUBTYPE" val="diag"/>
  <p:tag name="KSO_WM_SLIDE_ITEM_CNT" val="0"/>
  <p:tag name="KSO_WM_SLIDE_INDEX" val="1"/>
  <p:tag name="KSO_WM_SLIDE_SIZE" val="301.665*237.683"/>
  <p:tag name="KSO_WM_SLIDE_POSITION" val="109.605*210.763"/>
  <p:tag name="KSO_WM_TAG_VERSION" val="1.0"/>
  <p:tag name="KSO_WM_SLIDE_LAYOUT" val="a_d_f_h"/>
  <p:tag name="KSO_WM_SLIDE_LAYOUT_CNT" val="1_1_1_3"/>
</p:tagLst>
</file>

<file path=ppt/tags/tag18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01610_1*a*1"/>
  <p:tag name="KSO_WM_TEMPLATE_CATEGORY" val="diagram"/>
  <p:tag name="KSO_WM_TEMPLATE_INDEX" val="20201610"/>
  <p:tag name="KSO_WM_UNIT_LAYERLEVEL" val="1"/>
  <p:tag name="KSO_WM_TAG_VERSION" val="1.0"/>
  <p:tag name="KSO_WM_BEAUTIFY_FLAG" val="#wm#"/>
  <p:tag name="KSO_WM_UNIT_PRESET_TEXT" val="此处添加大标题"/>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610_1*i*1"/>
  <p:tag name="KSO_WM_TEMPLATE_CATEGORY" val="diagram"/>
  <p:tag name="KSO_WM_TEMPLATE_INDEX" val="20201610"/>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VALUE" val="1406*1406"/>
  <p:tag name="KSO_WM_UNIT_HIGHLIGHT" val="0"/>
  <p:tag name="KSO_WM_UNIT_COMPATIBLE" val="0"/>
  <p:tag name="KSO_WM_UNIT_DIAGRAM_ISNUMVISUAL" val="0"/>
  <p:tag name="KSO_WM_UNIT_DIAGRAM_ISREFERUNIT" val="0"/>
  <p:tag name="KSO_WM_UNIT_TYPE" val="d"/>
  <p:tag name="KSO_WM_UNIT_INDEX" val="1"/>
  <p:tag name="KSO_WM_UNIT_ID" val="diagram20201610_1*d*1"/>
  <p:tag name="KSO_WM_TEMPLATE_CATEGORY" val="diagram"/>
  <p:tag name="KSO_WM_TEMPLATE_INDEX" val="20201610"/>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610_1*i*2"/>
  <p:tag name="KSO_WM_TEMPLATE_CATEGORY" val="diagram"/>
  <p:tag name="KSO_WM_TEMPLATE_INDEX" val="20201610"/>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h_a"/>
  <p:tag name="KSO_WM_UNIT_INDEX" val="1_1"/>
  <p:tag name="KSO_WM_UNIT_ID" val="diagram20201610_1*h_a*1_1"/>
  <p:tag name="KSO_WM_TEMPLATE_CATEGORY" val="diagram"/>
  <p:tag name="KSO_WM_TEMPLATE_INDEX" val="20201610"/>
  <p:tag name="KSO_WM_UNIT_LAYERLEVEL" val="1_1"/>
  <p:tag name="KSO_WM_TAG_VERSION" val="1.0"/>
  <p:tag name="KSO_WM_BEAUTIFY_FLAG" val="#wm#"/>
  <p:tag name="KSO_WM_UNIT_PRESET_TEXT" val="营运资本"/>
  <p:tag name="KSO_WM_UNIT_VALUE" val="14"/>
  <p:tag name="KSO_WM_UNIT_DIAGRAM_MODELTYPE" val="stripeEnum"/>
</p:tagLst>
</file>

<file path=ppt/tags/tag18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01610_1*h_f*1_1"/>
  <p:tag name="KSO_WM_TEMPLATE_CATEGORY" val="diagram"/>
  <p:tag name="KSO_WM_TEMPLATE_INDEX" val="20201610"/>
  <p:tag name="KSO_WM_UNIT_LAYERLEVEL" val="1_1"/>
  <p:tag name="KSO_WM_TAG_VERSION" val="1.0"/>
  <p:tag name="KSO_WM_BEAUTIFY_FLAG" val="#wm#"/>
  <p:tag name="KSO_WM_UNIT_PRESET_TEXT" val="点击此处添加正文，文字是您思想的提炼"/>
  <p:tag name="KSO_WM_UNIT_VALUE" val="32"/>
  <p:tag name="KSO_WM_UNIT_DIAGRAM_MODELTYPE" val="stripeEnu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1_1"/>
  <p:tag name="KSO_WM_UNIT_ID" val="diagram20201610_1*h_i*1_1"/>
  <p:tag name="KSO_WM_TEMPLATE_CATEGORY" val="diagram"/>
  <p:tag name="KSO_WM_TEMPLATE_INDEX" val="20201610"/>
  <p:tag name="KSO_WM_UNIT_LAYERLEVEL" val="1_1"/>
  <p:tag name="KSO_WM_TAG_VERSION" val="1.0"/>
  <p:tag name="KSO_WM_BEAUTIFY_FLAG" val="#wm#"/>
  <p:tag name="KSO_WM_UNIT_DIAGRAM_MODELTYPE" val="stripeEnu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2_2"/>
  <p:tag name="KSO_WM_UNIT_ID" val="diagram20201610_1*h_i*2_2"/>
  <p:tag name="KSO_WM_TEMPLATE_CATEGORY" val="diagram"/>
  <p:tag name="KSO_WM_TEMPLATE_INDEX" val="20201610"/>
  <p:tag name="KSO_WM_UNIT_LAYERLEVEL" val="1_1"/>
  <p:tag name="KSO_WM_TAG_VERSION" val="1.0"/>
  <p:tag name="KSO_WM_BEAUTIFY_FLAG" val="#wm#"/>
  <p:tag name="KSO_WM_UNIT_DIAGRAM_MODELTYPE" val="stripeEnum"/>
</p:tagLst>
</file>

<file path=ppt/tags/tag19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h_a"/>
  <p:tag name="KSO_WM_UNIT_INDEX" val="2_1"/>
  <p:tag name="KSO_WM_UNIT_ID" val="diagram20201610_1*h_a*2_1"/>
  <p:tag name="KSO_WM_TEMPLATE_CATEGORY" val="diagram"/>
  <p:tag name="KSO_WM_TEMPLATE_INDEX" val="20201610"/>
  <p:tag name="KSO_WM_UNIT_LAYERLEVEL" val="1_1"/>
  <p:tag name="KSO_WM_TAG_VERSION" val="1.0"/>
  <p:tag name="KSO_WM_BEAUTIFY_FLAG" val="#wm#"/>
  <p:tag name="KSO_WM_UNIT_PRESET_TEXT" val="流动比率"/>
  <p:tag name="KSO_WM_UNIT_VALUE" val="14"/>
  <p:tag name="KSO_WM_UNIT_DIAGRAM_MODELTYPE" val="stripeEnum"/>
</p:tagLst>
</file>

<file path=ppt/tags/tag1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01610_1*h_f*2_1"/>
  <p:tag name="KSO_WM_TEMPLATE_CATEGORY" val="diagram"/>
  <p:tag name="KSO_WM_TEMPLATE_INDEX" val="20201610"/>
  <p:tag name="KSO_WM_UNIT_LAYERLEVEL" val="1_1"/>
  <p:tag name="KSO_WM_TAG_VERSION" val="1.0"/>
  <p:tag name="KSO_WM_BEAUTIFY_FLAG" val="#wm#"/>
  <p:tag name="KSO_WM_UNIT_PRESET_TEXT" val="点击此处添加正文，文字是您思想的提炼"/>
  <p:tag name="KSO_WM_UNIT_VALUE" val="32"/>
  <p:tag name="KSO_WM_UNIT_DIAGRAM_MODELTYPE" val="stripeEnu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3_1"/>
  <p:tag name="KSO_WM_UNIT_ID" val="diagram20201610_1*h_i*3_1"/>
  <p:tag name="KSO_WM_TEMPLATE_CATEGORY" val="diagram"/>
  <p:tag name="KSO_WM_TEMPLATE_INDEX" val="20201610"/>
  <p:tag name="KSO_WM_UNIT_LAYERLEVEL" val="1_1"/>
  <p:tag name="KSO_WM_TAG_VERSION" val="1.0"/>
  <p:tag name="KSO_WM_BEAUTIFY_FLAG" val="#wm#"/>
  <p:tag name="KSO_WM_UNIT_DIAGRAM_MODELTYPE" val="stripeEnum"/>
</p:tagLst>
</file>

<file path=ppt/tags/tag19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h_a"/>
  <p:tag name="KSO_WM_UNIT_INDEX" val="3_1"/>
  <p:tag name="KSO_WM_UNIT_ID" val="diagram20201610_1*h_a*3_1"/>
  <p:tag name="KSO_WM_TEMPLATE_CATEGORY" val="diagram"/>
  <p:tag name="KSO_WM_TEMPLATE_INDEX" val="20201610"/>
  <p:tag name="KSO_WM_UNIT_LAYERLEVEL" val="1_1"/>
  <p:tag name="KSO_WM_TAG_VERSION" val="1.0"/>
  <p:tag name="KSO_WM_BEAUTIFY_FLAG" val="#wm#"/>
  <p:tag name="KSO_WM_UNIT_PRESET_TEXT" val="速动比率"/>
  <p:tag name="KSO_WM_UNIT_VALUE" val="14"/>
  <p:tag name="KSO_WM_UNIT_DIAGRAM_MODELTYPE" val="stripeEnum"/>
</p:tagLst>
</file>

<file path=ppt/tags/tag19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h_f"/>
  <p:tag name="KSO_WM_UNIT_INDEX" val="3_1"/>
  <p:tag name="KSO_WM_UNIT_ID" val="diagram20201610_1*h_f*3_1"/>
  <p:tag name="KSO_WM_TEMPLATE_CATEGORY" val="diagram"/>
  <p:tag name="KSO_WM_TEMPLATE_INDEX" val="20201610"/>
  <p:tag name="KSO_WM_UNIT_LAYERLEVEL" val="1_1"/>
  <p:tag name="KSO_WM_TAG_VERSION" val="1.0"/>
  <p:tag name="KSO_WM_BEAUTIFY_FLAG" val="#wm#"/>
  <p:tag name="KSO_WM_UNIT_PRESET_TEXT" val="点击此处添加正文，文字是您思想的提炼"/>
  <p:tag name="KSO_WM_UNIT_VALUE" val="32"/>
  <p:tag name="KSO_WM_UNIT_DIAGRAM_MODELTYPE" val="stripeEnum"/>
</p:tagLst>
</file>

<file path=ppt/tags/tag19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01610_1*a*1"/>
  <p:tag name="KSO_WM_TEMPLATE_CATEGORY" val="diagram"/>
  <p:tag name="KSO_WM_TEMPLATE_INDEX" val="20201610"/>
  <p:tag name="KSO_WM_UNIT_LAYERLEVEL" val="1"/>
  <p:tag name="KSO_WM_TAG_VERSION" val="1.0"/>
  <p:tag name="KSO_WM_BEAUTIFY_FLAG" val="#wm#"/>
  <p:tag name="KSO_WM_UNIT_PRESET_TEXT" val="此处添加大标题"/>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50"/>
  <p:tag name="KSO_WM_SLIDE_ID" val="diagram20200850_1"/>
  <p:tag name="KSO_WM_TEMPLATE_SUBCATEGORY" val="15"/>
  <p:tag name="KSO_WM_SLIDE_TYPE" val="text"/>
  <p:tag name="KSO_WM_SLIDE_SUBTYPE" val="picTxt"/>
  <p:tag name="KSO_WM_SLIDE_ITEM_CNT" val="0"/>
  <p:tag name="KSO_WM_SLIDE_INDEX" val="1"/>
  <p:tag name="KSO_WM_SLIDE_SIZE" val="887*449"/>
  <p:tag name="KSO_WM_SLIDE_POSITION" val="36*42"/>
  <p:tag name="KSO_WM_TAG_VERSION" val="1.0"/>
  <p:tag name="KSO_WM_SLIDE_LAYOUT" val="a_d_f"/>
  <p:tag name="KSO_WM_SLIDE_LAYOUT_CNT" val="1_1_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i*1"/>
  <p:tag name="KSO_WM_TEMPLATE_CATEGORY" val="diagram"/>
  <p:tag name="KSO_WM_TEMPLATE_INDEX" val="20200850"/>
  <p:tag name="KSO_WM_UNIT_LAYERLEVEL" val="1"/>
  <p:tag name="KSO_WM_TAG_VERSION" val="1.0"/>
  <p:tag name="KSO_WM_BEAUTIFY_FLAG" val="#wm#"/>
  <p:tag name="KSO_WM_UNIT_TYPE" val="i"/>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5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d*1"/>
  <p:tag name="KSO_WM_TEMPLATE_CATEGORY" val="diagram"/>
  <p:tag name="KSO_WM_TEMPLATE_INDEX" val="20200850"/>
  <p:tag name="KSO_WM_UNIT_LAYERLEVEL" val="1"/>
  <p:tag name="KSO_WM_TAG_VERSION" val="1.0"/>
  <p:tag name="KSO_WM_BEAUTIFY_FLAG" val="#wm#"/>
  <p:tag name="KSO_WM_UNIT_VALUE" val="1352*1802"/>
  <p:tag name="KSO_WM_UNIT_TYPE" val="d"/>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i*2"/>
  <p:tag name="KSO_WM_TEMPLATE_CATEGORY" val="diagram"/>
  <p:tag name="KSO_WM_TEMPLATE_INDEX" val="20200850"/>
  <p:tag name="KSO_WM_UNIT_LAYERLEVEL" val="1"/>
  <p:tag name="KSO_WM_TAG_VERSION" val="1.0"/>
  <p:tag name="KSO_WM_BEAUTIFY_FLAG" val="#wm#"/>
  <p:tag name="KSO_WM_UNIT_TYPE" val="i"/>
  <p:tag name="KSO_WM_UNIT_INDEX" val="2"/>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a*1"/>
  <p:tag name="KSO_WM_TEMPLATE_CATEGORY" val="diagram"/>
  <p:tag name="KSO_WM_TEMPLATE_INDEX" val="20200850"/>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i*3"/>
  <p:tag name="KSO_WM_TEMPLATE_CATEGORY" val="diagram"/>
  <p:tag name="KSO_WM_TEMPLATE_INDEX" val="20200850"/>
  <p:tag name="KSO_WM_UNIT_LAYERLEVEL" val="1"/>
  <p:tag name="KSO_WM_TAG_VERSION" val="1.0"/>
  <p:tag name="KSO_WM_BEAUTIFY_FLAG" val="#wm#"/>
  <p:tag name="KSO_WM_UNIT_TYPE" val="i"/>
  <p:tag name="KSO_WM_UNIT_INDEX" val="3"/>
</p:tagLst>
</file>

<file path=ppt/tags/tag204.xml><?xml version="1.0" encoding="utf-8"?>
<p:tagLst xmlns:a="http://schemas.openxmlformats.org/drawingml/2006/main" xmlns:r="http://schemas.openxmlformats.org/officeDocument/2006/relationships" xmlns:p="http://schemas.openxmlformats.org/presentationml/2006/main">
  <p:tag name="KSO_WM_UNIT_NOCLEAR" val="0"/>
  <p:tag name="KSO_WM_UNIT_VALUE" val="304"/>
  <p:tag name="KSO_WM_UNIT_HIGHLIGHT" val="0"/>
  <p:tag name="KSO_WM_UNIT_COMPATIBLE" val="0"/>
  <p:tag name="KSO_WM_UNIT_DIAGRAM_ISNUMVISUAL" val="0"/>
  <p:tag name="KSO_WM_UNIT_DIAGRAM_ISREFERUNIT" val="0"/>
  <p:tag name="KSO_WM_UNIT_TYPE" val="f"/>
  <p:tag name="KSO_WM_UNIT_INDEX" val="1"/>
  <p:tag name="KSO_WM_UNIT_ID" val="diagram20200850_1*f*1"/>
  <p:tag name="KSO_WM_TEMPLATE_CATEGORY" val="diagram"/>
  <p:tag name="KSO_WM_TEMPLATE_INDEX" val="20200850"/>
  <p:tag name="KSO_WM_UNIT_LAYERLEVEL" val="1"/>
  <p:tag name="KSO_WM_TAG_VERSION" val="1.0"/>
  <p:tag name="KSO_WM_BEAUTIFY_FLAG" val="#wm#"/>
  <p:tag name="KSO_WM_UNIT_PRESET_TEXT" val="点击此处添加正文，文字是您思想的提炼，为了演示发布的良好效果，请言简意赅的阐述您的观点。&#10;点击此处添加正文，文字是您思想的提炼，为了演示发布的良好效果，请言简意赅的阐述您的观点。"/>
</p:tagLst>
</file>

<file path=ppt/tags/tag205.xml><?xml version="1.0" encoding="utf-8"?>
<p:tagLst xmlns:a="http://schemas.openxmlformats.org/drawingml/2006/main" xmlns:r="http://schemas.openxmlformats.org/officeDocument/2006/relationships" xmlns:p="http://schemas.openxmlformats.org/presentationml/2006/main">
  <p:tag name="KSO_WM_SLIDE_ID" val="custom20202858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858"/>
  <p:tag name="KSO_WM_SLIDE_TYPE" val="sectionTitle"/>
  <p:tag name="KSO_WM_SLIDE_SUBTYPE" val="pureTxt"/>
  <p:tag name="KSO_WM_SLIDE_LAYOUT" val="a_e"/>
  <p:tag name="KSO_WM_SLIDE_LAYOUT_CNT" val="1_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7*a*1"/>
  <p:tag name="KSO_WM_TEMPLATE_CATEGORY" val="custom"/>
  <p:tag name="KSO_WM_TEMPLATE_INDEX" val="20202858"/>
  <p:tag name="KSO_WM_UNIT_LAYERLEVEL" val="1"/>
  <p:tag name="KSO_WM_TAG_VERSION" val="1.0"/>
  <p:tag name="KSO_WM_BEAUTIFY_FLAG" val="#wm#"/>
  <p:tag name="KSO_WM_UNIT_ISCONTENTSTITLE" val="0"/>
  <p:tag name="KSO_WM_UNIT_NOCLEAR" val="0"/>
  <p:tag name="KSO_WM_UNIT_VALUE" val="6"/>
  <p:tag name="KSO_WM_UNIT_TYPE" val="a"/>
  <p:tag name="KSO_WM_UNIT_INDEX" val="1"/>
  <p:tag name="KSO_WM_UNIT_PRESET_TEXT" val="添加标题"/>
  <p:tag name="KSO_WM_UNIT_ISNUMDGMTITLE" val="0"/>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7*e*1"/>
  <p:tag name="KSO_WM_TEMPLATE_CATEGORY" val="custom"/>
  <p:tag name="KSO_WM_TEMPLATE_INDEX" val="20202858"/>
  <p:tag name="KSO_WM_UNIT_LAYERLEVEL" val="1"/>
  <p:tag name="KSO_WM_TAG_VERSION" val="1.0"/>
  <p:tag name="KSO_WM_BEAUTIFY_FLAG" val="#wm#"/>
  <p:tag name="KSO_WM_UNIT_NOCLEAR" val="0"/>
  <p:tag name="KSO_WM_UNIT_VALUE" val="3"/>
  <p:tag name="KSO_WM_UNIT_TYPE" val="e"/>
  <p:tag name="KSO_WM_UNIT_INDEX" val="1"/>
  <p:tag name="KSO_WM_UNIT_PRESET_TEXT" val="Part 1"/>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50"/>
  <p:tag name="KSO_WM_SLIDE_ID" val="diagram20200850_1"/>
  <p:tag name="KSO_WM_TEMPLATE_SUBCATEGORY" val="15"/>
  <p:tag name="KSO_WM_SLIDE_TYPE" val="text"/>
  <p:tag name="KSO_WM_SLIDE_SUBTYPE" val="picTxt"/>
  <p:tag name="KSO_WM_SLIDE_ITEM_CNT" val="0"/>
  <p:tag name="KSO_WM_SLIDE_INDEX" val="1"/>
  <p:tag name="KSO_WM_SLIDE_SIZE" val="887*449"/>
  <p:tag name="KSO_WM_SLIDE_POSITION" val="36*42"/>
  <p:tag name="KSO_WM_TAG_VERSION" val="1.0"/>
  <p:tag name="KSO_WM_SLIDE_LAYOUT" val="a_d_f"/>
  <p:tag name="KSO_WM_SLIDE_LAYOUT_CNT" val="1_1_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i*1"/>
  <p:tag name="KSO_WM_TEMPLATE_CATEGORY" val="diagram"/>
  <p:tag name="KSO_WM_TEMPLATE_INDEX" val="20200850"/>
  <p:tag name="KSO_WM_UNIT_LAYERLEVEL" val="1"/>
  <p:tag name="KSO_WM_TAG_VERSION" val="1.0"/>
  <p:tag name="KSO_WM_BEAUTIFY_FLAG" val="#wm#"/>
  <p:tag name="KSO_WM_UNIT_TYPE" val="i"/>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i*2"/>
  <p:tag name="KSO_WM_TEMPLATE_CATEGORY" val="diagram"/>
  <p:tag name="KSO_WM_TEMPLATE_INDEX" val="20200850"/>
  <p:tag name="KSO_WM_UNIT_LAYERLEVEL" val="1"/>
  <p:tag name="KSO_WM_TAG_VERSION" val="1.0"/>
  <p:tag name="KSO_WM_BEAUTIFY_FLAG" val="#wm#"/>
  <p:tag name="KSO_WM_UNIT_TYPE" val="i"/>
  <p:tag name="KSO_WM_UNIT_INDEX" val="2"/>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a*1"/>
  <p:tag name="KSO_WM_TEMPLATE_CATEGORY" val="diagram"/>
  <p:tag name="KSO_WM_TEMPLATE_INDEX" val="20200850"/>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i*3"/>
  <p:tag name="KSO_WM_TEMPLATE_CATEGORY" val="diagram"/>
  <p:tag name="KSO_WM_TEMPLATE_INDEX" val="20200850"/>
  <p:tag name="KSO_WM_UNIT_LAYERLEVEL" val="1"/>
  <p:tag name="KSO_WM_TAG_VERSION" val="1.0"/>
  <p:tag name="KSO_WM_BEAUTIFY_FLAG" val="#wm#"/>
  <p:tag name="KSO_WM_UNIT_TYPE" val="i"/>
  <p:tag name="KSO_WM_UNIT_INDEX" val="3"/>
</p:tagLst>
</file>

<file path=ppt/tags/tag213.xml><?xml version="1.0" encoding="utf-8"?>
<p:tagLst xmlns:a="http://schemas.openxmlformats.org/drawingml/2006/main" xmlns:r="http://schemas.openxmlformats.org/officeDocument/2006/relationships" xmlns:p="http://schemas.openxmlformats.org/presentationml/2006/main">
  <p:tag name="KSO_WM_UNIT_NOCLEAR" val="0"/>
  <p:tag name="KSO_WM_UNIT_VALUE" val="304"/>
  <p:tag name="KSO_WM_UNIT_HIGHLIGHT" val="0"/>
  <p:tag name="KSO_WM_UNIT_COMPATIBLE" val="0"/>
  <p:tag name="KSO_WM_UNIT_DIAGRAM_ISNUMVISUAL" val="0"/>
  <p:tag name="KSO_WM_UNIT_DIAGRAM_ISREFERUNIT" val="0"/>
  <p:tag name="KSO_WM_UNIT_TYPE" val="f"/>
  <p:tag name="KSO_WM_UNIT_INDEX" val="1"/>
  <p:tag name="KSO_WM_UNIT_ID" val="diagram20200850_1*f*1"/>
  <p:tag name="KSO_WM_TEMPLATE_CATEGORY" val="diagram"/>
  <p:tag name="KSO_WM_TEMPLATE_INDEX" val="20200850"/>
  <p:tag name="KSO_WM_UNIT_LAYERLEVEL" val="1"/>
  <p:tag name="KSO_WM_TAG_VERSION" val="1.0"/>
  <p:tag name="KSO_WM_BEAUTIFY_FLAG" val="#wm#"/>
  <p:tag name="KSO_WM_UNIT_PRESET_TEXT" val="点击此处添加正文，文字是您思想的提炼，为了演示发布的良好效果，请言简意赅的阐述您的观点。&#10;点击此处添加正文，文字是您思想的提炼，为了演示发布的良好效果，请言简意赅的阐述您的观点。"/>
</p:tagLst>
</file>

<file path=ppt/tags/tag2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240,&quot;width&quot;:8170}"/>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850"/>
  <p:tag name="KSO_WM_SLIDE_ID" val="diagram20200850_1"/>
  <p:tag name="KSO_WM_TEMPLATE_SUBCATEGORY" val="15"/>
  <p:tag name="KSO_WM_SLIDE_TYPE" val="text"/>
  <p:tag name="KSO_WM_SLIDE_SUBTYPE" val="picTxt"/>
  <p:tag name="KSO_WM_SLIDE_ITEM_CNT" val="0"/>
  <p:tag name="KSO_WM_SLIDE_INDEX" val="1"/>
  <p:tag name="KSO_WM_SLIDE_SIZE" val="887*449"/>
  <p:tag name="KSO_WM_SLIDE_POSITION" val="36*42"/>
  <p:tag name="KSO_WM_TAG_VERSION" val="1.0"/>
  <p:tag name="KSO_WM_SLIDE_LAYOUT" val="a_d_f"/>
  <p:tag name="KSO_WM_SLIDE_LAYOUT_CNT" val="1_1_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i*1"/>
  <p:tag name="KSO_WM_TEMPLATE_CATEGORY" val="diagram"/>
  <p:tag name="KSO_WM_TEMPLATE_INDEX" val="20200850"/>
  <p:tag name="KSO_WM_UNIT_LAYERLEVEL" val="1"/>
  <p:tag name="KSO_WM_TAG_VERSION" val="1.0"/>
  <p:tag name="KSO_WM_BEAUTIFY_FLAG" val="#wm#"/>
  <p:tag name="KSO_WM_UNIT_TYPE" val="i"/>
  <p:tag name="KSO_WM_UNIT_INDEX"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i*2"/>
  <p:tag name="KSO_WM_TEMPLATE_CATEGORY" val="diagram"/>
  <p:tag name="KSO_WM_TEMPLATE_INDEX" val="20200850"/>
  <p:tag name="KSO_WM_UNIT_LAYERLEVEL" val="1"/>
  <p:tag name="KSO_WM_TAG_VERSION" val="1.0"/>
  <p:tag name="KSO_WM_BEAUTIFY_FLAG" val="#wm#"/>
  <p:tag name="KSO_WM_UNIT_TYPE" val="i"/>
  <p:tag name="KSO_WM_UNIT_INDEX" val="2"/>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a*1"/>
  <p:tag name="KSO_WM_TEMPLATE_CATEGORY" val="diagram"/>
  <p:tag name="KSO_WM_TEMPLATE_INDEX" val="20200850"/>
  <p:tag name="KSO_WM_UNIT_LAYERLEVEL" val="1"/>
  <p:tag name="KSO_WM_TAG_VERSION" val="1.0"/>
  <p:tag name="KSO_WM_BEAUTIFY_FLAG" val="#wm#"/>
  <p:tag name="KSO_WM_UNIT_ISCONTENTSTITLE" val="0"/>
  <p:tag name="KSO_WM_UNIT_PRESET_TEXT" val="点击添加标题内容"/>
  <p:tag name="KSO_WM_UNIT_NOCLEAR" val="0"/>
  <p:tag name="KSO_WM_UNIT_VALUE" val="26"/>
  <p:tag name="KSO_WM_UNIT_TYPE" val="a"/>
  <p:tag name="KSO_WM_UNIT_INDEX"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850_1*i*3"/>
  <p:tag name="KSO_WM_TEMPLATE_CATEGORY" val="diagram"/>
  <p:tag name="KSO_WM_TEMPLATE_INDEX" val="20200850"/>
  <p:tag name="KSO_WM_UNIT_LAYERLEVEL" val="1"/>
  <p:tag name="KSO_WM_TAG_VERSION" val="1.0"/>
  <p:tag name="KSO_WM_BEAUTIFY_FLAG" val="#wm#"/>
  <p:tag name="KSO_WM_UNIT_TYPE" val="i"/>
  <p:tag name="KSO_WM_UNIT_INDEX" val="3"/>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NOCLEAR" val="0"/>
  <p:tag name="KSO_WM_UNIT_VALUE" val="304"/>
  <p:tag name="KSO_WM_UNIT_HIGHLIGHT" val="0"/>
  <p:tag name="KSO_WM_UNIT_COMPATIBLE" val="0"/>
  <p:tag name="KSO_WM_UNIT_DIAGRAM_ISNUMVISUAL" val="0"/>
  <p:tag name="KSO_WM_UNIT_DIAGRAM_ISREFERUNIT" val="0"/>
  <p:tag name="KSO_WM_UNIT_TYPE" val="f"/>
  <p:tag name="KSO_WM_UNIT_INDEX" val="1"/>
  <p:tag name="KSO_WM_UNIT_ID" val="diagram20200850_1*f*1"/>
  <p:tag name="KSO_WM_TEMPLATE_CATEGORY" val="diagram"/>
  <p:tag name="KSO_WM_TEMPLATE_INDEX" val="20200850"/>
  <p:tag name="KSO_WM_UNIT_LAYERLEVEL" val="1"/>
  <p:tag name="KSO_WM_TAG_VERSION" val="1.0"/>
  <p:tag name="KSO_WM_BEAUTIFY_FLAG" val="#wm#"/>
  <p:tag name="KSO_WM_UNIT_PRESET_TEXT" val="点击此处添加正文，文字是您思想的提炼，为了演示发布的良好效果，请言简意赅的阐述您的观点。&#10;点击此处添加正文，文字是您思想的提炼，为了演示发布的良好效果，请言简意赅的阐述您的观点。"/>
</p:tagLst>
</file>

<file path=ppt/tags/tag2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240,&quot;width&quot;:8170}"/>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1568"/>
  <p:tag name="KSO_WM_SLIDE_ID" val="diagram20201568_1"/>
  <p:tag name="KSO_WM_TEMPLATE_SUBCATEGORY" val="0"/>
  <p:tag name="KSO_WM_SLIDE_ITEM_CNT" val="0"/>
  <p:tag name="KSO_WM_SLIDE_INDEX" val="1"/>
  <p:tag name="KSO_WM_UNIT_SHOW_EDIT_AREA_INDICATION" val="1"/>
  <p:tag name="KSO_WM_TAG_VERSION" val="1.0"/>
  <p:tag name="KSO_WM_SLIDE_LAYOUT" val="h"/>
  <p:tag name="KSO_WM_SLIDE_LAYOUT_CNT" val="2"/>
  <p:tag name="KSO_WM_SLIDE_TYPE" val="text"/>
  <p:tag name="KSO_WM_SLIDE_SUBTYPE" val="picTxt"/>
  <p:tag name="KSO_WM_SLIDE_SIZE" val="743*277.476"/>
  <p:tag name="KSO_WM_SLIDE_POSITION" val="108.5*144"/>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8_1*i*9"/>
  <p:tag name="KSO_WM_TEMPLATE_CATEGORY" val="diagram"/>
  <p:tag name="KSO_WM_TEMPLATE_INDEX" val="2020156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1568_1*i*12"/>
  <p:tag name="KSO_WM_TEMPLATE_CATEGORY" val="diagram"/>
  <p:tag name="KSO_WM_TEMPLATE_INDEX" val="2020156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46"/>
  <p:tag name="KSO_WM_UNIT_HIGHLIGHT" val="0"/>
  <p:tag name="KSO_WM_UNIT_COMPATIBLE" val="0"/>
  <p:tag name="KSO_WM_UNIT_DIAGRAM_ISNUMVISUAL" val="0"/>
  <p:tag name="KSO_WM_UNIT_DIAGRAM_ISREFERUNIT" val="0"/>
  <p:tag name="KSO_WM_UNIT_TYPE" val="h_f"/>
  <p:tag name="KSO_WM_UNIT_INDEX" val="1_1"/>
  <p:tag name="KSO_WM_UNIT_ID" val="diagram20201568_1*h_f*1_1"/>
  <p:tag name="KSO_WM_TEMPLATE_CATEGORY" val="diagram"/>
  <p:tag name="KSO_WM_TEMPLATE_INDEX" val="20201568"/>
  <p:tag name="KSO_WM_UNIT_LAYERLEVEL" val="1_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46"/>
  <p:tag name="KSO_WM_UNIT_HIGHLIGHT" val="0"/>
  <p:tag name="KSO_WM_UNIT_COMPATIBLE" val="0"/>
  <p:tag name="KSO_WM_UNIT_DIAGRAM_ISNUMVISUAL" val="0"/>
  <p:tag name="KSO_WM_UNIT_DIAGRAM_ISREFERUNIT" val="0"/>
  <p:tag name="KSO_WM_UNIT_TYPE" val="h_f"/>
  <p:tag name="KSO_WM_UNIT_INDEX" val="2_1"/>
  <p:tag name="KSO_WM_UNIT_ID" val="diagram20201568_1*h_f*2_1"/>
  <p:tag name="KSO_WM_TEMPLATE_CATEGORY" val="diagram"/>
  <p:tag name="KSO_WM_TEMPLATE_INDEX" val="20201568"/>
  <p:tag name="KSO_WM_UNIT_LAYERLEVEL" val="1_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1568_1*i*5"/>
  <p:tag name="KSO_WM_TEMPLATE_CATEGORY" val="diagram"/>
  <p:tag name="KSO_WM_TEMPLATE_INDEX" val="2020156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1568_1*i*6"/>
  <p:tag name="KSO_WM_TEMPLATE_CATEGORY" val="diagram"/>
  <p:tag name="KSO_WM_TEMPLATE_INDEX" val="2020156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VALUE" val="762*1225"/>
  <p:tag name="KSO_WM_UNIT_HIGHLIGHT" val="0"/>
  <p:tag name="KSO_WM_UNIT_COMPATIBLE" val="0"/>
  <p:tag name="KSO_WM_UNIT_DIAGRAM_ISNUMVISUAL" val="0"/>
  <p:tag name="KSO_WM_UNIT_DIAGRAM_ISREFERUNIT" val="0"/>
  <p:tag name="KSO_WM_UNIT_TYPE" val="h_d"/>
  <p:tag name="KSO_WM_UNIT_INDEX" val="1_1"/>
  <p:tag name="KSO_WM_UNIT_ID" val="diagram20201568_1*h_d*1_1"/>
  <p:tag name="KSO_WM_TEMPLATE_CATEGORY" val="diagram"/>
  <p:tag name="KSO_WM_TEMPLATE_INDEX" val="20201568"/>
  <p:tag name="KSO_WM_UNIT_LAYERLEVEL" val="1_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VALUE" val="762*1225"/>
  <p:tag name="KSO_WM_UNIT_HIGHLIGHT" val="0"/>
  <p:tag name="KSO_WM_UNIT_COMPATIBLE" val="0"/>
  <p:tag name="KSO_WM_UNIT_DIAGRAM_ISNUMVISUAL" val="0"/>
  <p:tag name="KSO_WM_UNIT_DIAGRAM_ISREFERUNIT" val="0"/>
  <p:tag name="KSO_WM_UNIT_TYPE" val="h_d"/>
  <p:tag name="KSO_WM_UNIT_INDEX" val="2_1"/>
  <p:tag name="KSO_WM_UNIT_ID" val="diagram20201568_1*h_d*2_1"/>
  <p:tag name="KSO_WM_TEMPLATE_CATEGORY" val="diagram"/>
  <p:tag name="KSO_WM_TEMPLATE_INDEX" val="20201568"/>
  <p:tag name="KSO_WM_UNIT_LAYERLEVEL" val="1_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01568_1*i*13"/>
  <p:tag name="KSO_WM_TEMPLATE_CATEGORY" val="diagram"/>
  <p:tag name="KSO_WM_TEMPLATE_INDEX" val="20201568"/>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01568_1*i*14"/>
  <p:tag name="KSO_WM_TEMPLATE_CATEGORY" val="diagram"/>
  <p:tag name="KSO_WM_TEMPLATE_INDEX" val="20201568"/>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1568_1*i*10"/>
  <p:tag name="KSO_WM_TEMPLATE_CATEGORY" val="diagram"/>
  <p:tag name="KSO_WM_TEMPLATE_INDEX" val="20201568"/>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1568_1*i*11"/>
  <p:tag name="KSO_WM_TEMPLATE_CATEGORY" val="diagram"/>
  <p:tag name="KSO_WM_TEMPLATE_INDEX" val="20201568"/>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1568"/>
  <p:tag name="KSO_WM_SLIDE_ID" val="diagram20201568_1"/>
  <p:tag name="KSO_WM_TEMPLATE_SUBCATEGORY" val="0"/>
  <p:tag name="KSO_WM_SLIDE_ITEM_CNT" val="0"/>
  <p:tag name="KSO_WM_SLIDE_INDEX" val="1"/>
  <p:tag name="KSO_WM_UNIT_SHOW_EDIT_AREA_INDICATION" val="1"/>
  <p:tag name="KSO_WM_TAG_VERSION" val="1.0"/>
  <p:tag name="KSO_WM_SLIDE_LAYOUT" val="h"/>
  <p:tag name="KSO_WM_SLIDE_LAYOUT_CNT" val="2"/>
  <p:tag name="KSO_WM_SLIDE_TYPE" val="text"/>
  <p:tag name="KSO_WM_SLIDE_SUBTYPE" val="picTxt"/>
  <p:tag name="KSO_WM_SLIDE_SIZE" val="743*277.476"/>
  <p:tag name="KSO_WM_SLIDE_POSITION" val="108.5*144"/>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1568_1*i*9"/>
  <p:tag name="KSO_WM_TEMPLATE_CATEGORY" val="diagram"/>
  <p:tag name="KSO_WM_TEMPLATE_INDEX" val="20201568"/>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1568_1*i*12"/>
  <p:tag name="KSO_WM_TEMPLATE_CATEGORY" val="diagram"/>
  <p:tag name="KSO_WM_TEMPLATE_INDEX" val="20201568"/>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46"/>
  <p:tag name="KSO_WM_UNIT_HIGHLIGHT" val="0"/>
  <p:tag name="KSO_WM_UNIT_COMPATIBLE" val="0"/>
  <p:tag name="KSO_WM_UNIT_DIAGRAM_ISNUMVISUAL" val="0"/>
  <p:tag name="KSO_WM_UNIT_DIAGRAM_ISREFERUNIT" val="0"/>
  <p:tag name="KSO_WM_UNIT_TYPE" val="h_f"/>
  <p:tag name="KSO_WM_UNIT_INDEX" val="1_1"/>
  <p:tag name="KSO_WM_UNIT_ID" val="diagram20201568_1*h_f*1_1"/>
  <p:tag name="KSO_WM_TEMPLATE_CATEGORY" val="diagram"/>
  <p:tag name="KSO_WM_TEMPLATE_INDEX" val="20201568"/>
  <p:tag name="KSO_WM_UNIT_LAYERLEVEL" val="1_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46"/>
  <p:tag name="KSO_WM_UNIT_HIGHLIGHT" val="0"/>
  <p:tag name="KSO_WM_UNIT_COMPATIBLE" val="0"/>
  <p:tag name="KSO_WM_UNIT_DIAGRAM_ISNUMVISUAL" val="0"/>
  <p:tag name="KSO_WM_UNIT_DIAGRAM_ISREFERUNIT" val="0"/>
  <p:tag name="KSO_WM_UNIT_TYPE" val="h_f"/>
  <p:tag name="KSO_WM_UNIT_INDEX" val="2_1"/>
  <p:tag name="KSO_WM_UNIT_ID" val="diagram20201568_1*h_f*2_1"/>
  <p:tag name="KSO_WM_TEMPLATE_CATEGORY" val="diagram"/>
  <p:tag name="KSO_WM_TEMPLATE_INDEX" val="20201568"/>
  <p:tag name="KSO_WM_UNIT_LAYERLEVEL" val="1_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1568_1*i*5"/>
  <p:tag name="KSO_WM_TEMPLATE_CATEGORY" val="diagram"/>
  <p:tag name="KSO_WM_TEMPLATE_INDEX" val="20201568"/>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1568_1*i*6"/>
  <p:tag name="KSO_WM_TEMPLATE_CATEGORY" val="diagram"/>
  <p:tag name="KSO_WM_TEMPLATE_INDEX" val="20201568"/>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VALUE" val="762*1225"/>
  <p:tag name="KSO_WM_UNIT_HIGHLIGHT" val="0"/>
  <p:tag name="KSO_WM_UNIT_COMPATIBLE" val="0"/>
  <p:tag name="KSO_WM_UNIT_DIAGRAM_ISNUMVISUAL" val="0"/>
  <p:tag name="KSO_WM_UNIT_DIAGRAM_ISREFERUNIT" val="0"/>
  <p:tag name="KSO_WM_UNIT_TYPE" val="h_d"/>
  <p:tag name="KSO_WM_UNIT_INDEX" val="1_1"/>
  <p:tag name="KSO_WM_UNIT_ID" val="diagram20201568_1*h_d*1_1"/>
  <p:tag name="KSO_WM_TEMPLATE_CATEGORY" val="diagram"/>
  <p:tag name="KSO_WM_TEMPLATE_INDEX" val="20201568"/>
  <p:tag name="KSO_WM_UNIT_LAYERLEVEL" val="1_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VALUE" val="762*1225"/>
  <p:tag name="KSO_WM_UNIT_HIGHLIGHT" val="0"/>
  <p:tag name="KSO_WM_UNIT_COMPATIBLE" val="0"/>
  <p:tag name="KSO_WM_UNIT_DIAGRAM_ISNUMVISUAL" val="0"/>
  <p:tag name="KSO_WM_UNIT_DIAGRAM_ISREFERUNIT" val="0"/>
  <p:tag name="KSO_WM_UNIT_TYPE" val="h_d"/>
  <p:tag name="KSO_WM_UNIT_INDEX" val="2_1"/>
  <p:tag name="KSO_WM_UNIT_ID" val="diagram20201568_1*h_d*2_1"/>
  <p:tag name="KSO_WM_TEMPLATE_CATEGORY" val="diagram"/>
  <p:tag name="KSO_WM_TEMPLATE_INDEX" val="20201568"/>
  <p:tag name="KSO_WM_UNIT_LAYERLEVEL" val="1_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01568_1*i*13"/>
  <p:tag name="KSO_WM_TEMPLATE_CATEGORY" val="diagram"/>
  <p:tag name="KSO_WM_TEMPLATE_INDEX" val="20201568"/>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01568_1*i*14"/>
  <p:tag name="KSO_WM_TEMPLATE_CATEGORY" val="diagram"/>
  <p:tag name="KSO_WM_TEMPLATE_INDEX" val="20201568"/>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1568_1*i*10"/>
  <p:tag name="KSO_WM_TEMPLATE_CATEGORY" val="diagram"/>
  <p:tag name="KSO_WM_TEMPLATE_INDEX" val="20201568"/>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1568_1*i*11"/>
  <p:tag name="KSO_WM_TEMPLATE_CATEGORY" val="diagram"/>
  <p:tag name="KSO_WM_TEMPLATE_INDEX" val="20201568"/>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1088"/>
  <p:tag name="KSO_WM_SLIDE_ID" val="diagram20201088_1"/>
  <p:tag name="KSO_WM_TEMPLATE_SUBCATEGORY" val="0"/>
  <p:tag name="KSO_WM_SLIDE_ITEM_CNT" val="0"/>
  <p:tag name="KSO_WM_SLIDE_INDEX" val="1"/>
  <p:tag name="KSO_WM_TAG_VERSION" val="1.0"/>
  <p:tag name="KSO_WM_SLIDE_LAYOUT" val="a_d_f"/>
  <p:tag name="KSO_WM_SLIDE_LAYOUT_CNT" val="1_3_2"/>
  <p:tag name="KSO_WM_SLIDE_TYPE" val="text"/>
  <p:tag name="KSO_WM_SLIDE_SUBTYPE" val="picTxt"/>
  <p:tag name="KSO_WM_SLIDE_SIZE" val="960*540"/>
  <p:tag name="KSO_WM_SLIDE_POSITION" val="0*0"/>
  <p:tag name="KSO_WM_UNIT_SHOW_EDIT_AREA_INDICATION" val="1"/>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088_1*i*1"/>
  <p:tag name="KSO_WM_TEMPLATE_CATEGORY" val="diagram"/>
  <p:tag name="KSO_WM_TEMPLATE_INDEX" val="2020108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088_1*i*2"/>
  <p:tag name="KSO_WM_TEMPLATE_CATEGORY" val="diagram"/>
  <p:tag name="KSO_WM_TEMPLATE_INDEX" val="20201088"/>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088_1*i*3"/>
  <p:tag name="KSO_WM_TEMPLATE_CATEGORY" val="diagram"/>
  <p:tag name="KSO_WM_TEMPLATE_INDEX" val="20201088"/>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10;输入大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01088_1*a*1"/>
  <p:tag name="KSO_WM_TEMPLATE_CATEGORY" val="diagram"/>
  <p:tag name="KSO_WM_TEMPLATE_INDEX" val="20201088"/>
  <p:tag name="KSO_WM_UNIT_LAYERLEVEL" val="1"/>
  <p:tag name="KSO_WM_TAG_VERSION" val="1.0"/>
  <p:tag name="KSO_WM_BEAUTIFY_FLAG" val="#wm#"/>
  <p:tag name="KSO_WM_UNIT_SHOW_EDIT_AREA_INDICATION" val="1"/>
</p:tagLst>
</file>

<file path=ppt/tags/tag253.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VALUE" val="30"/>
  <p:tag name="KSO_WM_UNIT_HIGHLIGHT" val="0"/>
  <p:tag name="KSO_WM_UNIT_COMPATIBLE" val="0"/>
  <p:tag name="KSO_WM_UNIT_DIAGRAM_ISNUMVISUAL" val="0"/>
  <p:tag name="KSO_WM_UNIT_DIAGRAM_ISREFERUNIT" val="0"/>
  <p:tag name="KSO_WM_UNIT_TYPE" val="f"/>
  <p:tag name="KSO_WM_UNIT_INDEX" val="1"/>
  <p:tag name="KSO_WM_UNIT_ID" val="diagram20201088_1*f*1"/>
  <p:tag name="KSO_WM_TEMPLATE_CATEGORY" val="diagram"/>
  <p:tag name="KSO_WM_TEMPLATE_INDEX" val="20201088"/>
  <p:tag name="KSO_WM_UNIT_LAYERLEVEL" val="1"/>
  <p:tag name="KSO_WM_TAG_VERSION" val="1.0"/>
  <p:tag name="KSO_WM_BEAUTIFY_FLAG" val="#wm#"/>
  <p:tag name="KSO_WM_UNIT_SHOW_EDIT_AREA_INDICATION" val="1"/>
</p:tagLst>
</file>

<file path=ppt/tags/tag254.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VALUE" val="30"/>
  <p:tag name="KSO_WM_UNIT_HIGHLIGHT" val="0"/>
  <p:tag name="KSO_WM_UNIT_COMPATIBLE" val="0"/>
  <p:tag name="KSO_WM_UNIT_DIAGRAM_ISNUMVISUAL" val="0"/>
  <p:tag name="KSO_WM_UNIT_DIAGRAM_ISREFERUNIT" val="0"/>
  <p:tag name="KSO_WM_UNIT_TYPE" val="f"/>
  <p:tag name="KSO_WM_UNIT_INDEX" val="2"/>
  <p:tag name="KSO_WM_UNIT_ID" val="diagram20201088_1*f*2"/>
  <p:tag name="KSO_WM_TEMPLATE_CATEGORY" val="diagram"/>
  <p:tag name="KSO_WM_TEMPLATE_INDEX" val="20201088"/>
  <p:tag name="KSO_WM_UNIT_LAYERLEVEL" val="1"/>
  <p:tag name="KSO_WM_TAG_VERSION" val="1.0"/>
  <p:tag name="KSO_WM_BEAUTIFY_FLAG" val="#wm#"/>
  <p:tag name="KSO_WM_UNIT_SHOW_EDIT_AREA_INDICATION" val="1"/>
</p:tagLst>
</file>

<file path=ppt/tags/tag255.xml><?xml version="1.0" encoding="utf-8"?>
<p:tagLst xmlns:a="http://schemas.openxmlformats.org/drawingml/2006/main" xmlns:r="http://schemas.openxmlformats.org/officeDocument/2006/relationships" xmlns:p="http://schemas.openxmlformats.org/presentationml/2006/main">
  <p:tag name="KSO_WM_UNIT_VALUE" val="1184*1005"/>
  <p:tag name="KSO_WM_UNIT_HIGHLIGHT" val="0"/>
  <p:tag name="KSO_WM_UNIT_COMPATIBLE" val="0"/>
  <p:tag name="KSO_WM_UNIT_DIAGRAM_ISNUMVISUAL" val="0"/>
  <p:tag name="KSO_WM_UNIT_DIAGRAM_ISREFERUNIT" val="0"/>
  <p:tag name="KSO_WM_UNIT_TYPE" val="d"/>
  <p:tag name="KSO_WM_UNIT_INDEX" val="1"/>
  <p:tag name="KSO_WM_UNIT_ID" val="diagram20201088_1*d*1"/>
  <p:tag name="KSO_WM_TEMPLATE_CATEGORY" val="diagram"/>
  <p:tag name="KSO_WM_TEMPLATE_INDEX" val="20201088"/>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VALUE" val="1124*1005"/>
  <p:tag name="KSO_WM_UNIT_HIGHLIGHT" val="0"/>
  <p:tag name="KSO_WM_UNIT_COMPATIBLE" val="0"/>
  <p:tag name="KSO_WM_UNIT_DIAGRAM_ISNUMVISUAL" val="0"/>
  <p:tag name="KSO_WM_UNIT_DIAGRAM_ISREFERUNIT" val="0"/>
  <p:tag name="KSO_WM_UNIT_TYPE" val="d"/>
  <p:tag name="KSO_WM_UNIT_INDEX" val="2"/>
  <p:tag name="KSO_WM_UNIT_ID" val="diagram20201088_1*d*2"/>
  <p:tag name="KSO_WM_TEMPLATE_CATEGORY" val="diagram"/>
  <p:tag name="KSO_WM_TEMPLATE_INDEX" val="20201088"/>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VALUE" val="1184*1005"/>
  <p:tag name="KSO_WM_UNIT_HIGHLIGHT" val="0"/>
  <p:tag name="KSO_WM_UNIT_COMPATIBLE" val="0"/>
  <p:tag name="KSO_WM_UNIT_DIAGRAM_ISNUMVISUAL" val="0"/>
  <p:tag name="KSO_WM_UNIT_DIAGRAM_ISREFERUNIT" val="0"/>
  <p:tag name="KSO_WM_UNIT_TYPE" val="d"/>
  <p:tag name="KSO_WM_UNIT_INDEX" val="3"/>
  <p:tag name="KSO_WM_UNIT_ID" val="diagram20201088_1*d*3"/>
  <p:tag name="KSO_WM_TEMPLATE_CATEGORY" val="diagram"/>
  <p:tag name="KSO_WM_TEMPLATE_INDEX" val="20201088"/>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SLIDE_ID" val="custom20202858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858"/>
  <p:tag name="KSO_WM_SLIDE_TYPE" val="sectionTitle"/>
  <p:tag name="KSO_WM_SLIDE_SUBTYPE" val="pureTxt"/>
  <p:tag name="KSO_WM_SLIDE_LAYOUT" val="a_e"/>
  <p:tag name="KSO_WM_SLIDE_LAYOUT_CNT" val="1_1"/>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7*a*1"/>
  <p:tag name="KSO_WM_TEMPLATE_CATEGORY" val="custom"/>
  <p:tag name="KSO_WM_TEMPLATE_INDEX" val="20202858"/>
  <p:tag name="KSO_WM_UNIT_LAYERLEVEL" val="1"/>
  <p:tag name="KSO_WM_TAG_VERSION" val="1.0"/>
  <p:tag name="KSO_WM_BEAUTIFY_FLAG" val="#wm#"/>
  <p:tag name="KSO_WM_UNIT_ISCONTENTSTITLE" val="0"/>
  <p:tag name="KSO_WM_UNIT_NOCLEAR" val="0"/>
  <p:tag name="KSO_WM_UNIT_VALUE" val="6"/>
  <p:tag name="KSO_WM_UNIT_TYPE" val="a"/>
  <p:tag name="KSO_WM_UNIT_INDEX" val="1"/>
  <p:tag name="KSO_WM_UNIT_PRESET_TEXT" val="添加标题"/>
  <p:tag name="KSO_WM_UNIT_ISNUMDGMTITLE"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7*e*1"/>
  <p:tag name="KSO_WM_TEMPLATE_CATEGORY" val="custom"/>
  <p:tag name="KSO_WM_TEMPLATE_INDEX" val="20202858"/>
  <p:tag name="KSO_WM_UNIT_LAYERLEVEL" val="1"/>
  <p:tag name="KSO_WM_TAG_VERSION" val="1.0"/>
  <p:tag name="KSO_WM_BEAUTIFY_FLAG" val="#wm#"/>
  <p:tag name="KSO_WM_UNIT_NOCLEAR" val="0"/>
  <p:tag name="KSO_WM_UNIT_VALUE" val="3"/>
  <p:tag name="KSO_WM_UNIT_TYPE" val="e"/>
  <p:tag name="KSO_WM_UNIT_INDEX" val="1"/>
  <p:tag name="KSO_WM_UNIT_PRESET_TEXT" val="Part 1"/>
</p:tagLst>
</file>

<file path=ppt/tags/tag261.xml><?xml version="1.0" encoding="utf-8"?>
<p:tagLst xmlns:a="http://schemas.openxmlformats.org/drawingml/2006/main" xmlns:r="http://schemas.openxmlformats.org/officeDocument/2006/relationships" xmlns:p="http://schemas.openxmlformats.org/presentationml/2006/main">
  <p:tag name="KSO_WM_SLIDE_ID" val="custom20202858_21"/>
  <p:tag name="KSO_WM_TEMPLATE_SUBCATEGORY" val="0"/>
  <p:tag name="KSO_WM_TEMPLATE_MASTER_TYPE" val="1"/>
  <p:tag name="KSO_WM_TEMPLATE_COLOR_TYPE" val="1"/>
  <p:tag name="KSO_WM_SLIDE_ITEM_CNT" val="0"/>
  <p:tag name="KSO_WM_SLIDE_INDEX" val="21"/>
  <p:tag name="KSO_WM_TAG_VERSION" val="1.0"/>
  <p:tag name="KSO_WM_BEAUTIFY_FLAG" val="#wm#"/>
  <p:tag name="KSO_WM_TEMPLATE_CATEGORY" val="custom"/>
  <p:tag name="KSO_WM_TEMPLATE_INDEX" val="20202858"/>
  <p:tag name="KSO_WM_SLIDE_TYPE" val="text"/>
  <p:tag name="KSO_WM_SLIDE_SUBTYPE" val="picTxt"/>
  <p:tag name="KSO_WM_SLIDE_SIZE" val="866*400"/>
  <p:tag name="KSO_WM_SLIDE_POSITION" val="45*60"/>
  <p:tag name="KSO_WM_SLIDE_LAYOUT" val="a_d_f"/>
  <p:tag name="KSO_WM_SLIDE_LAYOUT_CNT" val="1_1_1"/>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21*f*1"/>
  <p:tag name="KSO_WM_TEMPLATE_CATEGORY" val="custom"/>
  <p:tag name="KSO_WM_TEMPLATE_INDEX" val="20202858"/>
  <p:tag name="KSO_WM_UNIT_LAYERLEVEL" val="1"/>
  <p:tag name="KSO_WM_TAG_VERSION" val="1.0"/>
  <p:tag name="KSO_WM_BEAUTIFY_FLAG" val="#wm#"/>
  <p:tag name="KSO_WM_UNIT_PRESET_TEXT" val="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VALUE" val="216"/>
  <p:tag name="KSO_WM_UNIT_TYPE" val="f"/>
  <p:tag name="KSO_WM_UNIT_INDEX" val="1"/>
  <p:tag name="KSO_WM_UNIT_SUBTYPE" val="a"/>
</p:tagLst>
</file>

<file path=ppt/tags/tag263.xml><?xml version="1.0" encoding="utf-8"?>
<p:tagLst xmlns:a="http://schemas.openxmlformats.org/drawingml/2006/main" xmlns:r="http://schemas.openxmlformats.org/officeDocument/2006/relationships" xmlns:p="http://schemas.openxmlformats.org/presentationml/2006/main">
  <p:tag name="KSO_WM_SLIDE_ID" val="custom20202858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858"/>
  <p:tag name="KSO_WM_SLIDE_TYPE" val="sectionTitle"/>
  <p:tag name="KSO_WM_SLIDE_SUBTYPE" val="pureTxt"/>
  <p:tag name="KSO_WM_SLIDE_LAYOUT" val="a_e"/>
  <p:tag name="KSO_WM_SLIDE_LAYOUT_CNT" val="1_1"/>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7*a*1"/>
  <p:tag name="KSO_WM_TEMPLATE_CATEGORY" val="custom"/>
  <p:tag name="KSO_WM_TEMPLATE_INDEX" val="20202858"/>
  <p:tag name="KSO_WM_UNIT_LAYERLEVEL" val="1"/>
  <p:tag name="KSO_WM_TAG_VERSION" val="1.0"/>
  <p:tag name="KSO_WM_BEAUTIFY_FLAG" val="#wm#"/>
  <p:tag name="KSO_WM_UNIT_ISCONTENTSTITLE" val="0"/>
  <p:tag name="KSO_WM_UNIT_NOCLEAR" val="0"/>
  <p:tag name="KSO_WM_UNIT_VALUE" val="6"/>
  <p:tag name="KSO_WM_UNIT_TYPE" val="a"/>
  <p:tag name="KSO_WM_UNIT_INDEX" val="1"/>
  <p:tag name="KSO_WM_UNIT_PRESET_TEXT" val="添加标题"/>
  <p:tag name="KSO_WM_UNIT_ISNUMDGMTITLE" val="0"/>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7*e*1"/>
  <p:tag name="KSO_WM_TEMPLATE_CATEGORY" val="custom"/>
  <p:tag name="KSO_WM_TEMPLATE_INDEX" val="20202858"/>
  <p:tag name="KSO_WM_UNIT_LAYERLEVEL" val="1"/>
  <p:tag name="KSO_WM_TAG_VERSION" val="1.0"/>
  <p:tag name="KSO_WM_BEAUTIFY_FLAG" val="#wm#"/>
  <p:tag name="KSO_WM_UNIT_NOCLEAR" val="0"/>
  <p:tag name="KSO_WM_UNIT_VALUE" val="3"/>
  <p:tag name="KSO_WM_UNIT_TYPE" val="e"/>
  <p:tag name="KSO_WM_UNIT_INDEX" val="1"/>
  <p:tag name="KSO_WM_UNIT_PRESET_TEXT" val="Part 1"/>
</p:tagLst>
</file>

<file path=ppt/tags/tag266.xml><?xml version="1.0" encoding="utf-8"?>
<p:tagLst xmlns:a="http://schemas.openxmlformats.org/drawingml/2006/main" xmlns:r="http://schemas.openxmlformats.org/officeDocument/2006/relationships" xmlns:p="http://schemas.openxmlformats.org/presentationml/2006/main">
  <p:tag name="KSO_WM_SLIDE_ID" val="custom20202858_21"/>
  <p:tag name="KSO_WM_TEMPLATE_SUBCATEGORY" val="0"/>
  <p:tag name="KSO_WM_TEMPLATE_MASTER_TYPE" val="1"/>
  <p:tag name="KSO_WM_TEMPLATE_COLOR_TYPE" val="1"/>
  <p:tag name="KSO_WM_SLIDE_ITEM_CNT" val="0"/>
  <p:tag name="KSO_WM_SLIDE_INDEX" val="21"/>
  <p:tag name="KSO_WM_TAG_VERSION" val="1.0"/>
  <p:tag name="KSO_WM_BEAUTIFY_FLAG" val="#wm#"/>
  <p:tag name="KSO_WM_TEMPLATE_CATEGORY" val="custom"/>
  <p:tag name="KSO_WM_TEMPLATE_INDEX" val="20202858"/>
  <p:tag name="KSO_WM_SLIDE_TYPE" val="text"/>
  <p:tag name="KSO_WM_SLIDE_SUBTYPE" val="picTxt"/>
  <p:tag name="KSO_WM_SLIDE_SIZE" val="866*400"/>
  <p:tag name="KSO_WM_SLIDE_POSITION" val="45*60"/>
  <p:tag name="KSO_WM_SLIDE_LAYOUT" val="a_d_f"/>
  <p:tag name="KSO_WM_SLIDE_LAYOUT_CNT" val="1_1_1"/>
</p:tagLst>
</file>

<file path=ppt/tags/tag267.xml><?xml version="1.0" encoding="utf-8"?>
<p:tagLst xmlns:a="http://schemas.openxmlformats.org/drawingml/2006/main" xmlns:r="http://schemas.openxmlformats.org/officeDocument/2006/relationships" xmlns:p="http://schemas.openxmlformats.org/presentationml/2006/main">
  <p:tag name="KSO_WM_SLIDE_ID" val="custom20202858_26"/>
  <p:tag name="KSO_WM_TEMPLATE_SUBCATEGORY" val="0"/>
  <p:tag name="KSO_WM_TEMPLATE_MASTER_TYPE" val="1"/>
  <p:tag name="KSO_WM_TEMPLATE_COLOR_TYPE" val="1"/>
  <p:tag name="KSO_WM_SLIDE_ITEM_CNT" val="0"/>
  <p:tag name="KSO_WM_SLIDE_INDEX" val="26"/>
  <p:tag name="KSO_WM_TAG_VERSION" val="1.0"/>
  <p:tag name="KSO_WM_BEAUTIFY_FLAG" val="#wm#"/>
  <p:tag name="KSO_WM_TEMPLATE_CATEGORY" val="custom"/>
  <p:tag name="KSO_WM_TEMPLATE_INDEX" val="20202858"/>
  <p:tag name="KSO_WM_SLIDE_TYPE" val="endPage"/>
  <p:tag name="KSO_WM_SLIDE_SUBTYPE" val="pureTxt"/>
  <p:tag name="KSO_WM_SLIDE_LAYOUT" val="a_f"/>
  <p:tag name="KSO_WM_SLIDE_LAYOUT_CNT" val="1_1"/>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26*a*1"/>
  <p:tag name="KSO_WM_TEMPLATE_CATEGORY" val="custom"/>
  <p:tag name="KSO_WM_TEMPLATE_INDEX" val="20202858"/>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感谢您的观看"/>
  <p:tag name="KSO_WM_UNIT_ISNUMDGMTITLE" val="0"/>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858_26*f*1"/>
  <p:tag name="KSO_WM_TEMPLATE_CATEGORY" val="custom"/>
  <p:tag name="KSO_WM_TEMPLATE_INDEX" val="20202858"/>
  <p:tag name="KSO_WM_UNIT_LAYERLEVEL" val="1"/>
  <p:tag name="KSO_WM_TAG_VERSION" val="1.0"/>
  <p:tag name="KSO_WM_BEAUTIFY_FLAG" val="#wm#"/>
  <p:tag name="KSO_WM_UNIT_PRESET_TEXT" val="单击此处添加正文，文字是您思想的提炼，请尽量言简意赅的阐述观点。"/>
  <p:tag name="KSO_WM_UNIT_NOCLEAR" val="0"/>
  <p:tag name="KSO_WM_UNIT_VALUE" val="28"/>
  <p:tag name="KSO_WM_UNIT_TYPE" val="f"/>
  <p:tag name="KSO_WM_UNIT_INDEX" val="1"/>
  <p:tag name="KSO_WM_UNIT_SUBTYPE" val="a"/>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58"/>
  <p:tag name="KSO_WM_TEMPLATE_MASTER_THUMB_INDEX" val="12"/>
  <p:tag name="KSO_WM_TEMPLATE_THUMBS_INDEX" val="1、4、7、9、11、12、15、16、17、19、21、22、23、24、26"/>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20202558">
      <a:dk1>
        <a:sysClr val="windowText" lastClr="000000"/>
      </a:dk1>
      <a:lt1>
        <a:sysClr val="window" lastClr="FFFFFF"/>
      </a:lt1>
      <a:dk2>
        <a:srgbClr val="FEFBF3"/>
      </a:dk2>
      <a:lt2>
        <a:srgbClr val="FFFFFF"/>
      </a:lt2>
      <a:accent1>
        <a:srgbClr val="F8B13A"/>
      </a:accent1>
      <a:accent2>
        <a:srgbClr val="E7C05F"/>
      </a:accent2>
      <a:accent3>
        <a:srgbClr val="D1CF80"/>
      </a:accent3>
      <a:accent4>
        <a:srgbClr val="B5DDA0"/>
      </a:accent4>
      <a:accent5>
        <a:srgbClr val="8DEBC1"/>
      </a:accent5>
      <a:accent6>
        <a:srgbClr val="3AF8E1"/>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1156</Words>
  <Application>Microsoft Macintosh PowerPoint</Application>
  <PresentationFormat>宽屏</PresentationFormat>
  <Paragraphs>84</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20</vt:i4>
      </vt:variant>
    </vt:vector>
  </HeadingPairs>
  <TitlesOfParts>
    <vt:vector size="26" baseType="lpstr">
      <vt:lpstr>微软雅黑</vt:lpstr>
      <vt:lpstr>Arial</vt:lpstr>
      <vt:lpstr>Calibri</vt:lpstr>
      <vt:lpstr>Wingdings</vt:lpstr>
      <vt:lpstr>Office 主题</vt:lpstr>
      <vt:lpstr>Office 主题​​</vt:lpstr>
      <vt:lpstr>Youtube Trending Analysis</vt:lpstr>
      <vt:lpstr>PowerPoint 演示文稿</vt:lpstr>
      <vt:lpstr>Introduction</vt:lpstr>
      <vt:lpstr>PowerPoint 演示文稿</vt:lpstr>
      <vt:lpstr>PowerPoint 演示文稿</vt:lpstr>
      <vt:lpstr>Webpage Analysis and Data Scraping  </vt:lpstr>
      <vt:lpstr>PowerPoint 演示文稿</vt:lpstr>
      <vt:lpstr>PowerPoint 演示文稿</vt:lpstr>
      <vt:lpstr>PowerPoint 演示文稿</vt:lpstr>
      <vt:lpstr>Exploratory Data Analysis</vt:lpstr>
      <vt:lpstr>PowerPoint 演示文稿</vt:lpstr>
      <vt:lpstr>PowerPoint 演示文稿</vt:lpstr>
      <vt:lpstr>PowerPoint 演示文稿</vt:lpstr>
      <vt:lpstr>PowerPoint 演示文稿</vt:lpstr>
      <vt:lpstr>PowerPoint 演示文稿</vt:lpstr>
      <vt:lpstr>Predicting Likes</vt:lpstr>
      <vt:lpstr>PowerPoint 演示文稿</vt:lpstr>
      <vt:lpstr>Summary</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Trending Analytics</dc:title>
  <dc:creator>南渡</dc:creator>
  <cp:lastModifiedBy>LIU, Zengyu</cp:lastModifiedBy>
  <cp:revision>21</cp:revision>
  <dcterms:created xsi:type="dcterms:W3CDTF">2021-06-08T10:37:00Z</dcterms:created>
  <dcterms:modified xsi:type="dcterms:W3CDTF">2021-06-12T06:37:35Z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44D498A8697F4A0D81D4A7CF147F95D5</vt:lpwstr>
  </property>
  <property fmtid="{D5CDD505-2E9C-101B-9397-08002B2CF9AE}" pid="3" name="KSOProductBuildVer">
    <vt:lpwstr>2052-11.1.0.10577</vt:lpwstr>
  </property>
</Properties>
</file>