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348" r:id="rId3"/>
    <p:sldId id="349" r:id="rId4"/>
    <p:sldId id="350" r:id="rId5"/>
    <p:sldId id="347" r:id="rId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 autoAdjust="0"/>
    <p:restoredTop sz="94558"/>
  </p:normalViewPr>
  <p:slideViewPr>
    <p:cSldViewPr snapToGrid="0">
      <p:cViewPr varScale="1">
        <p:scale>
          <a:sx n="116" d="100"/>
          <a:sy n="116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ctweb.github.io/web422/notes/welcome" TargetMode="External"/><Relationship Id="rId2" Type="http://schemas.openxmlformats.org/officeDocument/2006/relationships/hyperlink" Target="https://sictweb.github.io/web422/notes/week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422.ca/notes/web-api-v1" TargetMode="External"/><Relationship Id="rId4" Type="http://schemas.openxmlformats.org/officeDocument/2006/relationships/hyperlink" Target="https://sictweb.github.io/web422/notes/intro-web-servic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422.ca/notes/jquery-bootstrap-review.html" TargetMode="External"/><Relationship Id="rId2" Type="http://schemas.openxmlformats.org/officeDocument/2006/relationships/hyperlink" Target="https://sictweb.github.io/web422/notes/week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422.ca/notes/moment.html" TargetMode="External"/><Relationship Id="rId4" Type="http://schemas.openxmlformats.org/officeDocument/2006/relationships/hyperlink" Target="https://web422.ca/notes/lodash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WEB422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Test 1 Review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Date</a:t>
            </a:r>
            <a:r>
              <a:rPr lang="en-US" dirty="0"/>
              <a:t>: Next Lecture Day (Available all day under "Tests" on </a:t>
            </a:r>
            <a:r>
              <a:rPr lang="en-US" dirty="0" err="1"/>
              <a:t>My.Seneca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Covers</a:t>
            </a:r>
            <a:r>
              <a:rPr lang="en-US" dirty="0"/>
              <a:t>: Lecture 1 &amp;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Weight</a:t>
            </a:r>
            <a:r>
              <a:rPr lang="en-US" dirty="0"/>
              <a:t>: 10% of your final grade.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Time</a:t>
            </a:r>
            <a:r>
              <a:rPr lang="en-US" dirty="0"/>
              <a:t>: 30 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Questions</a:t>
            </a:r>
            <a:r>
              <a:rPr lang="en-US" dirty="0"/>
              <a:t>: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Programming (Complete Answer)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Programming (Short Answer – multiple parts) x 2</a:t>
            </a:r>
          </a:p>
        </p:txBody>
      </p:sp>
    </p:spTree>
    <p:extLst>
      <p:ext uri="{BB962C8B-B14F-4D97-AF65-F5344CB8AC3E}">
        <p14:creationId xmlns:p14="http://schemas.microsoft.com/office/powerpoint/2010/main" val="26810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Topics for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sz="1800" dirty="0"/>
              <a:t>  You should familiarize yourself with the information presented in the links on the </a:t>
            </a:r>
            <a:r>
              <a:rPr lang="en-US" sz="1800" dirty="0">
                <a:hlinkClick r:id="rId2"/>
              </a:rPr>
              <a:t>Week 1</a:t>
            </a:r>
            <a:r>
              <a:rPr lang="en-US" sz="1800" dirty="0"/>
              <a:t> Page, </a:t>
            </a:r>
            <a:r>
              <a:rPr lang="en-US" sz="1800" dirty="0" err="1"/>
              <a:t>ie</a:t>
            </a:r>
            <a:r>
              <a:rPr lang="en-US" sz="18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hlinkClick r:id="rId3"/>
              </a:rPr>
              <a:t>Welcome</a:t>
            </a:r>
            <a:r>
              <a:rPr lang="en-US" dirty="0"/>
              <a:t> to the WEB422 course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hlinkClick r:id="rId4"/>
              </a:rPr>
              <a:t>Web services (re)introduction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>
                <a:hlinkClick r:id="rId5"/>
              </a:rPr>
              <a:t>Creating a Web Service</a:t>
            </a:r>
            <a:endParaRPr lang="en-US" dirty="0"/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sz="1800" dirty="0"/>
              <a:t>  Focusing on major topics discussed in class including: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What is a Web Service? / Web Services Terminology (Resource, Representation, State, Internet Media Type, etc.)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Defining minimum required routes when creating a Web API using Express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Wiring up "/</a:t>
            </a:r>
            <a:r>
              <a:rPr lang="en-US" dirty="0" err="1"/>
              <a:t>api</a:t>
            </a:r>
            <a:r>
              <a:rPr lang="en-US" dirty="0"/>
              <a:t>" routes using standard syntax for Express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req.params</a:t>
            </a:r>
            <a:r>
              <a:rPr lang="en-US" dirty="0"/>
              <a:t> to fetch values defined in the route using :</a:t>
            </a:r>
            <a:r>
              <a:rPr lang="en-US" dirty="0" err="1"/>
              <a:t>variableName</a:t>
            </a:r>
            <a:r>
              <a:rPr lang="en-US" dirty="0"/>
              <a:t> syntax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req.body</a:t>
            </a:r>
            <a:r>
              <a:rPr lang="en-US" dirty="0"/>
              <a:t> to pull data from the body of the request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Working with a promise based service to persist data and return messages to the client.</a:t>
            </a:r>
          </a:p>
          <a:p>
            <a:pPr lvl="2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Topics for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sz="1800" dirty="0"/>
              <a:t>  You should familiarize yourself with the information presented in the links on the </a:t>
            </a:r>
            <a:r>
              <a:rPr lang="en-US" sz="1800" dirty="0">
                <a:hlinkClick r:id="rId2"/>
              </a:rPr>
              <a:t>Week 2</a:t>
            </a:r>
            <a:r>
              <a:rPr lang="en-US" sz="1800" dirty="0"/>
              <a:t> Page, </a:t>
            </a:r>
            <a:r>
              <a:rPr lang="en-US" sz="1800" dirty="0" err="1"/>
              <a:t>ie</a:t>
            </a:r>
            <a:r>
              <a:rPr lang="en-US" sz="18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en-CA" dirty="0"/>
              <a:t>Short </a:t>
            </a:r>
            <a:r>
              <a:rPr lang="en-CA" dirty="0">
                <a:hlinkClick r:id="rId3"/>
              </a:rPr>
              <a:t>jQuery with Bootstrap Review</a:t>
            </a:r>
            <a:endParaRPr lang="en-CA" dirty="0"/>
          </a:p>
          <a:p>
            <a:pPr lvl="1">
              <a:buFont typeface="Arial" charset="0"/>
              <a:buChar char="•"/>
            </a:pPr>
            <a:r>
              <a:rPr lang="en-CA" dirty="0"/>
              <a:t>Helpful Utility Functions with </a:t>
            </a:r>
            <a:r>
              <a:rPr lang="en-CA" dirty="0">
                <a:hlinkClick r:id="rId4"/>
              </a:rPr>
              <a:t>Lodash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CA" dirty="0"/>
              <a:t>Handling Date/Time information using </a:t>
            </a:r>
            <a:r>
              <a:rPr lang="en-CA" dirty="0">
                <a:hlinkClick r:id="rId5"/>
              </a:rPr>
              <a:t>Moment.js</a:t>
            </a:r>
            <a:endParaRPr lang="en-US" sz="1600" dirty="0"/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sz="1800" dirty="0"/>
              <a:t>  Focusing on major topics discussed in class including: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$(function(){ … }); to determine when the DOM is ready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Simple jQuery Selectors &amp; event handling using ".on"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Handling form data / form submissions using jQuery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Working with Arrays / Collections using </a:t>
            </a:r>
            <a:r>
              <a:rPr lang="en-US" dirty="0" err="1"/>
              <a:t>Lodash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Defining Templates using </a:t>
            </a:r>
            <a:r>
              <a:rPr lang="en-US" dirty="0" err="1"/>
              <a:t>Lodash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Creating a "moment" object / formatting dates</a:t>
            </a:r>
          </a:p>
        </p:txBody>
      </p:sp>
    </p:spTree>
    <p:extLst>
      <p:ext uri="{BB962C8B-B14F-4D97-AF65-F5344CB8AC3E}">
        <p14:creationId xmlns:p14="http://schemas.microsoft.com/office/powerpoint/2010/main" val="111748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11799</TotalTime>
  <Words>135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WEB422</vt:lpstr>
      <vt:lpstr>Test 1 Format</vt:lpstr>
      <vt:lpstr>Week 1 Topics for Review</vt:lpstr>
      <vt:lpstr>Week 2 Topics for Review</vt:lpstr>
      <vt:lpstr>Questions? 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406</cp:revision>
  <cp:lastPrinted>2016-01-07T17:03:32Z</cp:lastPrinted>
  <dcterms:created xsi:type="dcterms:W3CDTF">2015-09-07T20:55:59Z</dcterms:created>
  <dcterms:modified xsi:type="dcterms:W3CDTF">2020-09-23T11:14:11Z</dcterms:modified>
</cp:coreProperties>
</file>