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348" r:id="rId3"/>
    <p:sldId id="351" r:id="rId4"/>
    <p:sldId id="352" r:id="rId5"/>
    <p:sldId id="347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4535"/>
  </p:normalViewPr>
  <p:slideViewPr>
    <p:cSldViewPr snapToGrid="0">
      <p:cViewPr varScale="1">
        <p:scale>
          <a:sx n="131" d="100"/>
          <a:sy n="131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422.ca/notes/react-intro" TargetMode="External"/><Relationship Id="rId2" Type="http://schemas.openxmlformats.org/officeDocument/2006/relationships/hyperlink" Target="https://sictweb.github.io/web422/notes/week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422.ca/notes/react-components-1" TargetMode="External"/><Relationship Id="rId4" Type="http://schemas.openxmlformats.org/officeDocument/2006/relationships/hyperlink" Target="https://web422.ca/notes/react-get-star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422.ca/notes/react-events-and-data" TargetMode="External"/><Relationship Id="rId2" Type="http://schemas.openxmlformats.org/officeDocument/2006/relationships/hyperlink" Target="https://sictweb.github.io/web422/notes/week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422.ca/notes/react-rou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WEB422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Test 2 Review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Date</a:t>
            </a:r>
            <a:r>
              <a:rPr lang="en-US" dirty="0"/>
              <a:t>: Next "Lecture" Day (Monday)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Covers</a:t>
            </a:r>
            <a:r>
              <a:rPr lang="en-US" dirty="0"/>
              <a:t>: Lecture 3 &amp;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Weight</a:t>
            </a:r>
            <a:r>
              <a:rPr lang="en-US" dirty="0"/>
              <a:t>: 10% of your final 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Time</a:t>
            </a:r>
            <a:r>
              <a:rPr lang="en-US" dirty="0"/>
              <a:t>: 30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/>
              <a:t>Questions</a:t>
            </a:r>
            <a:r>
              <a:rPr lang="en-US" dirty="0"/>
              <a:t>: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 (Complete) Answer x 3</a:t>
            </a:r>
          </a:p>
        </p:txBody>
      </p:sp>
    </p:spTree>
    <p:extLst>
      <p:ext uri="{BB962C8B-B14F-4D97-AF65-F5344CB8AC3E}">
        <p14:creationId xmlns:p14="http://schemas.microsoft.com/office/powerpoint/2010/main" val="26810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Topics for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You should familiarize yourself with the information presented in the links on the </a:t>
            </a:r>
            <a:r>
              <a:rPr lang="en-US" sz="1800" dirty="0">
                <a:hlinkClick r:id="rId2"/>
              </a:rPr>
              <a:t>Week 3</a:t>
            </a:r>
            <a:r>
              <a:rPr lang="en-US" sz="1800" dirty="0"/>
              <a:t> Page, </a:t>
            </a:r>
            <a:r>
              <a:rPr lang="en-US" sz="1800" dirty="0" err="1"/>
              <a:t>ie</a:t>
            </a:r>
            <a:r>
              <a:rPr lang="en-US" sz="18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CA" dirty="0">
                <a:hlinkClick r:id="rId3"/>
              </a:rPr>
              <a:t>Introduction to React</a:t>
            </a:r>
            <a:endParaRPr lang="en-CA" dirty="0"/>
          </a:p>
          <a:p>
            <a:pPr lvl="1">
              <a:buFont typeface="Arial" charset="0"/>
              <a:buChar char="•"/>
            </a:pPr>
            <a:r>
              <a:rPr lang="en-CA" dirty="0">
                <a:hlinkClick r:id="rId4"/>
              </a:rPr>
              <a:t>Getting started by running the Default App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CA" dirty="0">
                <a:hlinkClick r:id="rId5"/>
              </a:rPr>
              <a:t>Introduction to React Components</a:t>
            </a:r>
            <a:endParaRPr lang="en-US" sz="1600" dirty="0"/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1800" dirty="0"/>
              <a:t>  Focusing on major topics discussed in class including: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Getting Started with react (create-react-app)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Difference between "state" and "props"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JSX Syntax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Creating components from scratch that use JSX to render data, work with "props", manage an internal "state" (via the </a:t>
            </a:r>
            <a:r>
              <a:rPr lang="en-US" dirty="0" err="1"/>
              <a:t>useState</a:t>
            </a:r>
            <a:r>
              <a:rPr lang="en-US" dirty="0"/>
              <a:t> Hook) and execute code when "mounted" / "unmounted" (via the </a:t>
            </a:r>
            <a:r>
              <a:rPr lang="en-US" dirty="0" err="1"/>
              <a:t>useEffect</a:t>
            </a:r>
            <a:r>
              <a:rPr lang="en-US" dirty="0"/>
              <a:t> Hook) -  </a:t>
            </a:r>
            <a:r>
              <a:rPr lang="en-US" dirty="0" err="1"/>
              <a:t>ie</a:t>
            </a:r>
            <a:r>
              <a:rPr lang="en-US" dirty="0"/>
              <a:t>: the "Clock" example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 lvl="1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52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Topics for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800"/>
              </a:spcAft>
              <a:buFont typeface="Arial" charset="0"/>
              <a:buChar char="•"/>
            </a:pPr>
            <a:r>
              <a:rPr lang="en-US" sz="1800" dirty="0"/>
              <a:t>  You should familiarize yourself with the information presented in the links on the </a:t>
            </a:r>
            <a:r>
              <a:rPr lang="en-US" sz="1800" dirty="0">
                <a:hlinkClick r:id="rId2"/>
              </a:rPr>
              <a:t>Week 4</a:t>
            </a:r>
            <a:r>
              <a:rPr lang="en-US" sz="1800" dirty="0"/>
              <a:t> Page, </a:t>
            </a:r>
            <a:r>
              <a:rPr lang="en-US" sz="1800" dirty="0" err="1"/>
              <a:t>ie</a:t>
            </a:r>
            <a:r>
              <a:rPr lang="en-US" sz="18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en-CA" dirty="0">
                <a:hlinkClick r:id="rId3"/>
              </a:rPr>
              <a:t>Handling Events and Rendering Data</a:t>
            </a:r>
            <a:endParaRPr lang="en-CA" dirty="0"/>
          </a:p>
          <a:p>
            <a:pPr lvl="1">
              <a:buFont typeface="Arial" charset="0"/>
              <a:buChar char="•"/>
            </a:pPr>
            <a:r>
              <a:rPr lang="en-CA" dirty="0">
                <a:hlinkClick r:id="rId4"/>
              </a:rPr>
              <a:t>Introduction to Routing</a:t>
            </a:r>
            <a:endParaRPr lang="en-CA" dirty="0"/>
          </a:p>
          <a:p>
            <a:pPr>
              <a:spcAft>
                <a:spcPts val="600"/>
              </a:spcAft>
              <a:buFont typeface="Arial" charset="0"/>
              <a:buChar char="•"/>
            </a:pPr>
            <a:r>
              <a:rPr lang="en-US" sz="1800" dirty="0"/>
              <a:t> Focusing on major topics discussed in class including: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Adding Events (</a:t>
            </a:r>
            <a:r>
              <a:rPr lang="en-US" sz="1600" dirty="0" err="1"/>
              <a:t>ie</a:t>
            </a:r>
            <a:r>
              <a:rPr lang="en-US" sz="1600" dirty="0"/>
              <a:t>, </a:t>
            </a:r>
            <a:r>
              <a:rPr lang="en-US" sz="1600" dirty="0" err="1"/>
              <a:t>onClick</a:t>
            </a:r>
            <a:r>
              <a:rPr lang="en-US" sz="1600" dirty="0"/>
              <a:t>) to a component (writing up event handler function, sending in additional parameters using an in-line arrow function, etc.)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Rendering data conditionally, iterating over an array using .map() and generating JSX</a:t>
            </a:r>
          </a:p>
          <a:p>
            <a:pPr lvl="1">
              <a:spcAft>
                <a:spcPts val="600"/>
              </a:spcAft>
              <a:buFont typeface="Arial" charset="0"/>
              <a:buChar char="•"/>
            </a:pPr>
            <a:r>
              <a:rPr lang="en-US" sz="1600" dirty="0"/>
              <a:t>Defining Routes using "react-router-</a:t>
            </a:r>
            <a:r>
              <a:rPr lang="en-US" sz="1600" dirty="0" err="1"/>
              <a:t>dom</a:t>
            </a:r>
            <a:r>
              <a:rPr lang="en-US" sz="1600" dirty="0"/>
              <a:t>" Components, </a:t>
            </a:r>
            <a:r>
              <a:rPr lang="en-US" sz="1600" dirty="0" err="1"/>
              <a:t>ie</a:t>
            </a:r>
            <a:r>
              <a:rPr lang="en-US" sz="1600" dirty="0"/>
              <a:t>: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BrowserRouter</a:t>
            </a:r>
            <a:r>
              <a:rPr lang="en-US" sz="1200" dirty="0"/>
              <a:t>&gt;&lt;/</a:t>
            </a:r>
            <a:r>
              <a:rPr lang="en-US" sz="1200" dirty="0" err="1"/>
              <a:t>BrowserRouter</a:t>
            </a:r>
            <a:r>
              <a:rPr lang="en-US" sz="1200" dirty="0"/>
              <a:t>&gt;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US" sz="1200" dirty="0"/>
              <a:t>&lt;Switch&gt;&lt;/Switch&gt;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CA" sz="1200" dirty="0"/>
              <a:t>&lt;Route exact path='/</a:t>
            </a:r>
            <a:r>
              <a:rPr lang="en-CA" sz="1200" dirty="0" err="1"/>
              <a:t>somePath</a:t>
            </a:r>
            <a:r>
              <a:rPr lang="en-CA" sz="1200" dirty="0"/>
              <a:t>' render={() =&gt; ( &lt;</a:t>
            </a:r>
            <a:r>
              <a:rPr lang="en-CA" sz="1200" dirty="0" err="1"/>
              <a:t>someComponent</a:t>
            </a:r>
            <a:r>
              <a:rPr lang="en-CA" sz="1200" dirty="0"/>
              <a:t> /&gt; )} /&gt;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CA" sz="1200" dirty="0"/>
              <a:t>&lt;Route path='/</a:t>
            </a:r>
            <a:r>
              <a:rPr lang="en-CA" sz="1200" dirty="0" err="1"/>
              <a:t>somePath</a:t>
            </a:r>
            <a:r>
              <a:rPr lang="en-CA" sz="1200" dirty="0"/>
              <a:t>/:id' render={(props) =&gt; ( &lt;</a:t>
            </a:r>
            <a:r>
              <a:rPr lang="en-CA" sz="1200" dirty="0" err="1"/>
              <a:t>SomeComponent</a:t>
            </a:r>
            <a:r>
              <a:rPr lang="en-CA" sz="1200" dirty="0"/>
              <a:t> id={</a:t>
            </a:r>
            <a:r>
              <a:rPr lang="en-CA" sz="1200" dirty="0" err="1"/>
              <a:t>props.match.params.id</a:t>
            </a:r>
            <a:r>
              <a:rPr lang="en-CA" sz="1200" dirty="0"/>
              <a:t>} /&gt; )} /&gt;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r>
              <a:rPr lang="en-CA" sz="1200" dirty="0"/>
              <a:t>&lt;Route render={() =&gt; ( &lt;</a:t>
            </a:r>
            <a:r>
              <a:rPr lang="en-CA" sz="1200" dirty="0" err="1"/>
              <a:t>someNotFoundComponent</a:t>
            </a:r>
            <a:r>
              <a:rPr lang="en-CA" sz="1200" dirty="0"/>
              <a:t> /&gt; )} /&gt;</a:t>
            </a:r>
          </a:p>
          <a:p>
            <a:pPr lvl="2">
              <a:spcAft>
                <a:spcPts val="600"/>
              </a:spcAft>
              <a:buFont typeface="Arial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63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11837</TotalTime>
  <Words>350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WEB422</vt:lpstr>
      <vt:lpstr>Test 2 Format</vt:lpstr>
      <vt:lpstr>Week 3 Topics for Review</vt:lpstr>
      <vt:lpstr>Week 4 Topics for Review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415</cp:revision>
  <cp:lastPrinted>2016-01-07T17:03:32Z</cp:lastPrinted>
  <dcterms:created xsi:type="dcterms:W3CDTF">2015-09-07T20:55:59Z</dcterms:created>
  <dcterms:modified xsi:type="dcterms:W3CDTF">2021-02-02T17:42:36Z</dcterms:modified>
</cp:coreProperties>
</file>