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93" r:id="rId2"/>
    <p:sldId id="322" r:id="rId3"/>
    <p:sldId id="323" r:id="rId4"/>
    <p:sldId id="324" r:id="rId5"/>
    <p:sldId id="297" r:id="rId6"/>
  </p:sldIdLst>
  <p:sldSz cx="9144000" cy="6858000" type="screen4x3"/>
  <p:notesSz cx="6858000" cy="9144000"/>
  <p:embeddedFontLst>
    <p:embeddedFont>
      <p:font typeface="굴림체" panose="020B0609000101010101" pitchFamily="49" charset="-127"/>
      <p:regular r:id="rId9"/>
    </p:embeddedFont>
    <p:embeddedFont>
      <p:font typeface="맑은 고딕" panose="020B0503020000020004" pitchFamily="34" charset="-127"/>
      <p:regular r:id="rId10"/>
      <p:bold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libri Light" panose="020F0302020204030204" pitchFamily="34" charset="0"/>
      <p:regular r:id="rId16"/>
      <p:italic r:id="rId17"/>
    </p:embeddedFont>
    <p:embeddedFont>
      <p:font typeface="標楷體" panose="03000509000000000000" pitchFamily="65" charset="-120"/>
      <p:regular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7AD8B9"/>
    <a:srgbClr val="9CD4C1"/>
    <a:srgbClr val="6A7538"/>
    <a:srgbClr val="592A34"/>
    <a:srgbClr val="DBAFB8"/>
    <a:srgbClr val="B35669"/>
    <a:srgbClr val="FDE7FC"/>
    <a:srgbClr val="944657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94767" autoAdjust="0"/>
  </p:normalViewPr>
  <p:slideViewPr>
    <p:cSldViewPr>
      <p:cViewPr varScale="1">
        <p:scale>
          <a:sx n="103" d="100"/>
          <a:sy n="103" d="100"/>
        </p:scale>
        <p:origin x="217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5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FBE2-2B8D-499C-81C9-2CD5B3EB8E93}" type="datetimeFigureOut">
              <a:rPr lang="ko-KR" altLang="en-US" smtClean="0"/>
              <a:pPr/>
              <a:t>2023-09-22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DD7E-3179-445A-81DB-781C4554AF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36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2023-09-22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539552" y="2060848"/>
            <a:ext cx="4608512" cy="1585337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b="0" kern="1200" baseline="0" dirty="0">
                <a:solidFill>
                  <a:srgbClr val="9CD4C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2023-09-22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661196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95536" y="1268760"/>
            <a:ext cx="8402525" cy="4881686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00834"/>
            <a:ext cx="2133600" cy="220641"/>
          </a:xfrm>
        </p:spPr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500834"/>
            <a:ext cx="2895600" cy="22064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00834"/>
            <a:ext cx="2133600" cy="220641"/>
          </a:xfrm>
        </p:spPr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395536" y="1268760"/>
            <a:ext cx="8402525" cy="4881686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661196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468606" y="2420888"/>
            <a:ext cx="6983714" cy="122413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000" b="0" kern="1200" baseline="0" dirty="0">
                <a:solidFill>
                  <a:srgbClr val="9CD4C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9026"/>
            <a:ext cx="822960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62021"/>
            <a:ext cx="8229600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2023-09-22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56" r:id="rId4"/>
    <p:sldLayoutId id="2147483650" r:id="rId5"/>
    <p:sldLayoutId id="2147483657" r:id="rId6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500" kern="1200">
          <a:solidFill>
            <a:sysClr val="windowText" lastClr="000000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5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323528" y="2204864"/>
            <a:ext cx="4918450" cy="1585337"/>
          </a:xfrm>
        </p:spPr>
        <p:txBody>
          <a:bodyPr/>
          <a:lstStyle/>
          <a:p>
            <a:pPr algn="ctr"/>
            <a:r>
              <a:rPr lang="zh-TW" altLang="en-US" sz="48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48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LSTM</a:t>
            </a:r>
            <a:br>
              <a:rPr lang="en-US" altLang="zh-TW" sz="48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48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交接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F79526CC-6F15-4451-ADD7-9B6777CEB4AB}"/>
              </a:ext>
            </a:extLst>
          </p:cNvPr>
          <p:cNvSpPr txBox="1"/>
          <p:nvPr/>
        </p:nvSpPr>
        <p:spPr>
          <a:xfrm>
            <a:off x="3347864" y="112086"/>
            <a:ext cx="216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F60EFBC-80C7-4BAF-9A6D-F80BD020E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819972"/>
            <a:ext cx="5400000" cy="320183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E6DF5B5-CA42-4D5B-A482-6F7748DEC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37112"/>
            <a:ext cx="9144000" cy="185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3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文字方塊 153">
            <a:extLst>
              <a:ext uri="{FF2B5EF4-FFF2-40B4-BE49-F238E27FC236}">
                <a16:creationId xmlns:a16="http://schemas.microsoft.com/office/drawing/2014/main" id="{4ADA2B48-185F-4DA0-8AE7-DA448254E376}"/>
              </a:ext>
            </a:extLst>
          </p:cNvPr>
          <p:cNvSpPr txBox="1"/>
          <p:nvPr/>
        </p:nvSpPr>
        <p:spPr>
          <a:xfrm>
            <a:off x="7320894" y="173094"/>
            <a:ext cx="15303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en-US" altLang="zh-TW" sz="3200" dirty="0"/>
              <a:t>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圖示</a:t>
            </a:r>
          </a:p>
        </p:txBody>
      </p:sp>
      <p:grpSp>
        <p:nvGrpSpPr>
          <p:cNvPr id="158" name="群組 157">
            <a:extLst>
              <a:ext uri="{FF2B5EF4-FFF2-40B4-BE49-F238E27FC236}">
                <a16:creationId xmlns:a16="http://schemas.microsoft.com/office/drawing/2014/main" id="{75FA8DCA-97AE-4674-8F99-F5AF6CCB0487}"/>
              </a:ext>
            </a:extLst>
          </p:cNvPr>
          <p:cNvGrpSpPr/>
          <p:nvPr/>
        </p:nvGrpSpPr>
        <p:grpSpPr>
          <a:xfrm>
            <a:off x="899592" y="843737"/>
            <a:ext cx="6444717" cy="6014263"/>
            <a:chOff x="827584" y="769658"/>
            <a:chExt cx="6444717" cy="6014263"/>
          </a:xfrm>
        </p:grpSpPr>
        <p:grpSp>
          <p:nvGrpSpPr>
            <p:cNvPr id="156" name="群組 155">
              <a:extLst>
                <a:ext uri="{FF2B5EF4-FFF2-40B4-BE49-F238E27FC236}">
                  <a16:creationId xmlns:a16="http://schemas.microsoft.com/office/drawing/2014/main" id="{BCAB8D5C-CB56-429D-A339-A7D2914CE4BD}"/>
                </a:ext>
              </a:extLst>
            </p:cNvPr>
            <p:cNvGrpSpPr/>
            <p:nvPr/>
          </p:nvGrpSpPr>
          <p:grpSpPr>
            <a:xfrm>
              <a:off x="827584" y="1628800"/>
              <a:ext cx="6444717" cy="5155121"/>
              <a:chOff x="827584" y="1628800"/>
              <a:chExt cx="6444717" cy="5155121"/>
            </a:xfrm>
          </p:grpSpPr>
          <p:grpSp>
            <p:nvGrpSpPr>
              <p:cNvPr id="153" name="群組 152">
                <a:extLst>
                  <a:ext uri="{FF2B5EF4-FFF2-40B4-BE49-F238E27FC236}">
                    <a16:creationId xmlns:a16="http://schemas.microsoft.com/office/drawing/2014/main" id="{5EA9BAA8-1C81-4CFE-B42F-8753B4D89C37}"/>
                  </a:ext>
                </a:extLst>
              </p:cNvPr>
              <p:cNvGrpSpPr/>
              <p:nvPr/>
            </p:nvGrpSpPr>
            <p:grpSpPr>
              <a:xfrm>
                <a:off x="827584" y="1628800"/>
                <a:ext cx="6444717" cy="5155121"/>
                <a:chOff x="719571" y="678428"/>
                <a:chExt cx="6444717" cy="5155121"/>
              </a:xfrm>
            </p:grpSpPr>
            <p:grpSp>
              <p:nvGrpSpPr>
                <p:cNvPr id="139" name="群組 138">
                  <a:extLst>
                    <a:ext uri="{FF2B5EF4-FFF2-40B4-BE49-F238E27FC236}">
                      <a16:creationId xmlns:a16="http://schemas.microsoft.com/office/drawing/2014/main" id="{335FE9D4-EBBE-48B2-A945-326D0569D248}"/>
                    </a:ext>
                  </a:extLst>
                </p:cNvPr>
                <p:cNvGrpSpPr/>
                <p:nvPr/>
              </p:nvGrpSpPr>
              <p:grpSpPr>
                <a:xfrm>
                  <a:off x="755576" y="2420888"/>
                  <a:ext cx="6408712" cy="3412661"/>
                  <a:chOff x="467544" y="2132856"/>
                  <a:chExt cx="6408712" cy="3412661"/>
                </a:xfrm>
              </p:grpSpPr>
              <p:grpSp>
                <p:nvGrpSpPr>
                  <p:cNvPr id="123" name="群組 122">
                    <a:extLst>
                      <a:ext uri="{FF2B5EF4-FFF2-40B4-BE49-F238E27FC236}">
                        <a16:creationId xmlns:a16="http://schemas.microsoft.com/office/drawing/2014/main" id="{E2C3D677-2494-426F-83EF-995A30D4DD67}"/>
                      </a:ext>
                    </a:extLst>
                  </p:cNvPr>
                  <p:cNvGrpSpPr/>
                  <p:nvPr/>
                </p:nvGrpSpPr>
                <p:grpSpPr>
                  <a:xfrm>
                    <a:off x="1187624" y="2132856"/>
                    <a:ext cx="5688632" cy="3412661"/>
                    <a:chOff x="1115616" y="1700808"/>
                    <a:chExt cx="5688632" cy="3412661"/>
                  </a:xfrm>
                </p:grpSpPr>
                <p:grpSp>
                  <p:nvGrpSpPr>
                    <p:cNvPr id="87" name="群組 86">
                      <a:extLst>
                        <a:ext uri="{FF2B5EF4-FFF2-40B4-BE49-F238E27FC236}">
                          <a16:creationId xmlns:a16="http://schemas.microsoft.com/office/drawing/2014/main" id="{C818E4B9-D246-4D37-A015-A670B922C0E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15616" y="1700808"/>
                      <a:ext cx="5688632" cy="3412661"/>
                      <a:chOff x="899592" y="2037497"/>
                      <a:chExt cx="5688632" cy="3412661"/>
                    </a:xfrm>
                  </p:grpSpPr>
                  <p:sp>
                    <p:nvSpPr>
                      <p:cNvPr id="72" name="文字方塊 71">
                        <a:extLst>
                          <a:ext uri="{FF2B5EF4-FFF2-40B4-BE49-F238E27FC236}">
                            <a16:creationId xmlns:a16="http://schemas.microsoft.com/office/drawing/2014/main" id="{0B81424A-6411-4A92-9E54-9450FB3D20F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775868" y="4307366"/>
                        <a:ext cx="72008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TW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lstm1</a:t>
                        </a:r>
                        <a:endPara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3" name="文字方塊 72">
                        <a:extLst>
                          <a:ext uri="{FF2B5EF4-FFF2-40B4-BE49-F238E27FC236}">
                            <a16:creationId xmlns:a16="http://schemas.microsoft.com/office/drawing/2014/main" id="{A4600010-DF81-4631-9EB3-0F22508B035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796135" y="2932338"/>
                        <a:ext cx="79208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TW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lstm2</a:t>
                        </a:r>
                        <a:endPara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grpSp>
                    <p:nvGrpSpPr>
                      <p:cNvPr id="86" name="群組 85">
                        <a:extLst>
                          <a:ext uri="{FF2B5EF4-FFF2-40B4-BE49-F238E27FC236}">
                            <a16:creationId xmlns:a16="http://schemas.microsoft.com/office/drawing/2014/main" id="{F9F46405-2873-4FC3-A100-1A637ACC9B3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99592" y="2037497"/>
                        <a:ext cx="4752528" cy="3412661"/>
                        <a:chOff x="899592" y="2037497"/>
                        <a:chExt cx="4752528" cy="3412661"/>
                      </a:xfrm>
                    </p:grpSpPr>
                    <p:grpSp>
                      <p:nvGrpSpPr>
                        <p:cNvPr id="58" name="群組 57">
                          <a:extLst>
                            <a:ext uri="{FF2B5EF4-FFF2-40B4-BE49-F238E27FC236}">
                              <a16:creationId xmlns:a16="http://schemas.microsoft.com/office/drawing/2014/main" id="{52B9D946-D7A3-46B0-922D-F5A901475F5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899592" y="2924944"/>
                          <a:ext cx="4752528" cy="2525214"/>
                          <a:chOff x="683568" y="1874876"/>
                          <a:chExt cx="4752528" cy="2525214"/>
                        </a:xfrm>
                      </p:grpSpPr>
                      <p:grpSp>
                        <p:nvGrpSpPr>
                          <p:cNvPr id="46" name="群組 45">
                            <a:extLst>
                              <a:ext uri="{FF2B5EF4-FFF2-40B4-BE49-F238E27FC236}">
                                <a16:creationId xmlns:a16="http://schemas.microsoft.com/office/drawing/2014/main" id="{1A2ECDD6-711A-4A35-81C5-088F4451553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83568" y="1874876"/>
                            <a:ext cx="4752528" cy="2525214"/>
                            <a:chOff x="683568" y="1874876"/>
                            <a:chExt cx="4752528" cy="2525214"/>
                          </a:xfrm>
                        </p:grpSpPr>
                        <p:grpSp>
                          <p:nvGrpSpPr>
                            <p:cNvPr id="39" name="群組 38">
                              <a:extLst>
                                <a:ext uri="{FF2B5EF4-FFF2-40B4-BE49-F238E27FC236}">
                                  <a16:creationId xmlns:a16="http://schemas.microsoft.com/office/drawing/2014/main" id="{53EB85F1-033E-4A2C-8A16-183C62CDF77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683568" y="1874876"/>
                              <a:ext cx="4752528" cy="2525214"/>
                              <a:chOff x="755576" y="1658852"/>
                              <a:chExt cx="4752528" cy="2525214"/>
                            </a:xfrm>
                          </p:grpSpPr>
                          <p:grpSp>
                            <p:nvGrpSpPr>
                              <p:cNvPr id="38" name="群組 37">
                                <a:extLst>
                                  <a:ext uri="{FF2B5EF4-FFF2-40B4-BE49-F238E27FC236}">
                                    <a16:creationId xmlns:a16="http://schemas.microsoft.com/office/drawing/2014/main" id="{6D9A703C-5A09-4B71-96D9-8185099D485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55576" y="1658852"/>
                                <a:ext cx="4752528" cy="2525214"/>
                                <a:chOff x="755576" y="1658852"/>
                                <a:chExt cx="4752528" cy="2525214"/>
                              </a:xfrm>
                            </p:grpSpPr>
                            <p:grpSp>
                              <p:nvGrpSpPr>
                                <p:cNvPr id="7" name="群組 6">
                                  <a:extLst>
                                    <a:ext uri="{FF2B5EF4-FFF2-40B4-BE49-F238E27FC236}">
                                      <a16:creationId xmlns:a16="http://schemas.microsoft.com/office/drawing/2014/main" id="{27866A87-3E65-4721-91EE-658BFB3891C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55576" y="2985153"/>
                                  <a:ext cx="4752528" cy="443847"/>
                                  <a:chOff x="683568" y="1621406"/>
                                  <a:chExt cx="4752528" cy="443847"/>
                                </a:xfrm>
                              </p:grpSpPr>
                              <p:sp>
                                <p:nvSpPr>
                                  <p:cNvPr id="2" name="矩形: 圓角 1">
                                    <a:extLst>
                                      <a:ext uri="{FF2B5EF4-FFF2-40B4-BE49-F238E27FC236}">
                                        <a16:creationId xmlns:a16="http://schemas.microsoft.com/office/drawing/2014/main" id="{1E18EF6F-8B7C-485A-964F-902400D9A7C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683568" y="1628800"/>
                                    <a:ext cx="720080" cy="432048"/>
                                  </a:xfrm>
                                  <a:prstGeom prst="roundRect">
                                    <a:avLst/>
                                  </a:prstGeom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zh-TW" altLang="en-US"/>
                                  </a:p>
                                </p:txBody>
                              </p:sp>
                              <p:sp>
                                <p:nvSpPr>
                                  <p:cNvPr id="3" name="矩形: 圓角 2">
                                    <a:extLst>
                                      <a:ext uri="{FF2B5EF4-FFF2-40B4-BE49-F238E27FC236}">
                                        <a16:creationId xmlns:a16="http://schemas.microsoft.com/office/drawing/2014/main" id="{10A419B8-E3BF-4412-BACF-F19DD0F6D3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1691680" y="1628800"/>
                                    <a:ext cx="720080" cy="432048"/>
                                  </a:xfrm>
                                  <a:prstGeom prst="roundRect">
                                    <a:avLst/>
                                  </a:prstGeom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zh-TW" altLang="en-US"/>
                                  </a:p>
                                </p:txBody>
                              </p:sp>
                              <p:sp>
                                <p:nvSpPr>
                                  <p:cNvPr id="4" name="矩形: 圓角 3">
                                    <a:extLst>
                                      <a:ext uri="{FF2B5EF4-FFF2-40B4-BE49-F238E27FC236}">
                                        <a16:creationId xmlns:a16="http://schemas.microsoft.com/office/drawing/2014/main" id="{66A9A79A-F9A6-467E-B47C-05C648A7EC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699792" y="1621406"/>
                                    <a:ext cx="720080" cy="432048"/>
                                  </a:xfrm>
                                  <a:prstGeom prst="roundRect">
                                    <a:avLst/>
                                  </a:prstGeom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zh-TW" altLang="en-US"/>
                                  </a:p>
                                </p:txBody>
                              </p:sp>
                              <p:sp>
                                <p:nvSpPr>
                                  <p:cNvPr id="5" name="矩形: 圓角 4">
                                    <a:extLst>
                                      <a:ext uri="{FF2B5EF4-FFF2-40B4-BE49-F238E27FC236}">
                                        <a16:creationId xmlns:a16="http://schemas.microsoft.com/office/drawing/2014/main" id="{0C0D0CDA-FDD6-452A-A0BB-7F55D3CA4F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707904" y="1628800"/>
                                    <a:ext cx="720080" cy="432048"/>
                                  </a:xfrm>
                                  <a:prstGeom prst="roundRect">
                                    <a:avLst/>
                                  </a:prstGeom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zh-TW" altLang="en-US"/>
                                  </a:p>
                                </p:txBody>
                              </p:sp>
                              <p:sp>
                                <p:nvSpPr>
                                  <p:cNvPr id="6" name="矩形: 圓角 5">
                                    <a:extLst>
                                      <a:ext uri="{FF2B5EF4-FFF2-40B4-BE49-F238E27FC236}">
                                        <a16:creationId xmlns:a16="http://schemas.microsoft.com/office/drawing/2014/main" id="{159A5C65-F089-475B-8E83-628B53D71F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716016" y="1633205"/>
                                    <a:ext cx="720080" cy="432048"/>
                                  </a:xfrm>
                                  <a:prstGeom prst="roundRect">
                                    <a:avLst/>
                                  </a:prstGeom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zh-TW" alt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" name="群組 7">
                                  <a:extLst>
                                    <a:ext uri="{FF2B5EF4-FFF2-40B4-BE49-F238E27FC236}">
                                      <a16:creationId xmlns:a16="http://schemas.microsoft.com/office/drawing/2014/main" id="{ABAAC9E8-68A3-4E42-8854-8C97AA2A0CE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55576" y="1658852"/>
                                  <a:ext cx="4752528" cy="443847"/>
                                  <a:chOff x="683568" y="1291418"/>
                                  <a:chExt cx="4752528" cy="443847"/>
                                </a:xfrm>
                              </p:grpSpPr>
                              <p:sp>
                                <p:nvSpPr>
                                  <p:cNvPr id="9" name="矩形: 圓角 8">
                                    <a:extLst>
                                      <a:ext uri="{FF2B5EF4-FFF2-40B4-BE49-F238E27FC236}">
                                        <a16:creationId xmlns:a16="http://schemas.microsoft.com/office/drawing/2014/main" id="{56BB838D-87BD-4EB8-8C05-EF42AD8F28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683568" y="1298812"/>
                                    <a:ext cx="720080" cy="432048"/>
                                  </a:xfrm>
                                  <a:prstGeom prst="roundRect">
                                    <a:avLst/>
                                  </a:prstGeom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zh-TW" altLang="en-US"/>
                                  </a:p>
                                </p:txBody>
                              </p:sp>
                              <p:sp>
                                <p:nvSpPr>
                                  <p:cNvPr id="10" name="矩形: 圓角 9">
                                    <a:extLst>
                                      <a:ext uri="{FF2B5EF4-FFF2-40B4-BE49-F238E27FC236}">
                                        <a16:creationId xmlns:a16="http://schemas.microsoft.com/office/drawing/2014/main" id="{8FEB977E-9970-4A3B-9D57-3D2BEB600B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1691680" y="1298812"/>
                                    <a:ext cx="720080" cy="432048"/>
                                  </a:xfrm>
                                  <a:prstGeom prst="roundRect">
                                    <a:avLst/>
                                  </a:prstGeom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zh-TW" altLang="en-US"/>
                                  </a:p>
                                </p:txBody>
                              </p:sp>
                              <p:sp>
                                <p:nvSpPr>
                                  <p:cNvPr id="11" name="矩形: 圓角 10">
                                    <a:extLst>
                                      <a:ext uri="{FF2B5EF4-FFF2-40B4-BE49-F238E27FC236}">
                                        <a16:creationId xmlns:a16="http://schemas.microsoft.com/office/drawing/2014/main" id="{62D82AED-1CB1-417B-AC5B-18F5DD04B6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699792" y="1291418"/>
                                    <a:ext cx="720080" cy="432048"/>
                                  </a:xfrm>
                                  <a:prstGeom prst="roundRect">
                                    <a:avLst/>
                                  </a:prstGeom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zh-TW" altLang="en-US"/>
                                  </a:p>
                                </p:txBody>
                              </p:sp>
                              <p:sp>
                                <p:nvSpPr>
                                  <p:cNvPr id="12" name="矩形: 圓角 11">
                                    <a:extLst>
                                      <a:ext uri="{FF2B5EF4-FFF2-40B4-BE49-F238E27FC236}">
                                        <a16:creationId xmlns:a16="http://schemas.microsoft.com/office/drawing/2014/main" id="{C0B6F434-1178-47C8-A459-03AE47184F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707904" y="1298812"/>
                                    <a:ext cx="720080" cy="432048"/>
                                  </a:xfrm>
                                  <a:prstGeom prst="roundRect">
                                    <a:avLst/>
                                  </a:prstGeom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zh-TW" altLang="en-US"/>
                                  </a:p>
                                </p:txBody>
                              </p:sp>
                              <p:sp>
                                <p:nvSpPr>
                                  <p:cNvPr id="13" name="矩形: 圓角 12">
                                    <a:extLst>
                                      <a:ext uri="{FF2B5EF4-FFF2-40B4-BE49-F238E27FC236}">
                                        <a16:creationId xmlns:a16="http://schemas.microsoft.com/office/drawing/2014/main" id="{530C3467-37A2-4022-9C89-43B275F6C5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716016" y="1303217"/>
                                    <a:ext cx="720080" cy="432048"/>
                                  </a:xfrm>
                                  <a:prstGeom prst="roundRect">
                                    <a:avLst/>
                                  </a:prstGeom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zh-TW" alt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9" name="群組 18">
                                  <a:extLst>
                                    <a:ext uri="{FF2B5EF4-FFF2-40B4-BE49-F238E27FC236}">
                                      <a16:creationId xmlns:a16="http://schemas.microsoft.com/office/drawing/2014/main" id="{6B0993FE-A35C-4D21-AE3E-AF95D37833E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72590" y="3804194"/>
                                  <a:ext cx="4491498" cy="379872"/>
                                  <a:chOff x="890592" y="3562476"/>
                                  <a:chExt cx="4491498" cy="379872"/>
                                </a:xfrm>
                              </p:grpSpPr>
                              <p:sp>
                                <p:nvSpPr>
                                  <p:cNvPr id="14" name="文字方塊 13">
                                    <a:extLst>
                                      <a:ext uri="{FF2B5EF4-FFF2-40B4-BE49-F238E27FC236}">
                                        <a16:creationId xmlns:a16="http://schemas.microsoft.com/office/drawing/2014/main" id="{9E53EF66-BD17-48FC-9317-D52DC4246650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4950042" y="3566881"/>
                                    <a:ext cx="432048" cy="369332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r>
                                      <a:rPr lang="en-US" altLang="zh-TW" dirty="0" err="1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a:t>t</a:t>
                                    </a:r>
                                    <a:r>
                                      <a:rPr lang="en-US" altLang="zh-TW" sz="1100" dirty="0" err="1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a:t>n</a:t>
                                    </a:r>
                                    <a:endParaRPr lang="zh-TW" altLang="en-US" sz="1100" dirty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" name="文字方塊 14">
                                    <a:extLst>
                                      <a:ext uri="{FF2B5EF4-FFF2-40B4-BE49-F238E27FC236}">
                                        <a16:creationId xmlns:a16="http://schemas.microsoft.com/office/drawing/2014/main" id="{C0494E8E-99C4-4E6B-AF9E-14F92311875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905926" y="3573016"/>
                                    <a:ext cx="504056" cy="369332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r>
                                      <a:rPr lang="en-US" altLang="zh-TW" dirty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a:t>t</a:t>
                                    </a:r>
                                    <a:r>
                                      <a:rPr lang="en-US" altLang="zh-TW" sz="1100" dirty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a:t>n-1</a:t>
                                    </a:r>
                                    <a:endParaRPr lang="zh-TW" altLang="en-US" sz="1100" dirty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6" name="文字方塊 15">
                                    <a:extLst>
                                      <a:ext uri="{FF2B5EF4-FFF2-40B4-BE49-F238E27FC236}">
                                        <a16:creationId xmlns:a16="http://schemas.microsoft.com/office/drawing/2014/main" id="{2001AA16-C3CE-46B9-A785-9E9716A270F7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2897813" y="3573016"/>
                                    <a:ext cx="504056" cy="369332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r>
                                      <a:rPr lang="en-US" altLang="zh-TW" dirty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a:t>t</a:t>
                                    </a:r>
                                    <a:r>
                                      <a:rPr lang="en-US" altLang="zh-TW" sz="1100" dirty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a:t>n-2</a:t>
                                    </a:r>
                                    <a:endParaRPr lang="zh-TW" altLang="en-US" sz="1100" dirty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7" name="文字方塊 16">
                                    <a:extLst>
                                      <a:ext uri="{FF2B5EF4-FFF2-40B4-BE49-F238E27FC236}">
                                        <a16:creationId xmlns:a16="http://schemas.microsoft.com/office/drawing/2014/main" id="{941762D9-FF39-440E-8D90-D19896336ED0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1889702" y="3562476"/>
                                    <a:ext cx="504056" cy="369332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r>
                                      <a:rPr lang="en-US" altLang="zh-TW" dirty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a:t>t</a:t>
                                    </a:r>
                                    <a:r>
                                      <a:rPr lang="en-US" altLang="zh-TW" sz="1100" dirty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a:t>n-3</a:t>
                                    </a:r>
                                    <a:endParaRPr lang="zh-TW" altLang="en-US" sz="1100" dirty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8" name="文字方塊 17">
                                    <a:extLst>
                                      <a:ext uri="{FF2B5EF4-FFF2-40B4-BE49-F238E27FC236}">
                                        <a16:creationId xmlns:a16="http://schemas.microsoft.com/office/drawing/2014/main" id="{1BEAC494-65C0-407E-84FF-9232FFFC92C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890592" y="3573016"/>
                                    <a:ext cx="504056" cy="369332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r>
                                      <a:rPr lang="en-US" altLang="zh-TW" dirty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a:t>t</a:t>
                                    </a:r>
                                    <a:r>
                                      <a:rPr lang="en-US" altLang="zh-TW" sz="1100" dirty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a:t>n-4</a:t>
                                    </a:r>
                                    <a:endParaRPr lang="zh-TW" altLang="en-US" sz="1100" dirty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cxnSp>
                            <p:nvCxnSpPr>
                              <p:cNvPr id="23" name="直線單箭頭接點 22">
                                <a:extLst>
                                  <a:ext uri="{FF2B5EF4-FFF2-40B4-BE49-F238E27FC236}">
                                    <a16:creationId xmlns:a16="http://schemas.microsoft.com/office/drawing/2014/main" id="{CA24D32B-1614-4615-87E4-2FA39792FAC9}"/>
                                  </a:ext>
                                </a:extLst>
                              </p:cNvPr>
                              <p:cNvCxnSpPr>
                                <a:stCxn id="18" idx="0"/>
                                <a:endCxn id="2" idx="2"/>
                              </p:cNvCxnSpPr>
                              <p:nvPr/>
                            </p:nvCxnSpPr>
                            <p:spPr>
                              <a:xfrm flipH="1" flipV="1">
                                <a:off x="1115616" y="3424595"/>
                                <a:ext cx="9002" cy="390139"/>
                              </a:xfrm>
                              <a:prstGeom prst="straightConnector1">
                                <a:avLst/>
                              </a:prstGeom>
                              <a:ln>
                                <a:tailEnd type="triangl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5" name="直線單箭頭接點 24">
                                <a:extLst>
                                  <a:ext uri="{FF2B5EF4-FFF2-40B4-BE49-F238E27FC236}">
                                    <a16:creationId xmlns:a16="http://schemas.microsoft.com/office/drawing/2014/main" id="{98BA1E49-87D8-4881-B022-9CCF313E656D}"/>
                                  </a:ext>
                                </a:extLst>
                              </p:cNvPr>
                              <p:cNvCxnSpPr>
                                <a:stCxn id="17" idx="0"/>
                                <a:endCxn id="3" idx="2"/>
                              </p:cNvCxnSpPr>
                              <p:nvPr/>
                            </p:nvCxnSpPr>
                            <p:spPr>
                              <a:xfrm flipV="1">
                                <a:off x="2123728" y="3424595"/>
                                <a:ext cx="0" cy="379599"/>
                              </a:xfrm>
                              <a:prstGeom prst="straightConnector1">
                                <a:avLst/>
                              </a:prstGeom>
                              <a:ln>
                                <a:tailEnd type="triangl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7" name="直線單箭頭接點 26">
                                <a:extLst>
                                  <a:ext uri="{FF2B5EF4-FFF2-40B4-BE49-F238E27FC236}">
                                    <a16:creationId xmlns:a16="http://schemas.microsoft.com/office/drawing/2014/main" id="{B43CB093-A6E8-467B-8167-620DB60053A2}"/>
                                  </a:ext>
                                </a:extLst>
                              </p:cNvPr>
                              <p:cNvCxnSpPr>
                                <a:stCxn id="16" idx="0"/>
                                <a:endCxn id="4" idx="2"/>
                              </p:cNvCxnSpPr>
                              <p:nvPr/>
                            </p:nvCxnSpPr>
                            <p:spPr>
                              <a:xfrm flipV="1">
                                <a:off x="3131839" y="3417201"/>
                                <a:ext cx="1" cy="397533"/>
                              </a:xfrm>
                              <a:prstGeom prst="straightConnector1">
                                <a:avLst/>
                              </a:prstGeom>
                              <a:ln>
                                <a:tailEnd type="triangl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9" name="直線單箭頭接點 28">
                                <a:extLst>
                                  <a:ext uri="{FF2B5EF4-FFF2-40B4-BE49-F238E27FC236}">
                                    <a16:creationId xmlns:a16="http://schemas.microsoft.com/office/drawing/2014/main" id="{195D23A7-02D7-4F92-8E5D-D689EFA8B0D5}"/>
                                  </a:ext>
                                </a:extLst>
                              </p:cNvPr>
                              <p:cNvCxnSpPr>
                                <a:stCxn id="15" idx="0"/>
                                <a:endCxn id="5" idx="2"/>
                              </p:cNvCxnSpPr>
                              <p:nvPr/>
                            </p:nvCxnSpPr>
                            <p:spPr>
                              <a:xfrm flipV="1">
                                <a:off x="4139952" y="3424595"/>
                                <a:ext cx="0" cy="390139"/>
                              </a:xfrm>
                              <a:prstGeom prst="straightConnector1">
                                <a:avLst/>
                              </a:prstGeom>
                              <a:ln>
                                <a:tailEnd type="triangl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31" name="直線單箭頭接點 30">
                                <a:extLst>
                                  <a:ext uri="{FF2B5EF4-FFF2-40B4-BE49-F238E27FC236}">
                                    <a16:creationId xmlns:a16="http://schemas.microsoft.com/office/drawing/2014/main" id="{F52EE5D0-968B-4550-B080-FEBF0D098614}"/>
                                  </a:ext>
                                </a:extLst>
                              </p:cNvPr>
                              <p:cNvCxnSpPr>
                                <a:stCxn id="14" idx="0"/>
                                <a:endCxn id="6" idx="2"/>
                              </p:cNvCxnSpPr>
                              <p:nvPr/>
                            </p:nvCxnSpPr>
                            <p:spPr>
                              <a:xfrm flipV="1">
                                <a:off x="5148064" y="3429000"/>
                                <a:ext cx="0" cy="379599"/>
                              </a:xfrm>
                              <a:prstGeom prst="straightConnector1">
                                <a:avLst/>
                              </a:prstGeom>
                              <a:ln>
                                <a:tailEnd type="triangl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grpSp>
                          <p:nvGrpSpPr>
                            <p:cNvPr id="45" name="群組 44">
                              <a:extLst>
                                <a:ext uri="{FF2B5EF4-FFF2-40B4-BE49-F238E27FC236}">
                                  <a16:creationId xmlns:a16="http://schemas.microsoft.com/office/drawing/2014/main" id="{A16D8CAE-47E0-4296-9D87-A5BEC4AF905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800582" y="2756670"/>
                              <a:ext cx="4491498" cy="379872"/>
                              <a:chOff x="961579" y="4806751"/>
                              <a:chExt cx="4491498" cy="379872"/>
                            </a:xfrm>
                          </p:grpSpPr>
                          <p:sp>
                            <p:nvSpPr>
                              <p:cNvPr id="40" name="文字方塊 39">
                                <a:extLst>
                                  <a:ext uri="{FF2B5EF4-FFF2-40B4-BE49-F238E27FC236}">
                                    <a16:creationId xmlns:a16="http://schemas.microsoft.com/office/drawing/2014/main" id="{A9B9432B-261C-423C-BB3E-2FD35A02BB93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5021029" y="4811156"/>
                                <a:ext cx="432048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altLang="zh-TW" dirty="0" err="1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a:t>h</a:t>
                                </a:r>
                                <a:r>
                                  <a:rPr lang="en-US" altLang="zh-TW" sz="1100" dirty="0" err="1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a:t>n</a:t>
                                </a:r>
                                <a:endParaRPr lang="zh-TW" altLang="en-US" sz="11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41" name="文字方塊 40">
                                <a:extLst>
                                  <a:ext uri="{FF2B5EF4-FFF2-40B4-BE49-F238E27FC236}">
                                    <a16:creationId xmlns:a16="http://schemas.microsoft.com/office/drawing/2014/main" id="{3048F336-1031-4462-85AB-17146EE628B6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976913" y="4817291"/>
                                <a:ext cx="504056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altLang="zh-TW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a:t>h</a:t>
                                </a:r>
                                <a:r>
                                  <a:rPr lang="en-US" altLang="zh-TW" sz="11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a:t>n-1</a:t>
                                </a:r>
                                <a:endParaRPr lang="zh-TW" altLang="en-US" sz="11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42" name="文字方塊 41">
                                <a:extLst>
                                  <a:ext uri="{FF2B5EF4-FFF2-40B4-BE49-F238E27FC236}">
                                    <a16:creationId xmlns:a16="http://schemas.microsoft.com/office/drawing/2014/main" id="{896DE79E-BDBE-4A5F-AC31-84D57FD759CF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2968800" y="4817291"/>
                                <a:ext cx="504056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altLang="zh-TW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a:t>h</a:t>
                                </a:r>
                                <a:r>
                                  <a:rPr lang="en-US" altLang="zh-TW" sz="11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a:t>n-2</a:t>
                                </a:r>
                                <a:endParaRPr lang="zh-TW" altLang="en-US" sz="11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43" name="文字方塊 42">
                                <a:extLst>
                                  <a:ext uri="{FF2B5EF4-FFF2-40B4-BE49-F238E27FC236}">
                                    <a16:creationId xmlns:a16="http://schemas.microsoft.com/office/drawing/2014/main" id="{91BE9506-74C8-4BB7-BB56-F096D3BB6D31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960689" y="4806751"/>
                                <a:ext cx="504056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altLang="zh-TW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a:t>h</a:t>
                                </a:r>
                                <a:r>
                                  <a:rPr lang="en-US" altLang="zh-TW" sz="11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a:t>n-3</a:t>
                                </a:r>
                                <a:endParaRPr lang="zh-TW" altLang="en-US" sz="11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44" name="文字方塊 43">
                                <a:extLst>
                                  <a:ext uri="{FF2B5EF4-FFF2-40B4-BE49-F238E27FC236}">
                                    <a16:creationId xmlns:a16="http://schemas.microsoft.com/office/drawing/2014/main" id="{8B96FFCA-F990-451F-81E2-B418A116DA70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961579" y="4817291"/>
                                <a:ext cx="504056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altLang="zh-TW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a:t>h</a:t>
                                </a:r>
                                <a:r>
                                  <a:rPr lang="en-US" altLang="zh-TW" sz="11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a:t>n-4</a:t>
                                </a:r>
                                <a:endParaRPr lang="zh-TW" altLang="en-US" sz="11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57" name="群組 56">
                            <a:extLst>
                              <a:ext uri="{FF2B5EF4-FFF2-40B4-BE49-F238E27FC236}">
                                <a16:creationId xmlns:a16="http://schemas.microsoft.com/office/drawing/2014/main" id="{435649BE-4501-4FAA-ACC1-72BCE2CD8D7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43608" y="2306924"/>
                            <a:ext cx="4032448" cy="460286"/>
                            <a:chOff x="1043608" y="2306924"/>
                            <a:chExt cx="4032448" cy="460286"/>
                          </a:xfrm>
                        </p:grpSpPr>
                        <p:cxnSp>
                          <p:nvCxnSpPr>
                            <p:cNvPr id="48" name="直線單箭頭接點 47">
                              <a:extLst>
                                <a:ext uri="{FF2B5EF4-FFF2-40B4-BE49-F238E27FC236}">
                                  <a16:creationId xmlns:a16="http://schemas.microsoft.com/office/drawing/2014/main" id="{9399FB87-495C-4BF0-878C-37493D8A16F1}"/>
                                </a:ext>
                              </a:extLst>
                            </p:cNvPr>
                            <p:cNvCxnSpPr>
                              <a:stCxn id="44" idx="0"/>
                              <a:endCxn id="9" idx="2"/>
                            </p:cNvCxnSpPr>
                            <p:nvPr/>
                          </p:nvCxnSpPr>
                          <p:spPr>
                            <a:xfrm flipH="1" flipV="1">
                              <a:off x="1043608" y="2314318"/>
                              <a:ext cx="9002" cy="452892"/>
                            </a:xfrm>
                            <a:prstGeom prst="straightConnector1">
                              <a:avLst/>
                            </a:prstGeom>
                            <a:ln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50" name="直線單箭頭接點 49">
                              <a:extLst>
                                <a:ext uri="{FF2B5EF4-FFF2-40B4-BE49-F238E27FC236}">
                                  <a16:creationId xmlns:a16="http://schemas.microsoft.com/office/drawing/2014/main" id="{68285EE6-F5A8-4AFA-89CF-F24F94634208}"/>
                                </a:ext>
                              </a:extLst>
                            </p:cNvPr>
                            <p:cNvCxnSpPr>
                              <a:stCxn id="43" idx="0"/>
                              <a:endCxn id="10" idx="2"/>
                            </p:cNvCxnSpPr>
                            <p:nvPr/>
                          </p:nvCxnSpPr>
                          <p:spPr>
                            <a:xfrm flipV="1">
                              <a:off x="2051720" y="2314318"/>
                              <a:ext cx="0" cy="442352"/>
                            </a:xfrm>
                            <a:prstGeom prst="straightConnector1">
                              <a:avLst/>
                            </a:prstGeom>
                            <a:ln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52" name="直線單箭頭接點 51">
                              <a:extLst>
                                <a:ext uri="{FF2B5EF4-FFF2-40B4-BE49-F238E27FC236}">
                                  <a16:creationId xmlns:a16="http://schemas.microsoft.com/office/drawing/2014/main" id="{51022D9E-9718-43FF-BDAB-2C2B53118A78}"/>
                                </a:ext>
                              </a:extLst>
                            </p:cNvPr>
                            <p:cNvCxnSpPr>
                              <a:stCxn id="42" idx="0"/>
                              <a:endCxn id="11" idx="2"/>
                            </p:cNvCxnSpPr>
                            <p:nvPr/>
                          </p:nvCxnSpPr>
                          <p:spPr>
                            <a:xfrm flipV="1">
                              <a:off x="3059831" y="2306924"/>
                              <a:ext cx="1" cy="460286"/>
                            </a:xfrm>
                            <a:prstGeom prst="straightConnector1">
                              <a:avLst/>
                            </a:prstGeom>
                            <a:ln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54" name="直線單箭頭接點 53">
                              <a:extLst>
                                <a:ext uri="{FF2B5EF4-FFF2-40B4-BE49-F238E27FC236}">
                                  <a16:creationId xmlns:a16="http://schemas.microsoft.com/office/drawing/2014/main" id="{8B928497-4B7F-4459-B9CA-57D22E5FC1F8}"/>
                                </a:ext>
                              </a:extLst>
                            </p:cNvPr>
                            <p:cNvCxnSpPr>
                              <a:stCxn id="41" idx="0"/>
                              <a:endCxn id="12" idx="2"/>
                            </p:cNvCxnSpPr>
                            <p:nvPr/>
                          </p:nvCxnSpPr>
                          <p:spPr>
                            <a:xfrm flipV="1">
                              <a:off x="4067944" y="2314318"/>
                              <a:ext cx="0" cy="452892"/>
                            </a:xfrm>
                            <a:prstGeom prst="straightConnector1">
                              <a:avLst/>
                            </a:prstGeom>
                            <a:ln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56" name="直線單箭頭接點 55">
                              <a:extLst>
                                <a:ext uri="{FF2B5EF4-FFF2-40B4-BE49-F238E27FC236}">
                                  <a16:creationId xmlns:a16="http://schemas.microsoft.com/office/drawing/2014/main" id="{B9F8ED1C-AEAA-4B85-9954-9D35BF6C276E}"/>
                                </a:ext>
                              </a:extLst>
                            </p:cNvPr>
                            <p:cNvCxnSpPr>
                              <a:stCxn id="40" idx="0"/>
                              <a:endCxn id="13" idx="2"/>
                            </p:cNvCxnSpPr>
                            <p:nvPr/>
                          </p:nvCxnSpPr>
                          <p:spPr>
                            <a:xfrm flipV="1">
                              <a:off x="5076056" y="2318723"/>
                              <a:ext cx="0" cy="442352"/>
                            </a:xfrm>
                            <a:prstGeom prst="straightConnector1">
                              <a:avLst/>
                            </a:prstGeom>
                            <a:ln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grpSp>
                      <p:nvGrpSpPr>
                        <p:cNvPr id="85" name="群組 84">
                          <a:extLst>
                            <a:ext uri="{FF2B5EF4-FFF2-40B4-BE49-F238E27FC236}">
                              <a16:creationId xmlns:a16="http://schemas.microsoft.com/office/drawing/2014/main" id="{7FA60831-7AE6-431C-8DD4-7CC8C6B99DE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68529" y="2037497"/>
                          <a:ext cx="4575580" cy="2624989"/>
                          <a:chOff x="968529" y="2037497"/>
                          <a:chExt cx="4575580" cy="2624989"/>
                        </a:xfrm>
                      </p:grpSpPr>
                      <p:grpSp>
                        <p:nvGrpSpPr>
                          <p:cNvPr id="65" name="群組 64">
                            <a:extLst>
                              <a:ext uri="{FF2B5EF4-FFF2-40B4-BE49-F238E27FC236}">
                                <a16:creationId xmlns:a16="http://schemas.microsoft.com/office/drawing/2014/main" id="{F9353093-CBB5-4F78-9B1E-A534B76CBC1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68529" y="4282614"/>
                            <a:ext cx="4575580" cy="379872"/>
                            <a:chOff x="968529" y="4282614"/>
                            <a:chExt cx="4575580" cy="379872"/>
                          </a:xfrm>
                        </p:grpSpPr>
                        <p:sp>
                          <p:nvSpPr>
                            <p:cNvPr id="60" name="文字方塊 59">
                              <a:extLst>
                                <a:ext uri="{FF2B5EF4-FFF2-40B4-BE49-F238E27FC236}">
                                  <a16:creationId xmlns:a16="http://schemas.microsoft.com/office/drawing/2014/main" id="{9B6F5896-AC5D-4BC6-B725-8D4A64A5847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5112061" y="4287019"/>
                              <a:ext cx="432048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altLang="zh-TW" dirty="0" err="1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a:t>c</a:t>
                              </a:r>
                              <a:r>
                                <a:rPr lang="en-US" altLang="zh-TW" sz="1100" dirty="0" err="1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a:t>n</a:t>
                              </a:r>
                              <a:endParaRPr lang="zh-TW" altLang="en-US" sz="11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1" name="文字方塊 60">
                              <a:extLst>
                                <a:ext uri="{FF2B5EF4-FFF2-40B4-BE49-F238E27FC236}">
                                  <a16:creationId xmlns:a16="http://schemas.microsoft.com/office/drawing/2014/main" id="{9527133A-65D6-491C-A781-752C1DC7546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067945" y="4293154"/>
                              <a:ext cx="504056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altLang="zh-TW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a:t>c</a:t>
                              </a:r>
                              <a:r>
                                <a:rPr lang="en-US" altLang="zh-TW" sz="11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a:t>n-1</a:t>
                              </a:r>
                              <a:endParaRPr lang="zh-TW" altLang="en-US" sz="11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2" name="文字方塊 61">
                              <a:extLst>
                                <a:ext uri="{FF2B5EF4-FFF2-40B4-BE49-F238E27FC236}">
                                  <a16:creationId xmlns:a16="http://schemas.microsoft.com/office/drawing/2014/main" id="{2F1A6795-0C13-4F5A-93BE-02879E77FE5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059832" y="4293154"/>
                              <a:ext cx="504056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altLang="zh-TW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a:t>c</a:t>
                              </a:r>
                              <a:r>
                                <a:rPr lang="en-US" altLang="zh-TW" sz="11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a:t>n-2</a:t>
                              </a:r>
                              <a:endParaRPr lang="zh-TW" altLang="en-US" sz="11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" name="文字方塊 62">
                              <a:extLst>
                                <a:ext uri="{FF2B5EF4-FFF2-40B4-BE49-F238E27FC236}">
                                  <a16:creationId xmlns:a16="http://schemas.microsoft.com/office/drawing/2014/main" id="{4AE3EA6B-179E-44F0-9501-25522E85106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2051721" y="4282614"/>
                              <a:ext cx="504056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altLang="zh-TW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a:t>c</a:t>
                              </a:r>
                              <a:r>
                                <a:rPr lang="en-US" altLang="zh-TW" sz="11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a:t>n-3</a:t>
                              </a:r>
                              <a:endParaRPr lang="zh-TW" altLang="en-US" sz="11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4" name="文字方塊 63">
                              <a:extLst>
                                <a:ext uri="{FF2B5EF4-FFF2-40B4-BE49-F238E27FC236}">
                                  <a16:creationId xmlns:a16="http://schemas.microsoft.com/office/drawing/2014/main" id="{EFDFC96F-D9C6-4506-815F-D6A5C0DAC50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968529" y="4293154"/>
                              <a:ext cx="603061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altLang="zh-TW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a:t>c</a:t>
                              </a:r>
                              <a:r>
                                <a:rPr lang="en-US" altLang="zh-TW" sz="11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a:t>n-4</a:t>
                              </a:r>
                              <a:endParaRPr lang="zh-TW" altLang="en-US" sz="11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6" name="群組 65">
                            <a:extLst>
                              <a:ext uri="{FF2B5EF4-FFF2-40B4-BE49-F238E27FC236}">
                                <a16:creationId xmlns:a16="http://schemas.microsoft.com/office/drawing/2014/main" id="{FB2E3C23-AB68-4FE4-8DF7-56EB1376E6F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41738" y="2948004"/>
                            <a:ext cx="4491498" cy="379872"/>
                            <a:chOff x="1052611" y="4282614"/>
                            <a:chExt cx="4491498" cy="379872"/>
                          </a:xfrm>
                        </p:grpSpPr>
                        <p:sp>
                          <p:nvSpPr>
                            <p:cNvPr id="67" name="文字方塊 66">
                              <a:extLst>
                                <a:ext uri="{FF2B5EF4-FFF2-40B4-BE49-F238E27FC236}">
                                  <a16:creationId xmlns:a16="http://schemas.microsoft.com/office/drawing/2014/main" id="{FDF3A55E-9A8C-4FB3-B017-CD6BCF5F3FB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5112061" y="4287019"/>
                              <a:ext cx="432048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altLang="zh-TW" dirty="0" err="1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a:t>c</a:t>
                              </a:r>
                              <a:r>
                                <a:rPr lang="en-US" altLang="zh-TW" sz="1100" dirty="0" err="1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a:t>n</a:t>
                              </a:r>
                              <a:endParaRPr lang="zh-TW" altLang="en-US" sz="11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8" name="文字方塊 67">
                              <a:extLst>
                                <a:ext uri="{FF2B5EF4-FFF2-40B4-BE49-F238E27FC236}">
                                  <a16:creationId xmlns:a16="http://schemas.microsoft.com/office/drawing/2014/main" id="{10C73FC7-C190-43C8-B1F5-6BC9B31D41C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067945" y="4293154"/>
                              <a:ext cx="504056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altLang="zh-TW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a:t>c</a:t>
                              </a:r>
                              <a:r>
                                <a:rPr lang="en-US" altLang="zh-TW" sz="11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a:t>n-1</a:t>
                              </a:r>
                              <a:endParaRPr lang="zh-TW" altLang="en-US" sz="11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9" name="文字方塊 68">
                              <a:extLst>
                                <a:ext uri="{FF2B5EF4-FFF2-40B4-BE49-F238E27FC236}">
                                  <a16:creationId xmlns:a16="http://schemas.microsoft.com/office/drawing/2014/main" id="{7A46491E-9193-4869-A75D-181245E8C6B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059832" y="4293154"/>
                              <a:ext cx="504056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altLang="zh-TW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a:t>c</a:t>
                              </a:r>
                              <a:r>
                                <a:rPr lang="en-US" altLang="zh-TW" sz="11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a:t>n-2</a:t>
                              </a:r>
                              <a:endParaRPr lang="zh-TW" altLang="en-US" sz="11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0" name="文字方塊 69">
                              <a:extLst>
                                <a:ext uri="{FF2B5EF4-FFF2-40B4-BE49-F238E27FC236}">
                                  <a16:creationId xmlns:a16="http://schemas.microsoft.com/office/drawing/2014/main" id="{10355E28-32C7-4426-B080-9A7D1183693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2051721" y="4282614"/>
                              <a:ext cx="504056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altLang="zh-TW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a:t>c</a:t>
                              </a:r>
                              <a:r>
                                <a:rPr lang="en-US" altLang="zh-TW" sz="11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a:t>n-3</a:t>
                              </a:r>
                              <a:endParaRPr lang="zh-TW" altLang="en-US" sz="11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1" name="文字方塊 70">
                              <a:extLst>
                                <a:ext uri="{FF2B5EF4-FFF2-40B4-BE49-F238E27FC236}">
                                  <a16:creationId xmlns:a16="http://schemas.microsoft.com/office/drawing/2014/main" id="{04BA92DE-55C9-49E3-943E-B3451D12063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052611" y="4293154"/>
                              <a:ext cx="504056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altLang="zh-TW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a:t>c</a:t>
                              </a:r>
                              <a:r>
                                <a:rPr lang="en-US" altLang="zh-TW" sz="11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a:t>n-4</a:t>
                              </a:r>
                              <a:endParaRPr lang="zh-TW" altLang="en-US" sz="11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4" name="群組 83">
                            <a:extLst>
                              <a:ext uri="{FF2B5EF4-FFF2-40B4-BE49-F238E27FC236}">
                                <a16:creationId xmlns:a16="http://schemas.microsoft.com/office/drawing/2014/main" id="{097CC150-EDF2-46A3-815A-F8CD1BD454F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16606" y="2037497"/>
                            <a:ext cx="4491498" cy="379872"/>
                            <a:chOff x="1016606" y="2037497"/>
                            <a:chExt cx="4491498" cy="379872"/>
                          </a:xfrm>
                        </p:grpSpPr>
                        <p:sp>
                          <p:nvSpPr>
                            <p:cNvPr id="74" name="文字方塊 73">
                              <a:extLst>
                                <a:ext uri="{FF2B5EF4-FFF2-40B4-BE49-F238E27FC236}">
                                  <a16:creationId xmlns:a16="http://schemas.microsoft.com/office/drawing/2014/main" id="{582B29AC-1179-458A-9FBB-FDFC9FFDE33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5076056" y="2041902"/>
                              <a:ext cx="432048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altLang="zh-TW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a:t>o</a:t>
                              </a:r>
                              <a:r>
                                <a:rPr lang="en-US" altLang="zh-TW" sz="11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a:t>n</a:t>
                              </a:r>
                              <a:endParaRPr lang="zh-TW" altLang="en-US" sz="11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5" name="文字方塊 74">
                              <a:extLst>
                                <a:ext uri="{FF2B5EF4-FFF2-40B4-BE49-F238E27FC236}">
                                  <a16:creationId xmlns:a16="http://schemas.microsoft.com/office/drawing/2014/main" id="{08059180-C2A8-41AB-96A5-076B7A804A8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031940" y="2048037"/>
                              <a:ext cx="504056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altLang="zh-TW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a:t>o</a:t>
                              </a:r>
                              <a:r>
                                <a:rPr lang="en-US" altLang="zh-TW" sz="11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a:t>n-1</a:t>
                              </a:r>
                              <a:endParaRPr lang="zh-TW" altLang="en-US" sz="11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6" name="文字方塊 75">
                              <a:extLst>
                                <a:ext uri="{FF2B5EF4-FFF2-40B4-BE49-F238E27FC236}">
                                  <a16:creationId xmlns:a16="http://schemas.microsoft.com/office/drawing/2014/main" id="{B806D3B6-728D-4F33-BD22-54D9307D6BC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023827" y="2048037"/>
                              <a:ext cx="504056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altLang="zh-TW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a:t>o</a:t>
                              </a:r>
                              <a:r>
                                <a:rPr lang="en-US" altLang="zh-TW" sz="11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a:t>n-2</a:t>
                              </a:r>
                              <a:endParaRPr lang="zh-TW" altLang="en-US" sz="11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7" name="文字方塊 76">
                              <a:extLst>
                                <a:ext uri="{FF2B5EF4-FFF2-40B4-BE49-F238E27FC236}">
                                  <a16:creationId xmlns:a16="http://schemas.microsoft.com/office/drawing/2014/main" id="{18B0C4D5-EBDD-427D-A5A1-EF917CD4FD7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2015716" y="2037497"/>
                              <a:ext cx="504056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altLang="zh-TW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a:t>o</a:t>
                              </a:r>
                              <a:r>
                                <a:rPr lang="en-US" altLang="zh-TW" sz="11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a:t>n-3</a:t>
                              </a:r>
                              <a:endParaRPr lang="zh-TW" altLang="en-US" sz="11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8" name="文字方塊 77">
                              <a:extLst>
                                <a:ext uri="{FF2B5EF4-FFF2-40B4-BE49-F238E27FC236}">
                                  <a16:creationId xmlns:a16="http://schemas.microsoft.com/office/drawing/2014/main" id="{DC0AA055-C521-464A-AECD-D2006EDF0EB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016606" y="2048037"/>
                              <a:ext cx="504056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altLang="zh-TW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a:t>o</a:t>
                              </a:r>
                              <a:r>
                                <a:rPr lang="en-US" altLang="zh-TW" sz="11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a:t>n-4</a:t>
                              </a:r>
                              <a:endParaRPr lang="zh-TW" altLang="en-US" sz="11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cxnSp>
                        <p:nvCxnSpPr>
                          <p:cNvPr id="79" name="直線單箭頭接點 78">
                            <a:extLst>
                              <a:ext uri="{FF2B5EF4-FFF2-40B4-BE49-F238E27FC236}">
                                <a16:creationId xmlns:a16="http://schemas.microsoft.com/office/drawing/2014/main" id="{F17D5D97-9362-4611-9B07-2BA3FAF7F3A1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H="1" flipV="1">
                            <a:off x="1241988" y="2373780"/>
                            <a:ext cx="9002" cy="452892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80" name="直線單箭頭接點 79">
                            <a:extLst>
                              <a:ext uri="{FF2B5EF4-FFF2-40B4-BE49-F238E27FC236}">
                                <a16:creationId xmlns:a16="http://schemas.microsoft.com/office/drawing/2014/main" id="{F11A808A-EB4B-418C-82D6-073A7158EB81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V="1">
                            <a:off x="2250100" y="2373780"/>
                            <a:ext cx="0" cy="442352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81" name="直線單箭頭接點 80">
                            <a:extLst>
                              <a:ext uri="{FF2B5EF4-FFF2-40B4-BE49-F238E27FC236}">
                                <a16:creationId xmlns:a16="http://schemas.microsoft.com/office/drawing/2014/main" id="{D66D4B3F-0089-4F0B-8BD3-2D270235EE4E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V="1">
                            <a:off x="3258211" y="2366386"/>
                            <a:ext cx="1" cy="460286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82" name="直線單箭頭接點 81">
                            <a:extLst>
                              <a:ext uri="{FF2B5EF4-FFF2-40B4-BE49-F238E27FC236}">
                                <a16:creationId xmlns:a16="http://schemas.microsoft.com/office/drawing/2014/main" id="{384A822E-E7D0-4CAC-92CD-26E3C7D00640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V="1">
                            <a:off x="4266324" y="2373780"/>
                            <a:ext cx="0" cy="452892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83" name="直線單箭頭接點 82">
                            <a:extLst>
                              <a:ext uri="{FF2B5EF4-FFF2-40B4-BE49-F238E27FC236}">
                                <a16:creationId xmlns:a16="http://schemas.microsoft.com/office/drawing/2014/main" id="{D8BF260E-E159-4ECC-B3FF-A5B37286F8DA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V="1">
                            <a:off x="5274436" y="2378185"/>
                            <a:ext cx="0" cy="442352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</p:grpSp>
                <p:cxnSp>
                  <p:nvCxnSpPr>
                    <p:cNvPr id="89" name="接點: 肘形 88">
                      <a:extLst>
                        <a:ext uri="{FF2B5EF4-FFF2-40B4-BE49-F238E27FC236}">
                          <a16:creationId xmlns:a16="http://schemas.microsoft.com/office/drawing/2014/main" id="{182BCF75-E869-4A66-93B7-FAE05FD38D09}"/>
                        </a:ext>
                      </a:extLst>
                    </p:cNvPr>
                    <p:cNvCxnSpPr>
                      <a:stCxn id="44" idx="3"/>
                      <a:endCxn id="3" idx="1"/>
                    </p:cNvCxnSpPr>
                    <p:nvPr/>
                  </p:nvCxnSpPr>
                  <p:spPr>
                    <a:xfrm>
                      <a:off x="1736686" y="3665255"/>
                      <a:ext cx="387042" cy="472719"/>
                    </a:xfrm>
                    <a:prstGeom prst="bentConnector3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6"/>
                    </a:lnRef>
                    <a:fillRef idx="0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" name="接點: 肘形 90">
                      <a:extLst>
                        <a:ext uri="{FF2B5EF4-FFF2-40B4-BE49-F238E27FC236}">
                          <a16:creationId xmlns:a16="http://schemas.microsoft.com/office/drawing/2014/main" id="{9C97D562-C5BA-4C1A-9BC6-8047FE7A7109}"/>
                        </a:ext>
                      </a:extLst>
                    </p:cNvPr>
                    <p:cNvCxnSpPr>
                      <a:stCxn id="43" idx="3"/>
                      <a:endCxn id="4" idx="1"/>
                    </p:cNvCxnSpPr>
                    <p:nvPr/>
                  </p:nvCxnSpPr>
                  <p:spPr>
                    <a:xfrm>
                      <a:off x="2735796" y="3654715"/>
                      <a:ext cx="396044" cy="475865"/>
                    </a:xfrm>
                    <a:prstGeom prst="bentConnector3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6"/>
                    </a:lnRef>
                    <a:fillRef idx="0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接點: 肘形 92">
                      <a:extLst>
                        <a:ext uri="{FF2B5EF4-FFF2-40B4-BE49-F238E27FC236}">
                          <a16:creationId xmlns:a16="http://schemas.microsoft.com/office/drawing/2014/main" id="{BF49C0F8-A4DA-4EB5-8B77-2063F0F153BF}"/>
                        </a:ext>
                      </a:extLst>
                    </p:cNvPr>
                    <p:cNvCxnSpPr>
                      <a:stCxn id="42" idx="3"/>
                      <a:endCxn id="5" idx="1"/>
                    </p:cNvCxnSpPr>
                    <p:nvPr/>
                  </p:nvCxnSpPr>
                  <p:spPr>
                    <a:xfrm>
                      <a:off x="3743907" y="3665255"/>
                      <a:ext cx="396045" cy="472719"/>
                    </a:xfrm>
                    <a:prstGeom prst="bentConnector3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6"/>
                    </a:lnRef>
                    <a:fillRef idx="0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" name="接點: 肘形 96">
                      <a:extLst>
                        <a:ext uri="{FF2B5EF4-FFF2-40B4-BE49-F238E27FC236}">
                          <a16:creationId xmlns:a16="http://schemas.microsoft.com/office/drawing/2014/main" id="{324B76A1-80FE-41F2-A7A2-B99AD384B733}"/>
                        </a:ext>
                      </a:extLst>
                    </p:cNvPr>
                    <p:cNvCxnSpPr>
                      <a:stCxn id="41" idx="3"/>
                      <a:endCxn id="6" idx="1"/>
                    </p:cNvCxnSpPr>
                    <p:nvPr/>
                  </p:nvCxnSpPr>
                  <p:spPr>
                    <a:xfrm>
                      <a:off x="4752020" y="3665255"/>
                      <a:ext cx="396044" cy="477124"/>
                    </a:xfrm>
                    <a:prstGeom prst="bentConnector3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6"/>
                    </a:lnRef>
                    <a:fillRef idx="0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直線單箭頭接點 98">
                      <a:extLst>
                        <a:ext uri="{FF2B5EF4-FFF2-40B4-BE49-F238E27FC236}">
                          <a16:creationId xmlns:a16="http://schemas.microsoft.com/office/drawing/2014/main" id="{52DD5AEE-F5FB-45F5-933E-FD8FB4ABFA09}"/>
                        </a:ext>
                      </a:extLst>
                    </p:cNvPr>
                    <p:cNvCxnSpPr>
                      <a:stCxn id="2" idx="3"/>
                      <a:endCxn id="3" idx="1"/>
                    </p:cNvCxnSpPr>
                    <p:nvPr/>
                  </p:nvCxnSpPr>
                  <p:spPr>
                    <a:xfrm>
                      <a:off x="1835696" y="4137974"/>
                      <a:ext cx="288032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4"/>
                    </a:lnRef>
                    <a:fillRef idx="0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直線單箭頭接點 100">
                      <a:extLst>
                        <a:ext uri="{FF2B5EF4-FFF2-40B4-BE49-F238E27FC236}">
                          <a16:creationId xmlns:a16="http://schemas.microsoft.com/office/drawing/2014/main" id="{2F0ABB1B-67BF-40A2-A219-81CFAFF49ECF}"/>
                        </a:ext>
                      </a:extLst>
                    </p:cNvPr>
                    <p:cNvCxnSpPr>
                      <a:stCxn id="3" idx="3"/>
                      <a:endCxn id="4" idx="1"/>
                    </p:cNvCxnSpPr>
                    <p:nvPr/>
                  </p:nvCxnSpPr>
                  <p:spPr>
                    <a:xfrm flipV="1">
                      <a:off x="2843808" y="4130580"/>
                      <a:ext cx="288032" cy="739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4"/>
                    </a:lnRef>
                    <a:fillRef idx="0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3" name="直線單箭頭接點 102">
                      <a:extLst>
                        <a:ext uri="{FF2B5EF4-FFF2-40B4-BE49-F238E27FC236}">
                          <a16:creationId xmlns:a16="http://schemas.microsoft.com/office/drawing/2014/main" id="{FCAE9BE7-1BE3-41C4-964B-A4148E42BD13}"/>
                        </a:ext>
                      </a:extLst>
                    </p:cNvPr>
                    <p:cNvCxnSpPr>
                      <a:stCxn id="4" idx="3"/>
                      <a:endCxn id="5" idx="1"/>
                    </p:cNvCxnSpPr>
                    <p:nvPr/>
                  </p:nvCxnSpPr>
                  <p:spPr>
                    <a:xfrm>
                      <a:off x="3851920" y="4130580"/>
                      <a:ext cx="288032" cy="739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4"/>
                    </a:lnRef>
                    <a:fillRef idx="0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" name="直線單箭頭接點 104">
                      <a:extLst>
                        <a:ext uri="{FF2B5EF4-FFF2-40B4-BE49-F238E27FC236}">
                          <a16:creationId xmlns:a16="http://schemas.microsoft.com/office/drawing/2014/main" id="{B4486F0E-D490-4B67-9CB9-5933084D086B}"/>
                        </a:ext>
                      </a:extLst>
                    </p:cNvPr>
                    <p:cNvCxnSpPr>
                      <a:stCxn id="5" idx="3"/>
                      <a:endCxn id="6" idx="1"/>
                    </p:cNvCxnSpPr>
                    <p:nvPr/>
                  </p:nvCxnSpPr>
                  <p:spPr>
                    <a:xfrm>
                      <a:off x="4860032" y="4137974"/>
                      <a:ext cx="288032" cy="4405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4"/>
                    </a:lnRef>
                    <a:fillRef idx="0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7" name="接點: 肘形 106">
                      <a:extLst>
                        <a:ext uri="{FF2B5EF4-FFF2-40B4-BE49-F238E27FC236}">
                          <a16:creationId xmlns:a16="http://schemas.microsoft.com/office/drawing/2014/main" id="{FD0DDD36-4F9D-41EB-8D94-E3186298759E}"/>
                        </a:ext>
                      </a:extLst>
                    </p:cNvPr>
                    <p:cNvCxnSpPr>
                      <a:stCxn id="78" idx="3"/>
                      <a:endCxn id="10" idx="1"/>
                    </p:cNvCxnSpPr>
                    <p:nvPr/>
                  </p:nvCxnSpPr>
                  <p:spPr>
                    <a:xfrm>
                      <a:off x="1736686" y="1896014"/>
                      <a:ext cx="387042" cy="915659"/>
                    </a:xfrm>
                    <a:prstGeom prst="bentConnector3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6"/>
                    </a:lnRef>
                    <a:fillRef idx="0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" name="接點: 肘形 108">
                      <a:extLst>
                        <a:ext uri="{FF2B5EF4-FFF2-40B4-BE49-F238E27FC236}">
                          <a16:creationId xmlns:a16="http://schemas.microsoft.com/office/drawing/2014/main" id="{2354CAFA-D566-4573-BD6A-FBBB5481BE19}"/>
                        </a:ext>
                      </a:extLst>
                    </p:cNvPr>
                    <p:cNvCxnSpPr>
                      <a:stCxn id="77" idx="3"/>
                      <a:endCxn id="11" idx="1"/>
                    </p:cNvCxnSpPr>
                    <p:nvPr/>
                  </p:nvCxnSpPr>
                  <p:spPr>
                    <a:xfrm>
                      <a:off x="2735796" y="1885474"/>
                      <a:ext cx="396044" cy="918805"/>
                    </a:xfrm>
                    <a:prstGeom prst="bentConnector3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6"/>
                    </a:lnRef>
                    <a:fillRef idx="0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" name="接點: 肘形 110">
                      <a:extLst>
                        <a:ext uri="{FF2B5EF4-FFF2-40B4-BE49-F238E27FC236}">
                          <a16:creationId xmlns:a16="http://schemas.microsoft.com/office/drawing/2014/main" id="{093FB0EA-AFA1-4E0F-AC4B-F208646BBE53}"/>
                        </a:ext>
                      </a:extLst>
                    </p:cNvPr>
                    <p:cNvCxnSpPr>
                      <a:stCxn id="76" idx="3"/>
                      <a:endCxn id="12" idx="1"/>
                    </p:cNvCxnSpPr>
                    <p:nvPr/>
                  </p:nvCxnSpPr>
                  <p:spPr>
                    <a:xfrm>
                      <a:off x="3743907" y="1896014"/>
                      <a:ext cx="396045" cy="915659"/>
                    </a:xfrm>
                    <a:prstGeom prst="bentConnector3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6"/>
                    </a:lnRef>
                    <a:fillRef idx="0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" name="接點: 肘形 112">
                      <a:extLst>
                        <a:ext uri="{FF2B5EF4-FFF2-40B4-BE49-F238E27FC236}">
                          <a16:creationId xmlns:a16="http://schemas.microsoft.com/office/drawing/2014/main" id="{381273BC-F318-48A9-9D1C-712977A5D485}"/>
                        </a:ext>
                      </a:extLst>
                    </p:cNvPr>
                    <p:cNvCxnSpPr>
                      <a:stCxn id="75" idx="3"/>
                      <a:endCxn id="13" idx="1"/>
                    </p:cNvCxnSpPr>
                    <p:nvPr/>
                  </p:nvCxnSpPr>
                  <p:spPr>
                    <a:xfrm>
                      <a:off x="4752020" y="1896014"/>
                      <a:ext cx="396044" cy="920064"/>
                    </a:xfrm>
                    <a:prstGeom prst="bentConnector3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6"/>
                    </a:lnRef>
                    <a:fillRef idx="0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5" name="直線單箭頭接點 114">
                      <a:extLst>
                        <a:ext uri="{FF2B5EF4-FFF2-40B4-BE49-F238E27FC236}">
                          <a16:creationId xmlns:a16="http://schemas.microsoft.com/office/drawing/2014/main" id="{C51A7B4B-6F9D-4416-BBD8-C015381E68AE}"/>
                        </a:ext>
                      </a:extLst>
                    </p:cNvPr>
                    <p:cNvCxnSpPr>
                      <a:cxnSpLocks/>
                      <a:stCxn id="71" idx="3"/>
                      <a:endCxn id="10" idx="1"/>
                    </p:cNvCxnSpPr>
                    <p:nvPr/>
                  </p:nvCxnSpPr>
                  <p:spPr>
                    <a:xfrm>
                      <a:off x="1761818" y="2806521"/>
                      <a:ext cx="361910" cy="5152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4"/>
                    </a:lnRef>
                    <a:fillRef idx="0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" name="直線單箭頭接點 116">
                      <a:extLst>
                        <a:ext uri="{FF2B5EF4-FFF2-40B4-BE49-F238E27FC236}">
                          <a16:creationId xmlns:a16="http://schemas.microsoft.com/office/drawing/2014/main" id="{1C9FECE2-7E56-4652-8058-9625E6F7CD58}"/>
                        </a:ext>
                      </a:extLst>
                    </p:cNvPr>
                    <p:cNvCxnSpPr>
                      <a:stCxn id="10" idx="3"/>
                      <a:endCxn id="11" idx="1"/>
                    </p:cNvCxnSpPr>
                    <p:nvPr/>
                  </p:nvCxnSpPr>
                  <p:spPr>
                    <a:xfrm flipV="1">
                      <a:off x="2843808" y="2804279"/>
                      <a:ext cx="288032" cy="739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4"/>
                    </a:lnRef>
                    <a:fillRef idx="0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9" name="直線單箭頭接點 118">
                      <a:extLst>
                        <a:ext uri="{FF2B5EF4-FFF2-40B4-BE49-F238E27FC236}">
                          <a16:creationId xmlns:a16="http://schemas.microsoft.com/office/drawing/2014/main" id="{77C3F9F9-F511-4895-B333-E9E69ACF2ABA}"/>
                        </a:ext>
                      </a:extLst>
                    </p:cNvPr>
                    <p:cNvCxnSpPr>
                      <a:stCxn id="11" idx="3"/>
                      <a:endCxn id="12" idx="1"/>
                    </p:cNvCxnSpPr>
                    <p:nvPr/>
                  </p:nvCxnSpPr>
                  <p:spPr>
                    <a:xfrm>
                      <a:off x="3851920" y="2804279"/>
                      <a:ext cx="288032" cy="739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4"/>
                    </a:lnRef>
                    <a:fillRef idx="0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1" name="直線單箭頭接點 120">
                      <a:extLst>
                        <a:ext uri="{FF2B5EF4-FFF2-40B4-BE49-F238E27FC236}">
                          <a16:creationId xmlns:a16="http://schemas.microsoft.com/office/drawing/2014/main" id="{7EDD9F61-C488-4352-970C-32F6BD39A296}"/>
                        </a:ext>
                      </a:extLst>
                    </p:cNvPr>
                    <p:cNvCxnSpPr>
                      <a:stCxn id="12" idx="3"/>
                      <a:endCxn id="13" idx="1"/>
                    </p:cNvCxnSpPr>
                    <p:nvPr/>
                  </p:nvCxnSpPr>
                  <p:spPr>
                    <a:xfrm>
                      <a:off x="4860032" y="2811673"/>
                      <a:ext cx="288032" cy="4405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4"/>
                    </a:lnRef>
                    <a:fillRef idx="0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8" name="群組 137">
                    <a:extLst>
                      <a:ext uri="{FF2B5EF4-FFF2-40B4-BE49-F238E27FC236}">
                        <a16:creationId xmlns:a16="http://schemas.microsoft.com/office/drawing/2014/main" id="{3F8FD710-35D2-48B2-8863-173BC3C0C67A}"/>
                      </a:ext>
                    </a:extLst>
                  </p:cNvPr>
                  <p:cNvGrpSpPr/>
                  <p:nvPr/>
                </p:nvGrpSpPr>
                <p:grpSpPr>
                  <a:xfrm>
                    <a:off x="467544" y="2204864"/>
                    <a:ext cx="720080" cy="2552981"/>
                    <a:chOff x="467544" y="2204864"/>
                    <a:chExt cx="720080" cy="2552981"/>
                  </a:xfrm>
                </p:grpSpPr>
                <p:sp>
                  <p:nvSpPr>
                    <p:cNvPr id="124" name="文字方塊 123">
                      <a:extLst>
                        <a:ext uri="{FF2B5EF4-FFF2-40B4-BE49-F238E27FC236}">
                          <a16:creationId xmlns:a16="http://schemas.microsoft.com/office/drawing/2014/main" id="{B81D6EAE-9431-4EDE-A47F-65AF1D9128E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7544" y="3053903"/>
                      <a:ext cx="43204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p:txBody>
                </p:sp>
                <p:sp>
                  <p:nvSpPr>
                    <p:cNvPr id="125" name="文字方塊 124">
                      <a:extLst>
                        <a:ext uri="{FF2B5EF4-FFF2-40B4-BE49-F238E27FC236}">
                          <a16:creationId xmlns:a16="http://schemas.microsoft.com/office/drawing/2014/main" id="{ECE88F55-8D1F-4415-94EA-7219C44D111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5368" y="2204864"/>
                      <a:ext cx="43204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p:txBody>
                </p:sp>
                <p:sp>
                  <p:nvSpPr>
                    <p:cNvPr id="126" name="文字方塊 125">
                      <a:extLst>
                        <a:ext uri="{FF2B5EF4-FFF2-40B4-BE49-F238E27FC236}">
                          <a16:creationId xmlns:a16="http://schemas.microsoft.com/office/drawing/2014/main" id="{CFC489E6-4ADC-4B92-B2CA-1682166223E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7544" y="3896407"/>
                      <a:ext cx="43204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p:txBody>
                </p:sp>
                <p:sp>
                  <p:nvSpPr>
                    <p:cNvPr id="127" name="文字方塊 126">
                      <a:extLst>
                        <a:ext uri="{FF2B5EF4-FFF2-40B4-BE49-F238E27FC236}">
                          <a16:creationId xmlns:a16="http://schemas.microsoft.com/office/drawing/2014/main" id="{9E4DCD1F-3F5E-4FAF-884C-8A35CE4BD48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7678" y="4388513"/>
                      <a:ext cx="43204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p:txBody>
                </p:sp>
                <p:cxnSp>
                  <p:nvCxnSpPr>
                    <p:cNvPr id="128" name="接點: 肘形 127">
                      <a:extLst>
                        <a:ext uri="{FF2B5EF4-FFF2-40B4-BE49-F238E27FC236}">
                          <a16:creationId xmlns:a16="http://schemas.microsoft.com/office/drawing/2014/main" id="{73CBB734-ECCA-4ADE-81F7-2BFC2B64CF18}"/>
                        </a:ext>
                      </a:extLst>
                    </p:cNvPr>
                    <p:cNvCxnSpPr>
                      <a:cxnSpLocks/>
                      <a:stCxn id="126" idx="3"/>
                      <a:endCxn id="2" idx="1"/>
                    </p:cNvCxnSpPr>
                    <p:nvPr/>
                  </p:nvCxnSpPr>
                  <p:spPr>
                    <a:xfrm>
                      <a:off x="899592" y="4081073"/>
                      <a:ext cx="288032" cy="488949"/>
                    </a:xfrm>
                    <a:prstGeom prst="bentConnector3">
                      <a:avLst>
                        <a:gd name="adj1" fmla="val 50000"/>
                      </a:avLst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6"/>
                    </a:lnRef>
                    <a:fillRef idx="0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2" name="接點: 肘形 131">
                      <a:extLst>
                        <a:ext uri="{FF2B5EF4-FFF2-40B4-BE49-F238E27FC236}">
                          <a16:creationId xmlns:a16="http://schemas.microsoft.com/office/drawing/2014/main" id="{6EC7CD32-A6EA-459F-9BFE-881B9D8929E5}"/>
                        </a:ext>
                      </a:extLst>
                    </p:cNvPr>
                    <p:cNvCxnSpPr>
                      <a:stCxn id="125" idx="3"/>
                      <a:endCxn id="9" idx="1"/>
                    </p:cNvCxnSpPr>
                    <p:nvPr/>
                  </p:nvCxnSpPr>
                  <p:spPr>
                    <a:xfrm>
                      <a:off x="917416" y="2389530"/>
                      <a:ext cx="270208" cy="854191"/>
                    </a:xfrm>
                    <a:prstGeom prst="bentConnector3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6"/>
                    </a:lnRef>
                    <a:fillRef idx="0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4" name="直線單箭頭接點 133">
                      <a:extLst>
                        <a:ext uri="{FF2B5EF4-FFF2-40B4-BE49-F238E27FC236}">
                          <a16:creationId xmlns:a16="http://schemas.microsoft.com/office/drawing/2014/main" id="{FD906A9E-D4A9-4869-9FCB-1694340AD912}"/>
                        </a:ext>
                      </a:extLst>
                    </p:cNvPr>
                    <p:cNvCxnSpPr>
                      <a:stCxn id="124" idx="3"/>
                      <a:endCxn id="9" idx="1"/>
                    </p:cNvCxnSpPr>
                    <p:nvPr/>
                  </p:nvCxnSpPr>
                  <p:spPr>
                    <a:xfrm>
                      <a:off x="899592" y="3238569"/>
                      <a:ext cx="288032" cy="5152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4"/>
                    </a:lnRef>
                    <a:fillRef idx="0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" name="直線單箭頭接點 135">
                      <a:extLst>
                        <a:ext uri="{FF2B5EF4-FFF2-40B4-BE49-F238E27FC236}">
                          <a16:creationId xmlns:a16="http://schemas.microsoft.com/office/drawing/2014/main" id="{A7C71AE3-3B10-4D52-B782-695000764B55}"/>
                        </a:ext>
                      </a:extLst>
                    </p:cNvPr>
                    <p:cNvCxnSpPr>
                      <a:stCxn id="127" idx="3"/>
                      <a:endCxn id="2" idx="1"/>
                    </p:cNvCxnSpPr>
                    <p:nvPr/>
                  </p:nvCxnSpPr>
                  <p:spPr>
                    <a:xfrm flipV="1">
                      <a:off x="909726" y="4570022"/>
                      <a:ext cx="277898" cy="315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4"/>
                    </a:lnRef>
                    <a:fillRef idx="0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52" name="群組 151">
                  <a:extLst>
                    <a:ext uri="{FF2B5EF4-FFF2-40B4-BE49-F238E27FC236}">
                      <a16:creationId xmlns:a16="http://schemas.microsoft.com/office/drawing/2014/main" id="{727A7A7F-F29D-4F3D-AAE9-21EB07485F73}"/>
                    </a:ext>
                  </a:extLst>
                </p:cNvPr>
                <p:cNvGrpSpPr/>
                <p:nvPr/>
              </p:nvGrpSpPr>
              <p:grpSpPr>
                <a:xfrm>
                  <a:off x="719571" y="678428"/>
                  <a:ext cx="6048672" cy="1783417"/>
                  <a:chOff x="719571" y="678428"/>
                  <a:chExt cx="6048672" cy="1783417"/>
                </a:xfrm>
              </p:grpSpPr>
              <p:sp>
                <p:nvSpPr>
                  <p:cNvPr id="140" name="矩形 139">
                    <a:extLst>
                      <a:ext uri="{FF2B5EF4-FFF2-40B4-BE49-F238E27FC236}">
                        <a16:creationId xmlns:a16="http://schemas.microsoft.com/office/drawing/2014/main" id="{410DCA7F-CF01-49E2-A803-215CBE01080F}"/>
                      </a:ext>
                    </a:extLst>
                  </p:cNvPr>
                  <p:cNvSpPr/>
                  <p:nvPr/>
                </p:nvSpPr>
                <p:spPr>
                  <a:xfrm>
                    <a:off x="719571" y="1669757"/>
                    <a:ext cx="6048672" cy="792088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 err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Torch.nn.Linear</a:t>
                    </a:r>
                    <a:r>
                      <a:rPr lang="en-US" altLang="zh-TW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(</a:t>
                    </a:r>
                    <a:r>
                      <a:rPr lang="en-US" altLang="zh-TW" dirty="0" err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output_feature</a:t>
                    </a:r>
                    <a:r>
                      <a: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的維度</a:t>
                    </a:r>
                    <a:r>
                      <a:rPr lang="en-US" altLang="zh-TW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, 1)</a:t>
                    </a:r>
                    <a:endParaRPr lang="zh-TW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146" name="群組 145">
                    <a:extLst>
                      <a:ext uri="{FF2B5EF4-FFF2-40B4-BE49-F238E27FC236}">
                        <a16:creationId xmlns:a16="http://schemas.microsoft.com/office/drawing/2014/main" id="{0046D056-1271-455B-8016-55E104B94C2C}"/>
                      </a:ext>
                    </a:extLst>
                  </p:cNvPr>
                  <p:cNvGrpSpPr/>
                  <p:nvPr/>
                </p:nvGrpSpPr>
                <p:grpSpPr>
                  <a:xfrm>
                    <a:off x="1582047" y="678428"/>
                    <a:ext cx="4491498" cy="379872"/>
                    <a:chOff x="1592670" y="950914"/>
                    <a:chExt cx="4491498" cy="379872"/>
                  </a:xfrm>
                </p:grpSpPr>
                <p:sp>
                  <p:nvSpPr>
                    <p:cNvPr id="141" name="文字方塊 140">
                      <a:extLst>
                        <a:ext uri="{FF2B5EF4-FFF2-40B4-BE49-F238E27FC236}">
                          <a16:creationId xmlns:a16="http://schemas.microsoft.com/office/drawing/2014/main" id="{8A3EF6AA-6D12-4626-BD60-0ECC0A0D7D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53111" y="955319"/>
                      <a:ext cx="53105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TW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n+1</a:t>
                      </a:r>
                      <a:endParaRPr lang="zh-TW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42" name="文字方塊 141">
                      <a:extLst>
                        <a:ext uri="{FF2B5EF4-FFF2-40B4-BE49-F238E27FC236}">
                          <a16:creationId xmlns:a16="http://schemas.microsoft.com/office/drawing/2014/main" id="{5FD3708C-5F1A-44D1-9ABE-706A57D8B93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08004" y="961454"/>
                      <a:ext cx="50405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TW" sz="1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TW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43" name="文字方塊 142">
                      <a:extLst>
                        <a:ext uri="{FF2B5EF4-FFF2-40B4-BE49-F238E27FC236}">
                          <a16:creationId xmlns:a16="http://schemas.microsoft.com/office/drawing/2014/main" id="{B99D7ECD-0E6B-4F9B-AFA0-CC319A0BB7B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99891" y="961454"/>
                      <a:ext cx="50405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TW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n-1</a:t>
                      </a:r>
                      <a:endParaRPr lang="zh-TW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44" name="文字方塊 143">
                      <a:extLst>
                        <a:ext uri="{FF2B5EF4-FFF2-40B4-BE49-F238E27FC236}">
                          <a16:creationId xmlns:a16="http://schemas.microsoft.com/office/drawing/2014/main" id="{9D728193-D6E0-49FD-808A-26A2C02DE30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91780" y="950914"/>
                      <a:ext cx="50405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TW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n-2</a:t>
                      </a:r>
                      <a:endParaRPr lang="zh-TW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45" name="文字方塊 144">
                      <a:extLst>
                        <a:ext uri="{FF2B5EF4-FFF2-40B4-BE49-F238E27FC236}">
                          <a16:creationId xmlns:a16="http://schemas.microsoft.com/office/drawing/2014/main" id="{9178D0E7-D5C8-4AD3-B7FF-BC3C918031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92670" y="961454"/>
                      <a:ext cx="50405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TW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n-3</a:t>
                      </a:r>
                      <a:endParaRPr lang="zh-TW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cxnSp>
                <p:nvCxnSpPr>
                  <p:cNvPr id="147" name="直線單箭頭接點 146">
                    <a:extLst>
                      <a:ext uri="{FF2B5EF4-FFF2-40B4-BE49-F238E27FC236}">
                        <a16:creationId xmlns:a16="http://schemas.microsoft.com/office/drawing/2014/main" id="{5E428543-267C-40C7-B60A-71DEE60401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1840197" y="1144836"/>
                    <a:ext cx="9002" cy="45289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直線單箭頭接點 147">
                    <a:extLst>
                      <a:ext uri="{FF2B5EF4-FFF2-40B4-BE49-F238E27FC236}">
                        <a16:creationId xmlns:a16="http://schemas.microsoft.com/office/drawing/2014/main" id="{468A4072-571A-43AF-BFD9-728AC73D4D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33185" y="1144836"/>
                    <a:ext cx="0" cy="44235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直線單箭頭接點 148">
                    <a:extLst>
                      <a:ext uri="{FF2B5EF4-FFF2-40B4-BE49-F238E27FC236}">
                        <a16:creationId xmlns:a16="http://schemas.microsoft.com/office/drawing/2014/main" id="{A329AFA0-7E4C-4B82-AA76-0794D67005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834275" y="1144836"/>
                    <a:ext cx="0" cy="44235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直線單箭頭接點 149">
                    <a:extLst>
                      <a:ext uri="{FF2B5EF4-FFF2-40B4-BE49-F238E27FC236}">
                        <a16:creationId xmlns:a16="http://schemas.microsoft.com/office/drawing/2014/main" id="{B3B3C432-CD94-412B-9F17-C40BD50855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849409" y="1155376"/>
                    <a:ext cx="0" cy="44235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直線單箭頭接點 150">
                    <a:extLst>
                      <a:ext uri="{FF2B5EF4-FFF2-40B4-BE49-F238E27FC236}">
                        <a16:creationId xmlns:a16="http://schemas.microsoft.com/office/drawing/2014/main" id="{E69A73C5-054B-4588-96A8-1052A750A9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850500" y="1155376"/>
                    <a:ext cx="0" cy="44235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55" name="矩形 154">
                <a:extLst>
                  <a:ext uri="{FF2B5EF4-FFF2-40B4-BE49-F238E27FC236}">
                    <a16:creationId xmlns:a16="http://schemas.microsoft.com/office/drawing/2014/main" id="{91134C09-A355-412F-A732-198B0486D168}"/>
                  </a:ext>
                </a:extLst>
              </p:cNvPr>
              <p:cNvSpPr/>
              <p:nvPr/>
            </p:nvSpPr>
            <p:spPr>
              <a:xfrm>
                <a:off x="5704502" y="1644731"/>
                <a:ext cx="432049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BD824B26-B4A4-4BE0-9421-F61C48923C49}"/>
                </a:ext>
              </a:extLst>
            </p:cNvPr>
            <p:cNvSpPr/>
            <p:nvPr/>
          </p:nvSpPr>
          <p:spPr>
            <a:xfrm>
              <a:off x="881413" y="769658"/>
              <a:ext cx="6048672" cy="79208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LOSS</a:t>
              </a:r>
              <a:r>
                <a: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(mean square</a:t>
              </a:r>
              <a:r>
                <a: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error)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60" name="接點: 肘形 159">
            <a:extLst>
              <a:ext uri="{FF2B5EF4-FFF2-40B4-BE49-F238E27FC236}">
                <a16:creationId xmlns:a16="http://schemas.microsoft.com/office/drawing/2014/main" id="{455C3583-6EDB-4664-8F41-37B159173005}"/>
              </a:ext>
            </a:extLst>
          </p:cNvPr>
          <p:cNvCxnSpPr>
            <a:cxnSpLocks/>
            <a:stCxn id="155" idx="3"/>
            <a:endCxn id="163" idx="1"/>
          </p:cNvCxnSpPr>
          <p:nvPr/>
        </p:nvCxnSpPr>
        <p:spPr>
          <a:xfrm>
            <a:off x="6208559" y="1903476"/>
            <a:ext cx="621070" cy="6878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字方塊 162">
            <a:extLst>
              <a:ext uri="{FF2B5EF4-FFF2-40B4-BE49-F238E27FC236}">
                <a16:creationId xmlns:a16="http://schemas.microsoft.com/office/drawing/2014/main" id="{E0E1DA11-90A6-416F-AB71-846887B64F7E}"/>
              </a:ext>
            </a:extLst>
          </p:cNvPr>
          <p:cNvSpPr txBox="1"/>
          <p:nvPr/>
        </p:nvSpPr>
        <p:spPr>
          <a:xfrm>
            <a:off x="6829629" y="1602928"/>
            <a:ext cx="16036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預測時只取這個數值作為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tn+1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時刻的預測值</a:t>
            </a: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ADF33038-6A26-419F-B512-BED64AA38148}"/>
              </a:ext>
            </a:extLst>
          </p:cNvPr>
          <p:cNvGrpSpPr/>
          <p:nvPr/>
        </p:nvGrpSpPr>
        <p:grpSpPr>
          <a:xfrm>
            <a:off x="1752637" y="287915"/>
            <a:ext cx="4491498" cy="379872"/>
            <a:chOff x="1752637" y="287915"/>
            <a:chExt cx="4491498" cy="379872"/>
          </a:xfrm>
        </p:grpSpPr>
        <p:sp>
          <p:nvSpPr>
            <p:cNvPr id="118" name="文字方塊 117">
              <a:extLst>
                <a:ext uri="{FF2B5EF4-FFF2-40B4-BE49-F238E27FC236}">
                  <a16:creationId xmlns:a16="http://schemas.microsoft.com/office/drawing/2014/main" id="{93EADD94-E3D4-4E84-BD5B-7156A6343F73}"/>
                </a:ext>
              </a:extLst>
            </p:cNvPr>
            <p:cNvSpPr txBox="1"/>
            <p:nvPr/>
          </p:nvSpPr>
          <p:spPr>
            <a:xfrm>
              <a:off x="5713078" y="292320"/>
              <a:ext cx="531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altLang="zh-TW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n+1</a:t>
              </a:r>
              <a:endParaRPr lang="zh-TW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文字方塊 119">
              <a:extLst>
                <a:ext uri="{FF2B5EF4-FFF2-40B4-BE49-F238E27FC236}">
                  <a16:creationId xmlns:a16="http://schemas.microsoft.com/office/drawing/2014/main" id="{B8DE6650-1FE7-4780-BB65-6718021EF7DE}"/>
                </a:ext>
              </a:extLst>
            </p:cNvPr>
            <p:cNvSpPr txBox="1"/>
            <p:nvPr/>
          </p:nvSpPr>
          <p:spPr>
            <a:xfrm>
              <a:off x="4767971" y="298455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altLang="zh-TW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TW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文字方塊 121">
              <a:extLst>
                <a:ext uri="{FF2B5EF4-FFF2-40B4-BE49-F238E27FC236}">
                  <a16:creationId xmlns:a16="http://schemas.microsoft.com/office/drawing/2014/main" id="{0BC77B18-3F2A-4F3A-861E-B410AACB6AA3}"/>
                </a:ext>
              </a:extLst>
            </p:cNvPr>
            <p:cNvSpPr txBox="1"/>
            <p:nvPr/>
          </p:nvSpPr>
          <p:spPr>
            <a:xfrm>
              <a:off x="3759858" y="298455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altLang="zh-TW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n-1</a:t>
              </a:r>
              <a:endParaRPr lang="zh-TW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文字方塊 128">
              <a:extLst>
                <a:ext uri="{FF2B5EF4-FFF2-40B4-BE49-F238E27FC236}">
                  <a16:creationId xmlns:a16="http://schemas.microsoft.com/office/drawing/2014/main" id="{A66F7E6C-FFE3-4B8F-8F87-0CF20FB094FB}"/>
                </a:ext>
              </a:extLst>
            </p:cNvPr>
            <p:cNvSpPr txBox="1"/>
            <p:nvPr/>
          </p:nvSpPr>
          <p:spPr>
            <a:xfrm>
              <a:off x="2751747" y="287915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altLang="zh-TW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n-2</a:t>
              </a:r>
              <a:endParaRPr lang="zh-TW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3B74207F-8705-47C2-9A36-010A22446EAC}"/>
                </a:ext>
              </a:extLst>
            </p:cNvPr>
            <p:cNvSpPr txBox="1"/>
            <p:nvPr/>
          </p:nvSpPr>
          <p:spPr>
            <a:xfrm>
              <a:off x="1752637" y="298455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altLang="zh-TW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n-3</a:t>
              </a:r>
              <a:endParaRPr lang="zh-TW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240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154198D1-BC0E-487F-9537-407D7319C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412776"/>
            <a:ext cx="7200000" cy="3610113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D2FD6331-84AE-44AD-8C3E-9ED775A31D16}"/>
              </a:ext>
            </a:extLst>
          </p:cNvPr>
          <p:cNvSpPr txBox="1"/>
          <p:nvPr/>
        </p:nvSpPr>
        <p:spPr>
          <a:xfrm>
            <a:off x="1979712" y="489446"/>
            <a:ext cx="4032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200 epoch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時，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loss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已收斂，雖然繼續訓練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loss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持續往下降，但下降幅度很小，訓練次數可以參考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loss-epoch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22AA4D0B-DCA1-4D7B-9619-78AADCFAA26B}"/>
              </a:ext>
            </a:extLst>
          </p:cNvPr>
          <p:cNvCxnSpPr/>
          <p:nvPr/>
        </p:nvCxnSpPr>
        <p:spPr>
          <a:xfrm>
            <a:off x="2843808" y="4077072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B56A3342-A14B-40A1-B51D-15C063F82367}"/>
              </a:ext>
            </a:extLst>
          </p:cNvPr>
          <p:cNvSpPr txBox="1"/>
          <p:nvPr/>
        </p:nvSpPr>
        <p:spPr>
          <a:xfrm>
            <a:off x="2195336" y="3445921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300 epoch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訓練約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分鐘</a:t>
            </a:r>
          </a:p>
        </p:txBody>
      </p:sp>
    </p:spTree>
    <p:extLst>
      <p:ext uri="{BB962C8B-B14F-4D97-AF65-F5344CB8AC3E}">
        <p14:creationId xmlns:p14="http://schemas.microsoft.com/office/powerpoint/2010/main" val="2704525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468606" y="2636912"/>
            <a:ext cx="6983714" cy="1224136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27371</TotalTime>
  <Words>124</Words>
  <Application>Microsoft Office PowerPoint</Application>
  <PresentationFormat>如螢幕大小 (4:3)</PresentationFormat>
  <Paragraphs>52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3" baseType="lpstr">
      <vt:lpstr>標楷體</vt:lpstr>
      <vt:lpstr>Arial</vt:lpstr>
      <vt:lpstr>Calibri</vt:lpstr>
      <vt:lpstr>맑은 고딕</vt:lpstr>
      <vt:lpstr>Times New Roman</vt:lpstr>
      <vt:lpstr>굴림체</vt:lpstr>
      <vt:lpstr>Calibri Light</vt:lpstr>
      <vt:lpstr>Office 테마</vt:lpstr>
      <vt:lpstr> LSTM 交接</vt:lpstr>
      <vt:lpstr>PowerPoint 簡報</vt:lpstr>
      <vt:lpstr>PowerPoint 簡報</vt:lpstr>
      <vt:lpstr>PowerPoint 簡報</vt:lpstr>
      <vt:lpstr>THANK YOU</vt:lpstr>
    </vt:vector>
  </TitlesOfParts>
  <Manager>Slide Members</Manager>
  <Company>YESFORM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Members</dc:title>
  <dc:subject>Powerpoint Templates , Diagram, Chart, Google slides, Keynote</dc:subject>
  <dc:creator>Slide Members by HS.SEO</dc:creator>
  <cp:keywords>SlideMembers, ppt, PPT Templates, Presentation, Diagram, Chart, Yesform, Google slides, Keynote, Free Slides</cp:keywords>
  <dc:description>The copyright of this document is at Slide Members. Unauthorized copying may result in legal sanctions.</dc:description>
  <cp:lastModifiedBy>MIAI</cp:lastModifiedBy>
  <cp:revision>453</cp:revision>
  <dcterms:created xsi:type="dcterms:W3CDTF">2010-02-01T08:03:16Z</dcterms:created>
  <dcterms:modified xsi:type="dcterms:W3CDTF">2023-09-22T07:35:38Z</dcterms:modified>
  <cp:category>www.slidemembers.com</cp:category>
</cp:coreProperties>
</file>